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8" r:id="rId2"/>
  </p:sldMasterIdLst>
  <p:notesMasterIdLst>
    <p:notesMasterId r:id="rId125"/>
  </p:notesMasterIdLst>
  <p:sldIdLst>
    <p:sldId id="461" r:id="rId3"/>
    <p:sldId id="2634" r:id="rId4"/>
    <p:sldId id="1129" r:id="rId5"/>
    <p:sldId id="964" r:id="rId6"/>
    <p:sldId id="1047" r:id="rId7"/>
    <p:sldId id="1277" r:id="rId8"/>
    <p:sldId id="1353" r:id="rId9"/>
    <p:sldId id="1131" r:id="rId10"/>
    <p:sldId id="1132" r:id="rId11"/>
    <p:sldId id="1133" r:id="rId12"/>
    <p:sldId id="1134" r:id="rId13"/>
    <p:sldId id="1135" r:id="rId14"/>
    <p:sldId id="1136" r:id="rId15"/>
    <p:sldId id="2632" r:id="rId16"/>
    <p:sldId id="1168" r:id="rId17"/>
    <p:sldId id="1169" r:id="rId18"/>
    <p:sldId id="1170" r:id="rId19"/>
    <p:sldId id="563" r:id="rId20"/>
    <p:sldId id="1172" r:id="rId21"/>
    <p:sldId id="1173" r:id="rId22"/>
    <p:sldId id="1174" r:id="rId23"/>
    <p:sldId id="1175" r:id="rId24"/>
    <p:sldId id="1176" r:id="rId25"/>
    <p:sldId id="1177" r:id="rId26"/>
    <p:sldId id="1178" r:id="rId27"/>
    <p:sldId id="1179" r:id="rId28"/>
    <p:sldId id="1180" r:id="rId29"/>
    <p:sldId id="1181" r:id="rId30"/>
    <p:sldId id="1183" r:id="rId31"/>
    <p:sldId id="1184" r:id="rId32"/>
    <p:sldId id="1186" r:id="rId33"/>
    <p:sldId id="1187" r:id="rId34"/>
    <p:sldId id="2635" r:id="rId35"/>
    <p:sldId id="1189" r:id="rId36"/>
    <p:sldId id="1190" r:id="rId37"/>
    <p:sldId id="1191" r:id="rId38"/>
    <p:sldId id="1192" r:id="rId39"/>
    <p:sldId id="1193" r:id="rId40"/>
    <p:sldId id="1194" r:id="rId41"/>
    <p:sldId id="1195" r:id="rId42"/>
    <p:sldId id="1196" r:id="rId43"/>
    <p:sldId id="1197" r:id="rId44"/>
    <p:sldId id="1198" r:id="rId45"/>
    <p:sldId id="1199" r:id="rId46"/>
    <p:sldId id="1200" r:id="rId47"/>
    <p:sldId id="1276" r:id="rId48"/>
    <p:sldId id="1201" r:id="rId49"/>
    <p:sldId id="1202" r:id="rId50"/>
    <p:sldId id="1203" r:id="rId51"/>
    <p:sldId id="1204" r:id="rId52"/>
    <p:sldId id="1275" r:id="rId53"/>
    <p:sldId id="1205" r:id="rId54"/>
    <p:sldId id="1208" r:id="rId55"/>
    <p:sldId id="1211" r:id="rId56"/>
    <p:sldId id="1210" r:id="rId57"/>
    <p:sldId id="1212" r:id="rId58"/>
    <p:sldId id="1213" r:id="rId59"/>
    <p:sldId id="1269" r:id="rId60"/>
    <p:sldId id="1215" r:id="rId61"/>
    <p:sldId id="1216" r:id="rId62"/>
    <p:sldId id="1217" r:id="rId63"/>
    <p:sldId id="1218" r:id="rId64"/>
    <p:sldId id="864" r:id="rId65"/>
    <p:sldId id="1219" r:id="rId66"/>
    <p:sldId id="1220" r:id="rId67"/>
    <p:sldId id="1270" r:id="rId68"/>
    <p:sldId id="1222" r:id="rId69"/>
    <p:sldId id="1223" r:id="rId70"/>
    <p:sldId id="1232" r:id="rId71"/>
    <p:sldId id="1224" r:id="rId72"/>
    <p:sldId id="1225" r:id="rId73"/>
    <p:sldId id="1226" r:id="rId74"/>
    <p:sldId id="1227" r:id="rId75"/>
    <p:sldId id="1228" r:id="rId76"/>
    <p:sldId id="1229" r:id="rId77"/>
    <p:sldId id="1230" r:id="rId78"/>
    <p:sldId id="260" r:id="rId79"/>
    <p:sldId id="2631" r:id="rId80"/>
    <p:sldId id="2633" r:id="rId81"/>
    <p:sldId id="1231" r:id="rId82"/>
    <p:sldId id="1271" r:id="rId83"/>
    <p:sldId id="1235" r:id="rId84"/>
    <p:sldId id="1234" r:id="rId85"/>
    <p:sldId id="1236" r:id="rId86"/>
    <p:sldId id="1238" r:id="rId87"/>
    <p:sldId id="1239" r:id="rId88"/>
    <p:sldId id="1240" r:id="rId89"/>
    <p:sldId id="564" r:id="rId90"/>
    <p:sldId id="565" r:id="rId91"/>
    <p:sldId id="1325" r:id="rId92"/>
    <p:sldId id="2636" r:id="rId93"/>
    <p:sldId id="1272" r:id="rId94"/>
    <p:sldId id="1242" r:id="rId95"/>
    <p:sldId id="1243" r:id="rId96"/>
    <p:sldId id="1245" r:id="rId97"/>
    <p:sldId id="1244" r:id="rId98"/>
    <p:sldId id="1246" r:id="rId99"/>
    <p:sldId id="1247" r:id="rId100"/>
    <p:sldId id="566" r:id="rId101"/>
    <p:sldId id="1273" r:id="rId102"/>
    <p:sldId id="1249" r:id="rId103"/>
    <p:sldId id="1250" r:id="rId104"/>
    <p:sldId id="2637" r:id="rId105"/>
    <p:sldId id="1251" r:id="rId106"/>
    <p:sldId id="1253" r:id="rId107"/>
    <p:sldId id="1255" r:id="rId108"/>
    <p:sldId id="1267" r:id="rId109"/>
    <p:sldId id="2628" r:id="rId110"/>
    <p:sldId id="1274" r:id="rId111"/>
    <p:sldId id="1257" r:id="rId112"/>
    <p:sldId id="1261" r:id="rId113"/>
    <p:sldId id="1262" r:id="rId114"/>
    <p:sldId id="1263" r:id="rId115"/>
    <p:sldId id="1264" r:id="rId116"/>
    <p:sldId id="1265" r:id="rId117"/>
    <p:sldId id="1266" r:id="rId118"/>
    <p:sldId id="1268" r:id="rId119"/>
    <p:sldId id="1258" r:id="rId120"/>
    <p:sldId id="1260" r:id="rId121"/>
    <p:sldId id="474" r:id="rId122"/>
    <p:sldId id="1038" r:id="rId123"/>
    <p:sldId id="1185" r:id="rId1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4656" userDrawn="1">
          <p15:clr>
            <a:srgbClr val="A4A3A4"/>
          </p15:clr>
        </p15:guide>
        <p15:guide id="3" orient="horz" pos="331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40000"/>
    <a:srgbClr val="0000A8"/>
    <a:srgbClr val="9CE0FA"/>
    <a:srgbClr val="CDBDE8"/>
    <a:srgbClr val="F56F6F"/>
    <a:srgbClr val="2FB050"/>
    <a:srgbClr val="DB0004"/>
    <a:srgbClr val="EC86A6"/>
    <a:srgbClr val="8DDFB0"/>
    <a:srgbClr val="FFFE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4843"/>
    <p:restoredTop sz="87149" autoAdjust="0"/>
  </p:normalViewPr>
  <p:slideViewPr>
    <p:cSldViewPr snapToGrid="0" snapToObjects="1">
      <p:cViewPr varScale="1">
        <p:scale>
          <a:sx n="140" d="100"/>
          <a:sy n="140" d="100"/>
        </p:scale>
        <p:origin x="572" y="92"/>
      </p:cViewPr>
      <p:guideLst>
        <p:guide pos="4656"/>
        <p:guide orient="horz" pos="3312"/>
      </p:guideLst>
    </p:cSldViewPr>
  </p:slideViewPr>
  <p:outlineViewPr>
    <p:cViewPr>
      <p:scale>
        <a:sx n="33" d="100"/>
        <a:sy n="33" d="100"/>
      </p:scale>
      <p:origin x="0" y="-9672"/>
    </p:cViewPr>
  </p:outlin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theme" Target="theme/theme1.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tableStyles" Target="tableStyles.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10/22/2025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‹nº›</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458788" y="720725"/>
            <a:ext cx="6400800" cy="3600450"/>
          </a:xfrm>
        </p:spPr>
      </p:sp>
      <p:sp>
        <p:nvSpPr>
          <p:cNvPr id="3" name="Espaço Reservado para Anotações 2"/>
          <p:cNvSpPr>
            <a:spLocks noGrp="1"/>
          </p:cNvSpPr>
          <p:nvPr>
            <p:ph type="body" idx="1"/>
          </p:nvPr>
        </p:nvSpPr>
        <p:spPr/>
        <p:txBody>
          <a:bodyPr>
            <a:normAutofit/>
          </a:bodyPr>
          <a:lstStyle/>
          <a:p>
            <a:endParaRPr lang="pt-BR"/>
          </a:p>
        </p:txBody>
      </p:sp>
      <p:sp>
        <p:nvSpPr>
          <p:cNvPr id="4" name="Espaço Reservado para Número de Slide 3"/>
          <p:cNvSpPr>
            <a:spLocks noGrp="1"/>
          </p:cNvSpPr>
          <p:nvPr>
            <p:ph type="sldNum" sz="quarter" idx="10"/>
          </p:nvPr>
        </p:nvSpPr>
        <p:spPr/>
        <p:txBody>
          <a:bodyPr/>
          <a:lstStyle/>
          <a:p>
            <a:pPr marL="0" marR="0" lvl="0" indent="0" algn="r" defTabSz="966788" rtl="0" eaLnBrk="0" fontAlgn="base" latinLnBrk="0" hangingPunct="0">
              <a:lnSpc>
                <a:spcPct val="100000"/>
              </a:lnSpc>
              <a:spcBef>
                <a:spcPct val="0"/>
              </a:spcBef>
              <a:spcAft>
                <a:spcPct val="0"/>
              </a:spcAft>
              <a:buClrTx/>
              <a:buSzTx/>
              <a:buFontTx/>
              <a:buNone/>
              <a:tabLst/>
              <a:defRPr/>
            </a:pPr>
            <a:fld id="{7075DB7F-90A0-4C3D-AFD4-FDD95452855C}" type="slidenum">
              <a:rPr kumimoji="0" lang="pt-BR" sz="1300" b="0" i="0" u="none" strike="noStrike" kern="1200" cap="none" spc="0" normalizeH="0" baseline="0" noProof="0" smtClean="0">
                <a:ln>
                  <a:noFill/>
                </a:ln>
                <a:solidFill>
                  <a:prstClr val="black"/>
                </a:solidFill>
                <a:effectLst/>
                <a:uLnTx/>
                <a:uFillTx/>
                <a:latin typeface="Times New Roman" pitchFamily="18" charset="0"/>
                <a:ea typeface="ＭＳ Ｐゴシック"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a:t>
            </a:fld>
            <a:endParaRPr kumimoji="0" lang="pt-BR" sz="1300" b="0" i="0" u="none" strike="noStrike" kern="1200" cap="none" spc="0" normalizeH="0" baseline="0" noProof="0">
              <a:ln>
                <a:noFill/>
              </a:ln>
              <a:solidFill>
                <a:prstClr val="black"/>
              </a:solidFill>
              <a:effectLst/>
              <a:uLnTx/>
              <a:uFillTx/>
              <a:latin typeface="Times New Roman" pitchFamily="18" charset="0"/>
              <a:ea typeface="ＭＳ Ｐゴシック" pitchFamily="34" charset="-128"/>
              <a:cs typeface="+mn-cs"/>
            </a:endParaRPr>
          </a:p>
        </p:txBody>
      </p:sp>
    </p:spTree>
    <p:extLst>
      <p:ext uri="{BB962C8B-B14F-4D97-AF65-F5344CB8AC3E}">
        <p14:creationId xmlns:p14="http://schemas.microsoft.com/office/powerpoint/2010/main" val="16699478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The Ethernet capabilities are either integrated into the motherboard chipset or implemented via a low-cost dedicated Ethernet chip. For the most part, the link layer is implemented on a chip called the </a:t>
            </a:r>
            <a:r>
              <a:rPr lang="en-US" sz="1200" b="1" dirty="0">
                <a:effectLst/>
                <a:latin typeface="TimesLTPro"/>
              </a:rPr>
              <a:t>network adapter</a:t>
            </a:r>
            <a:r>
              <a:rPr lang="en-US" sz="1200" dirty="0">
                <a:effectLst/>
                <a:latin typeface="TimesLTPro"/>
              </a:rPr>
              <a:t>, also sometimes known as a </a:t>
            </a:r>
            <a:r>
              <a:rPr lang="en-US" sz="1200" b="1" dirty="0">
                <a:effectLst/>
                <a:latin typeface="TimesLTPro"/>
              </a:rPr>
              <a:t>network interface controller (NIC)</a:t>
            </a:r>
            <a:r>
              <a:rPr lang="en-US" sz="1200" dirty="0">
                <a:effectLst/>
                <a:latin typeface="TimesLTPro"/>
              </a:rPr>
              <a:t>. The network adapter implements many link layer services including framing, link access, error detection, and so on. Thus, much of a link-layer controller’s functionality is implemented in hardware. For example, Intel’s 700 series adapters [Intel 2020] implements the Ethernet protocols we’ll study in Section 6.5; the Atheros AR5006 [Atheros 2020] controller implements the 802.11 </a:t>
            </a:r>
            <a:r>
              <a:rPr lang="en-US" sz="1200" dirty="0" err="1">
                <a:effectLst/>
                <a:latin typeface="TimesLTPro"/>
              </a:rPr>
              <a:t>WiFi</a:t>
            </a:r>
            <a:r>
              <a:rPr lang="en-US" sz="1200" dirty="0">
                <a:effectLst/>
                <a:latin typeface="TimesLTPro"/>
              </a:rPr>
              <a:t> protocols we’ll study in Chapter 7.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Figure 6.2 shows that while most of the link layer is implemented in hardware, part of the link layer is implemented in software that runs on the host’s CPU. The software components of the link layer implement higher-level link-layer functionality such as assembling link-layer addressing information and activating the controller hardware. On the receiving side, link-layer software responds to con- troller interrupts (for example, due to the receipt of one or more frames), handling error conditions and passing a datagram up to the network layer. Thus, the link layer is a combination of hardware and software </a:t>
            </a:r>
            <a:endParaRPr lang="en-US" dirty="0">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082722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Repeat after each reveal</a:t>
            </a:r>
            <a:r>
              <a:rPr lang="en-US" b="1" dirty="0"/>
              <a:t>: no protocol</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b="1"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Coflows: “a </a:t>
            </a:r>
            <a:r>
              <a:rPr lang="en-US" i="1" dirty="0">
                <a:solidFill>
                  <a:srgbClr val="C00000"/>
                </a:solidFill>
              </a:rPr>
              <a:t>collection of flows </a:t>
            </a:r>
            <a:r>
              <a:rPr lang="en-US" dirty="0"/>
              <a:t>between two groups of machines with associated semantics and a collective objective”; [Sigcomm’13, Sigcomm’15, Sigcomm’18].  Not unlike multiprocessor scheduling in the 1980’s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pt-BR" b="0" i="0" dirty="0">
                <a:solidFill>
                  <a:srgbClr val="282523"/>
                </a:solidFill>
                <a:effectLst/>
                <a:latin typeface="Ginto"/>
              </a:rPr>
              <a:t>O </a:t>
            </a:r>
            <a:r>
              <a:rPr lang="pt-BR" b="1" i="0" dirty="0">
                <a:solidFill>
                  <a:srgbClr val="282523"/>
                </a:solidFill>
                <a:effectLst/>
                <a:latin typeface="Ginto"/>
              </a:rPr>
              <a:t>Orion</a:t>
            </a:r>
            <a:r>
              <a:rPr lang="pt-BR" b="0" i="0" dirty="0">
                <a:solidFill>
                  <a:srgbClr val="282523"/>
                </a:solidFill>
                <a:effectLst/>
                <a:latin typeface="Ginto"/>
              </a:rPr>
              <a:t> é uma plataforma de </a:t>
            </a:r>
            <a:r>
              <a:rPr lang="pt-BR" b="1" i="0" dirty="0" err="1">
                <a:solidFill>
                  <a:srgbClr val="282523"/>
                </a:solidFill>
                <a:effectLst/>
                <a:latin typeface="Ginto"/>
              </a:rPr>
              <a:t>SoftwareDefined</a:t>
            </a:r>
            <a:r>
              <a:rPr lang="pt-BR" b="1" i="0" dirty="0">
                <a:solidFill>
                  <a:srgbClr val="282523"/>
                </a:solidFill>
                <a:effectLst/>
                <a:latin typeface="Ginto"/>
              </a:rPr>
              <a:t> Networking (SDN)</a:t>
            </a:r>
            <a:r>
              <a:rPr lang="pt-BR" b="0" i="0" dirty="0">
                <a:solidFill>
                  <a:srgbClr val="282523"/>
                </a:solidFill>
                <a:effectLst/>
                <a:latin typeface="Ginto"/>
              </a:rPr>
              <a:t> desenvolvida pelo Google. Ele é usado globalmente em data centers (Jupiter) e redes de longa distância (B4) da Google2. Orion foi projetado com uma arquitetura modular e baseada em </a:t>
            </a:r>
            <a:r>
              <a:rPr lang="pt-BR" b="0" i="0" dirty="0" err="1">
                <a:solidFill>
                  <a:srgbClr val="282523"/>
                </a:solidFill>
                <a:effectLst/>
                <a:latin typeface="Ginto"/>
              </a:rPr>
              <a:t>microserviços</a:t>
            </a:r>
            <a:r>
              <a:rPr lang="pt-BR" b="0" i="0" dirty="0">
                <a:solidFill>
                  <a:srgbClr val="282523"/>
                </a:solidFill>
                <a:effectLst/>
                <a:latin typeface="Ginto"/>
              </a:rPr>
              <a:t>, utilizando um banco de dados central de publicação-subscrição para permitir um sistema de controle de rede definido por software distribuído, mas fortemente acoplado.</a:t>
            </a:r>
          </a:p>
          <a:p>
            <a:pPr marL="0" marR="0" lvl="0" indent="0" algn="l" defTabSz="457200" rtl="0" eaLnBrk="1" fontAlgn="auto" latinLnBrk="0" hangingPunct="1">
              <a:lnSpc>
                <a:spcPct val="100000"/>
              </a:lnSpc>
              <a:spcBef>
                <a:spcPts val="0"/>
              </a:spcBef>
              <a:spcAft>
                <a:spcPts val="0"/>
              </a:spcAft>
              <a:buClrTx/>
              <a:buSzTx/>
              <a:buFontTx/>
              <a:buNone/>
              <a:tabLst/>
              <a:defRPr/>
            </a:pPr>
            <a:r>
              <a:rPr lang="pt-BR" b="1" i="0" dirty="0">
                <a:solidFill>
                  <a:srgbClr val="282523"/>
                </a:solidFill>
                <a:effectLst/>
                <a:latin typeface="Ginto"/>
              </a:rPr>
              <a:t>B4</a:t>
            </a:r>
            <a:r>
              <a:rPr lang="pt-BR" b="0" i="0" dirty="0">
                <a:solidFill>
                  <a:srgbClr val="282523"/>
                </a:solidFill>
                <a:effectLst/>
                <a:latin typeface="Ginto"/>
              </a:rPr>
              <a:t> é a rede de longa distância (</a:t>
            </a:r>
            <a:r>
              <a:rPr lang="pt-BR" b="0" i="0" dirty="0" err="1">
                <a:solidFill>
                  <a:srgbClr val="282523"/>
                </a:solidFill>
                <a:effectLst/>
                <a:latin typeface="Ginto"/>
              </a:rPr>
              <a:t>wide</a:t>
            </a:r>
            <a:r>
              <a:rPr lang="pt-BR" b="0" i="0" dirty="0">
                <a:solidFill>
                  <a:srgbClr val="282523"/>
                </a:solidFill>
                <a:effectLst/>
                <a:latin typeface="Ginto"/>
              </a:rPr>
              <a:t> </a:t>
            </a:r>
            <a:r>
              <a:rPr lang="pt-BR" b="0" i="0" dirty="0" err="1">
                <a:solidFill>
                  <a:srgbClr val="282523"/>
                </a:solidFill>
                <a:effectLst/>
                <a:latin typeface="Ginto"/>
              </a:rPr>
              <a:t>area</a:t>
            </a:r>
            <a:r>
              <a:rPr lang="pt-BR" b="0" i="0" dirty="0">
                <a:solidFill>
                  <a:srgbClr val="282523"/>
                </a:solidFill>
                <a:effectLst/>
                <a:latin typeface="Ginto"/>
              </a:rPr>
              <a:t> network) desenvolvida pelo Google para conectar seus data centers globalmente.</a:t>
            </a:r>
          </a:p>
          <a:p>
            <a:pPr algn="l"/>
            <a:r>
              <a:rPr lang="pt-BR" b="0" i="0" dirty="0">
                <a:solidFill>
                  <a:srgbClr val="282523"/>
                </a:solidFill>
                <a:effectLst/>
                <a:latin typeface="Ginto"/>
              </a:rPr>
              <a:t>Um </a:t>
            </a:r>
            <a:r>
              <a:rPr lang="pt-BR" b="1" i="0" dirty="0">
                <a:solidFill>
                  <a:srgbClr val="282523"/>
                </a:solidFill>
                <a:effectLst/>
                <a:latin typeface="Ginto"/>
              </a:rPr>
              <a:t>Contrato de Nível de Serviço (SLA)</a:t>
            </a:r>
            <a:r>
              <a:rPr lang="pt-BR" b="0" i="0" dirty="0">
                <a:solidFill>
                  <a:srgbClr val="282523"/>
                </a:solidFill>
                <a:effectLst/>
                <a:latin typeface="Ginto"/>
              </a:rPr>
              <a:t> é um acordo formal entre um provedor de serviços e um cliente que define os serviços a serem entregues, os padrões de desempenho e as métricas usadas para medir esse desempenho.</a:t>
            </a:r>
          </a:p>
          <a:p>
            <a:pPr algn="l"/>
            <a:r>
              <a:rPr lang="pt-BR" b="0" i="0" dirty="0">
                <a:solidFill>
                  <a:srgbClr val="282523"/>
                </a:solidFill>
                <a:effectLst/>
                <a:latin typeface="Ginto"/>
              </a:rPr>
              <a:t>Os protocolos tradicionais estão evoluindo à medida que novas tecnologias, como SDN e cloud </a:t>
            </a:r>
            <a:r>
              <a:rPr lang="pt-BR" b="0" i="0" dirty="0" err="1">
                <a:solidFill>
                  <a:srgbClr val="282523"/>
                </a:solidFill>
                <a:effectLst/>
                <a:latin typeface="Ginto"/>
              </a:rPr>
              <a:t>computing</a:t>
            </a:r>
            <a:r>
              <a:rPr lang="pt-BR" b="0" i="0" dirty="0">
                <a:solidFill>
                  <a:srgbClr val="282523"/>
                </a:solidFill>
                <a:effectLst/>
                <a:latin typeface="Ginto"/>
              </a:rPr>
              <a:t>, ganham destaque. Protocolos não estão "morrendo," mas estão sendo complementados por soluções mais flexíveis e eficientes, como o Orion do Google</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30B9AD7C-0B85-8241-942C-312D41AE2098}" type="slidenum">
              <a:rPr lang="en-US" smtClean="0"/>
              <a:t>108</a:t>
            </a:fld>
            <a:endParaRPr lang="en-US" dirty="0"/>
          </a:p>
        </p:txBody>
      </p:sp>
    </p:spTree>
    <p:extLst>
      <p:ext uri="{BB962C8B-B14F-4D97-AF65-F5344CB8AC3E}">
        <p14:creationId xmlns:p14="http://schemas.microsoft.com/office/powerpoint/2010/main" val="12130472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109</a:t>
            </a:fld>
            <a:endParaRPr lang="en-US" dirty="0"/>
          </a:p>
        </p:txBody>
      </p:sp>
    </p:spTree>
    <p:extLst>
      <p:ext uri="{BB962C8B-B14F-4D97-AF65-F5344CB8AC3E}">
        <p14:creationId xmlns:p14="http://schemas.microsoft.com/office/powerpoint/2010/main" val="180089264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188897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116</a:t>
            </a:fld>
            <a:endParaRPr lang="en-US" dirty="0"/>
          </a:p>
        </p:txBody>
      </p:sp>
    </p:spTree>
    <p:extLst>
      <p:ext uri="{BB962C8B-B14F-4D97-AF65-F5344CB8AC3E}">
        <p14:creationId xmlns:p14="http://schemas.microsoft.com/office/powerpoint/2010/main" val="363073029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117</a:t>
            </a:fld>
            <a:endParaRPr lang="en-US" dirty="0"/>
          </a:p>
        </p:txBody>
      </p:sp>
    </p:spTree>
    <p:extLst>
      <p:ext uri="{BB962C8B-B14F-4D97-AF65-F5344CB8AC3E}">
        <p14:creationId xmlns:p14="http://schemas.microsoft.com/office/powerpoint/2010/main" val="428885732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642802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72959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121</a:t>
            </a:fld>
            <a:endParaRPr lang="en-US" dirty="0"/>
          </a:p>
        </p:txBody>
      </p:sp>
    </p:spTree>
    <p:extLst>
      <p:ext uri="{BB962C8B-B14F-4D97-AF65-F5344CB8AC3E}">
        <p14:creationId xmlns:p14="http://schemas.microsoft.com/office/powerpoint/2010/main" val="259049765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61512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51486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dirty="0"/>
          </a:p>
        </p:txBody>
      </p:sp>
    </p:spTree>
    <p:extLst>
      <p:ext uri="{BB962C8B-B14F-4D97-AF65-F5344CB8AC3E}">
        <p14:creationId xmlns:p14="http://schemas.microsoft.com/office/powerpoint/2010/main" val="36531869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Slide do </a:t>
            </a:r>
            <a:r>
              <a:rPr lang="pt-BR" dirty="0" err="1"/>
              <a:t>Kurose</a:t>
            </a:r>
            <a:r>
              <a:rPr lang="pt-BR" dirty="0"/>
              <a:t> tinha um erro no exemplo de paridade bidimensional da v8.2. Corrigi.</a:t>
            </a:r>
          </a:p>
          <a:p>
            <a:r>
              <a:rPr lang="pt-BR" dirty="0"/>
              <a:t>Atualização (2025): </a:t>
            </a:r>
            <a:r>
              <a:rPr lang="pt-BR" dirty="0" err="1"/>
              <a:t>Kurose</a:t>
            </a:r>
            <a:r>
              <a:rPr lang="pt-BR" dirty="0"/>
              <a:t> corrigiu também na V9.</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14</a:t>
            </a:fld>
            <a:endParaRPr lang="en-US" dirty="0"/>
          </a:p>
        </p:txBody>
      </p:sp>
    </p:spTree>
    <p:extLst>
      <p:ext uri="{BB962C8B-B14F-4D97-AF65-F5344CB8AC3E}">
        <p14:creationId xmlns:p14="http://schemas.microsoft.com/office/powerpoint/2010/main" val="3773147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Mudei</a:t>
            </a:r>
            <a:r>
              <a:rPr lang="en-US" dirty="0"/>
              <a:t> o slide para </a:t>
            </a:r>
            <a:r>
              <a:rPr lang="en-US" dirty="0" err="1"/>
              <a:t>incluir</a:t>
            </a:r>
            <a:r>
              <a:rPr lang="en-US" dirty="0"/>
              <a:t> o TCP, que </a:t>
            </a:r>
            <a:r>
              <a:rPr lang="en-US" dirty="0" err="1"/>
              <a:t>também</a:t>
            </a:r>
            <a:r>
              <a:rPr lang="en-US" dirty="0"/>
              <a:t> </a:t>
            </a:r>
            <a:r>
              <a:rPr lang="en-US" dirty="0" err="1"/>
              <a:t>usa</a:t>
            </a:r>
            <a:r>
              <a:rPr lang="en-US" dirty="0"/>
              <a:t> a soma de </a:t>
            </a:r>
            <a:r>
              <a:rPr lang="en-US" dirty="0" err="1"/>
              <a:t>verificação</a:t>
            </a:r>
            <a:r>
              <a:rPr lang="en-US" dirty="0"/>
              <a:t> e </a:t>
            </a:r>
            <a:r>
              <a:rPr lang="en-US" dirty="0" err="1"/>
              <a:t>troquei</a:t>
            </a:r>
            <a:r>
              <a:rPr lang="en-US" dirty="0"/>
              <a:t> o “More Later”, pois </a:t>
            </a:r>
            <a:r>
              <a:rPr lang="en-US" dirty="0" err="1"/>
              <a:t>esse</a:t>
            </a:r>
            <a:r>
              <a:rPr lang="en-US" dirty="0"/>
              <a:t> </a:t>
            </a:r>
            <a:r>
              <a:rPr lang="en-US" dirty="0" err="1"/>
              <a:t>assunto</a:t>
            </a:r>
            <a:r>
              <a:rPr lang="en-US" dirty="0"/>
              <a:t> </a:t>
            </a:r>
            <a:r>
              <a:rPr lang="en-US" dirty="0" err="1"/>
              <a:t>já</a:t>
            </a:r>
            <a:r>
              <a:rPr lang="en-US" dirty="0"/>
              <a:t> </a:t>
            </a:r>
            <a:r>
              <a:rPr lang="en-US" dirty="0" err="1"/>
              <a:t>foi</a:t>
            </a:r>
            <a:r>
              <a:rPr lang="en-US" dirty="0"/>
              <a:t> visto.</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92090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45901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pt-BR" sz="1200" kern="1200" noProof="0" dirty="0">
                <a:solidFill>
                  <a:schemeClr val="tx1"/>
                </a:solidFill>
                <a:latin typeface="Times New Roman" charset="0"/>
                <a:ea typeface="ＭＳ Ｐゴシック" charset="0"/>
                <a:cs typeface="ＭＳ Ｐゴシック" charset="0"/>
              </a:rPr>
              <a:t>A conta no slide original (ed. 6) estava errada. Corrigi. Na 7ª edição foi corrigido pelo </a:t>
            </a:r>
            <a:r>
              <a:rPr lang="pt-BR" sz="1200" kern="1200" noProof="0" dirty="0" err="1">
                <a:solidFill>
                  <a:schemeClr val="tx1"/>
                </a:solidFill>
                <a:latin typeface="Times New Roman" charset="0"/>
                <a:ea typeface="ＭＳ Ｐゴシック" charset="0"/>
                <a:cs typeface="ＭＳ Ｐゴシック" charset="0"/>
              </a:rPr>
              <a:t>Kurose</a:t>
            </a:r>
            <a:r>
              <a:rPr lang="pt-BR" sz="1200" kern="1200" noProof="0" dirty="0">
                <a:solidFill>
                  <a:schemeClr val="tx1"/>
                </a:solidFill>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pt-BR" sz="1200" b="0" i="0" u="none" strike="noStrike" kern="1200" baseline="0" dirty="0">
              <a:solidFill>
                <a:schemeClr val="tx1"/>
              </a:solidFill>
              <a:latin typeface="Times New Roman" pitchFamily="-109" charset="0"/>
              <a:ea typeface="MS PGothic" pitchFamily="34" charset="-128"/>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pt-BR" sz="1200" b="0" i="0" u="none" strike="noStrike" kern="1200" baseline="0" dirty="0">
                <a:solidFill>
                  <a:schemeClr val="tx1"/>
                </a:solidFill>
                <a:latin typeface="Times New Roman" pitchFamily="-109" charset="0"/>
                <a:ea typeface="MS PGothic" pitchFamily="34" charset="-128"/>
                <a:cs typeface="ＭＳ Ｐゴシック" charset="0"/>
              </a:rPr>
              <a:t>Todos os cálculos de CRC são feitos por aritmética de modulo 2 sem “vai 1” nas adições nem “empresta 1” nas subtrações (que equivalem à operação XOR).</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pt-BR" sz="1200" b="0" i="0" u="none" strike="noStrike" kern="1200" baseline="0" dirty="0">
              <a:solidFill>
                <a:schemeClr val="tx1"/>
              </a:solidFill>
              <a:latin typeface="Times New Roman" pitchFamily="-109" charset="0"/>
              <a:ea typeface="MS PGothic" pitchFamily="34" charset="-128"/>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pt-BR" sz="1200" b="0" i="0" u="none" strike="noStrike" kern="1200" baseline="0" dirty="0">
                <a:solidFill>
                  <a:schemeClr val="tx1"/>
                </a:solidFill>
                <a:latin typeface="Times New Roman" pitchFamily="-109" charset="0"/>
                <a:ea typeface="MS PGothic" pitchFamily="34" charset="-128"/>
                <a:cs typeface="ＭＳ Ｐゴシック" charset="0"/>
              </a:rPr>
              <a:t>Lembrar que aqui no Brasil aprendemos a fazer a divisão com posições diferentes para dividendo, divisor, quociente e resto.</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766804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Adicionei esse exemplo que é do </a:t>
            </a:r>
            <a:r>
              <a:rPr lang="pt-BR" dirty="0" err="1"/>
              <a:t>Tanenbaum</a:t>
            </a:r>
            <a:r>
              <a:rPr lang="pt-BR" dirty="0"/>
              <a:t>. </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18</a:t>
            </a:fld>
            <a:endParaRPr lang="en-US" dirty="0"/>
          </a:p>
        </p:txBody>
      </p:sp>
    </p:spTree>
    <p:extLst>
      <p:ext uri="{BB962C8B-B14F-4D97-AF65-F5344CB8AC3E}">
        <p14:creationId xmlns:p14="http://schemas.microsoft.com/office/powerpoint/2010/main" val="25552534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19</a:t>
            </a:fld>
            <a:endParaRPr lang="en-US" dirty="0"/>
          </a:p>
        </p:txBody>
      </p:sp>
    </p:spTree>
    <p:extLst>
      <p:ext uri="{BB962C8B-B14F-4D97-AF65-F5344CB8AC3E}">
        <p14:creationId xmlns:p14="http://schemas.microsoft.com/office/powerpoint/2010/main" val="4488697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Corrigi</a:t>
            </a:r>
            <a:r>
              <a:rPr lang="en-US" dirty="0"/>
              <a:t> 4G/4G para 4G/5G.</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51929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V9.0. July 2025 (updated V8.2)</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r>
              <a:rPr lang="en-US" dirty="0"/>
              <a:t>Updated datacenter slides, day-in-the-life</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8.2 (July 2023): changes from 8.0</a:t>
            </a:r>
          </a:p>
          <a:p>
            <a:pPr marL="171450" indent="-171450">
              <a:buFont typeface="Arial" panose="020B0604020202020204" pitchFamily="34" charset="0"/>
              <a:buChar char="•"/>
            </a:pPr>
            <a:r>
              <a:rPr lang="en-US" dirty="0"/>
              <a:t>Minor updates throughout, including removal of master/slave</a:t>
            </a:r>
          </a:p>
          <a:p>
            <a:pPr marL="171450" indent="-171450">
              <a:buFont typeface="Arial" panose="020B0604020202020204" pitchFamily="34" charset="0"/>
              <a:buChar char="•"/>
            </a:pPr>
            <a:r>
              <a:rPr lang="en-US" dirty="0"/>
              <a:t>A few new slides added (transportation analogy, UMass LAN example, extended LANs)</a:t>
            </a:r>
          </a:p>
          <a:p>
            <a:pPr marL="171450" indent="-171450">
              <a:buFont typeface="Arial" panose="020B0604020202020204" pitchFamily="34" charset="0"/>
              <a:buChar char="•"/>
            </a:pPr>
            <a:r>
              <a:rPr lang="en-US" dirty="0"/>
              <a:t>Couple of not-used slides now hidden. </a:t>
            </a:r>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7831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31169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4804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88578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544833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472653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33786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Slotted ALOHA would appear to have many advantages. Unlike channel partitioning, slotted ALOHA allows a node to transmit continuously at the full rate, </a:t>
            </a:r>
            <a:r>
              <a:rPr lang="en-US" sz="1200" i="1" dirty="0">
                <a:effectLst/>
                <a:latin typeface="TimesLTPro"/>
              </a:rPr>
              <a:t>R</a:t>
            </a:r>
            <a:r>
              <a:rPr lang="en-US" sz="12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3095306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Suppose there are </a:t>
            </a:r>
            <a:r>
              <a:rPr lang="en-US" sz="1200" i="1" dirty="0">
                <a:effectLst/>
                <a:latin typeface="TimesLTPro"/>
              </a:rPr>
              <a:t>N </a:t>
            </a:r>
            <a:r>
              <a:rPr lang="en-US" sz="1200" dirty="0">
                <a:effectLst/>
                <a:latin typeface="TimesLTPro"/>
              </a:rPr>
              <a:t>nodes. Then the probability that a given slot is a successful slot is the probability that one of the nodes transmits and that the remaining </a:t>
            </a:r>
            <a:r>
              <a:rPr lang="en-US" sz="1200" i="1" dirty="0">
                <a:effectLst/>
                <a:latin typeface="TimesLTPro"/>
              </a:rPr>
              <a:t>N </a:t>
            </a:r>
            <a:r>
              <a:rPr lang="en-US" sz="1200" dirty="0">
                <a:effectLst/>
                <a:latin typeface="PearsonMATHPRO02"/>
              </a:rPr>
              <a:t>- </a:t>
            </a:r>
            <a:r>
              <a:rPr lang="en-US" sz="1200" dirty="0">
                <a:effectLst/>
                <a:latin typeface="TimesLTPro"/>
              </a:rPr>
              <a:t>1 nodes do not transmit. The probability that a given node transmits is </a:t>
            </a:r>
            <a:r>
              <a:rPr lang="en-US" sz="1200" i="1" dirty="0">
                <a:effectLst/>
                <a:latin typeface="TimesLTPro"/>
              </a:rPr>
              <a:t>p; </a:t>
            </a:r>
            <a:r>
              <a:rPr lang="en-US" sz="1200" dirty="0">
                <a:effectLst/>
                <a:latin typeface="TimesLTPro"/>
              </a:rPr>
              <a:t>the probability that the remaining nodes do not transmit is (1 </a:t>
            </a:r>
            <a:r>
              <a:rPr lang="en-US" sz="1200" dirty="0">
                <a:effectLst/>
                <a:latin typeface="PearsonMATHPRO02"/>
              </a:rPr>
              <a:t>- </a:t>
            </a:r>
            <a:r>
              <a:rPr lang="en-US" sz="1200" i="1" dirty="0">
                <a:effectLst/>
                <a:latin typeface="TimesLTPro"/>
              </a:rPr>
              <a:t>p</a:t>
            </a:r>
            <a:r>
              <a:rPr lang="en-US" sz="1200" dirty="0">
                <a:effectLst/>
                <a:latin typeface="TimesLTPro"/>
              </a:rPr>
              <a:t>)</a:t>
            </a:r>
            <a:r>
              <a:rPr lang="en-US" sz="1200" i="1" dirty="0">
                <a:effectLst/>
                <a:latin typeface="TimesLTPro"/>
              </a:rPr>
              <a:t>N</a:t>
            </a:r>
            <a:r>
              <a:rPr lang="en-US" sz="1200" dirty="0">
                <a:effectLst/>
                <a:latin typeface="PearsonMATHPRO02"/>
              </a:rPr>
              <a:t>-</a:t>
            </a:r>
            <a:r>
              <a:rPr lang="en-US" sz="1200" dirty="0">
                <a:effectLst/>
                <a:latin typeface="TimesLTPro"/>
              </a:rPr>
              <a:t>1. Therefore, the probability a given node has a success is </a:t>
            </a:r>
            <a:r>
              <a:rPr lang="en-US" sz="1200" i="1" dirty="0">
                <a:effectLst/>
                <a:latin typeface="TimesLTPro"/>
              </a:rPr>
              <a:t>p</a:t>
            </a:r>
            <a:r>
              <a:rPr lang="en-US" sz="1200" dirty="0">
                <a:effectLst/>
                <a:latin typeface="TimesLTPro"/>
              </a:rPr>
              <a:t>(1 </a:t>
            </a:r>
            <a:r>
              <a:rPr lang="en-US" sz="1200" dirty="0">
                <a:effectLst/>
                <a:latin typeface="PearsonMATHPRO02"/>
              </a:rPr>
              <a:t>- </a:t>
            </a:r>
            <a:r>
              <a:rPr lang="en-US" sz="1200" i="1" dirty="0">
                <a:effectLst/>
                <a:latin typeface="TimesLTPro"/>
              </a:rPr>
              <a:t>p</a:t>
            </a:r>
            <a:r>
              <a:rPr lang="en-US" sz="1200" dirty="0">
                <a:effectLst/>
                <a:latin typeface="TimesLTPro"/>
              </a:rPr>
              <a:t>)</a:t>
            </a:r>
            <a:r>
              <a:rPr lang="en-US" sz="1200" i="1" dirty="0">
                <a:effectLst/>
                <a:latin typeface="TimesLTPro"/>
              </a:rPr>
              <a:t>N</a:t>
            </a:r>
            <a:r>
              <a:rPr lang="en-US" sz="1200" dirty="0">
                <a:effectLst/>
                <a:latin typeface="PearsonMATHPRO02"/>
              </a:rPr>
              <a:t>-</a:t>
            </a:r>
            <a:r>
              <a:rPr lang="en-US" sz="1200" dirty="0">
                <a:effectLst/>
                <a:latin typeface="TimesLTPro"/>
              </a:rPr>
              <a:t>1. Because there are </a:t>
            </a:r>
            <a:r>
              <a:rPr lang="en-US" sz="1200" i="1" dirty="0">
                <a:effectLst/>
                <a:latin typeface="TimesLTPro"/>
              </a:rPr>
              <a:t>N </a:t>
            </a:r>
            <a:r>
              <a:rPr lang="en-US" sz="1200" dirty="0">
                <a:effectLst/>
                <a:latin typeface="TimesLTPro"/>
              </a:rPr>
              <a:t>nodes, the probability that any one of the </a:t>
            </a:r>
            <a:r>
              <a:rPr lang="en-US" sz="1200" i="1" dirty="0">
                <a:effectLst/>
                <a:latin typeface="TimesLTPro"/>
              </a:rPr>
              <a:t>N </a:t>
            </a:r>
            <a:r>
              <a:rPr lang="en-US" sz="1200" dirty="0">
                <a:effectLst/>
                <a:latin typeface="TimesLTPro"/>
              </a:rPr>
              <a:t>nodes has a success is </a:t>
            </a:r>
            <a:r>
              <a:rPr lang="en-US" sz="1200" i="1" dirty="0">
                <a:effectLst/>
                <a:latin typeface="TimesLTPro"/>
              </a:rPr>
              <a:t>Np</a:t>
            </a:r>
            <a:r>
              <a:rPr lang="en-US" sz="1200" dirty="0">
                <a:effectLst/>
                <a:latin typeface="TimesLTPro"/>
              </a:rPr>
              <a:t>(1 </a:t>
            </a:r>
            <a:r>
              <a:rPr lang="en-US" sz="1200" dirty="0">
                <a:effectLst/>
                <a:latin typeface="PearsonMATHPRO02"/>
              </a:rPr>
              <a:t>- </a:t>
            </a:r>
            <a:r>
              <a:rPr lang="en-US" sz="1200" i="1" dirty="0">
                <a:effectLst/>
                <a:latin typeface="TimesLTPro"/>
              </a:rPr>
              <a:t>p</a:t>
            </a:r>
            <a:r>
              <a:rPr lang="en-US" sz="1200" dirty="0">
                <a:effectLst/>
                <a:latin typeface="TimesLTPro"/>
              </a:rPr>
              <a:t>)</a:t>
            </a:r>
            <a:r>
              <a:rPr lang="en-US" sz="1200" i="1" dirty="0">
                <a:effectLst/>
                <a:latin typeface="TimesLTPro"/>
              </a:rPr>
              <a:t>N </a:t>
            </a:r>
            <a:r>
              <a:rPr lang="en-US" sz="1200" dirty="0">
                <a:effectLst/>
                <a:latin typeface="PearsonMATHPRO02"/>
              </a:rPr>
              <a:t>- </a:t>
            </a:r>
            <a:r>
              <a:rPr lang="en-US" sz="1200" dirty="0">
                <a:effectLst/>
                <a:latin typeface="TimesLTPro"/>
              </a:rPr>
              <a:t>1.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only 37 percent of the slots do useful work. Thus, the effective transmission rate of the channel is not </a:t>
            </a:r>
            <a:r>
              <a:rPr lang="en-US" sz="1200" i="1" dirty="0">
                <a:effectLst/>
                <a:latin typeface="TimesLTPro"/>
              </a:rPr>
              <a:t>R </a:t>
            </a:r>
            <a:r>
              <a:rPr lang="en-US" sz="1200" dirty="0">
                <a:effectLst/>
                <a:latin typeface="TimesLTPro"/>
              </a:rPr>
              <a:t>bps but only 0.37 </a:t>
            </a:r>
            <a:r>
              <a:rPr lang="en-US" sz="1200" i="1" dirty="0">
                <a:effectLst/>
                <a:latin typeface="TimesLTPro"/>
              </a:rPr>
              <a:t>R </a:t>
            </a:r>
            <a:r>
              <a:rPr lang="en-US" sz="1200" dirty="0">
                <a:effectLst/>
                <a:latin typeface="TimesLTPro"/>
              </a:rPr>
              <a:t>bps! A similar analysis also shows that 37 percent of the slots go empty and 26 percent of slots have collisions. </a:t>
            </a:r>
            <a:endParaRPr lang="en-US" dirty="0">
              <a:effectLst/>
            </a:endParaRPr>
          </a:p>
          <a:p>
            <a:endParaRPr lang="pt-BR" dirty="0"/>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29</a:t>
            </a:fld>
            <a:endParaRPr lang="en-US" dirty="0"/>
          </a:p>
        </p:txBody>
      </p:sp>
    </p:spTree>
    <p:extLst>
      <p:ext uri="{BB962C8B-B14F-4D97-AF65-F5344CB8AC3E}">
        <p14:creationId xmlns:p14="http://schemas.microsoft.com/office/powerpoint/2010/main" val="415902832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Kurose </a:t>
            </a:r>
            <a:r>
              <a:rPr lang="en-US" dirty="0" err="1"/>
              <a:t>ocultou</a:t>
            </a:r>
            <a:r>
              <a:rPr lang="en-US" dirty="0"/>
              <a:t> </a:t>
            </a:r>
            <a:r>
              <a:rPr lang="en-US" dirty="0" err="1"/>
              <a:t>esse</a:t>
            </a:r>
            <a:r>
              <a:rPr lang="en-US" dirty="0"/>
              <a:t> slide </a:t>
            </a:r>
            <a:r>
              <a:rPr lang="en-US" dirty="0" err="1"/>
              <a:t>na</a:t>
            </a:r>
            <a:r>
              <a:rPr lang="en-US" dirty="0"/>
              <a:t> </a:t>
            </a:r>
            <a:r>
              <a:rPr lang="en-US" dirty="0" err="1"/>
              <a:t>versão</a:t>
            </a:r>
            <a:r>
              <a:rPr lang="en-US" dirty="0"/>
              <a:t> 8.2. Vou </a:t>
            </a:r>
            <a:r>
              <a:rPr lang="en-US" dirty="0" err="1"/>
              <a:t>manter</a:t>
            </a:r>
            <a:r>
              <a:rPr lang="en-US" dirty="0"/>
              <a:t> </a:t>
            </a:r>
            <a:r>
              <a:rPr lang="en-US" dirty="0" err="1"/>
              <a:t>por</a:t>
            </a:r>
            <a:r>
              <a:rPr lang="en-US" dirty="0"/>
              <a:t> </a:t>
            </a:r>
            <a:r>
              <a:rPr lang="en-US" dirty="0" err="1"/>
              <a:t>enquanto</a:t>
            </a:r>
            <a:r>
              <a:rPr lang="en-US" dirty="0"/>
              <a:t>, pois </a:t>
            </a:r>
            <a:r>
              <a:rPr lang="en-US" dirty="0" err="1"/>
              <a:t>há</a:t>
            </a:r>
            <a:r>
              <a:rPr lang="en-US" dirty="0"/>
              <a:t> outros slides </a:t>
            </a:r>
            <a:r>
              <a:rPr lang="en-US" dirty="0" err="1"/>
              <a:t>falando</a:t>
            </a:r>
            <a:r>
              <a:rPr lang="en-US" dirty="0"/>
              <a:t> do ALOHA puro e seria </a:t>
            </a:r>
            <a:r>
              <a:rPr lang="en-US" dirty="0" err="1"/>
              <a:t>estranho</a:t>
            </a:r>
            <a:r>
              <a:rPr lang="en-US" dirty="0"/>
              <a:t> </a:t>
            </a:r>
            <a:r>
              <a:rPr lang="en-US" dirty="0" err="1"/>
              <a:t>não</a:t>
            </a:r>
            <a:r>
              <a:rPr lang="en-US" dirty="0"/>
              <a:t> </a:t>
            </a:r>
            <a:r>
              <a:rPr lang="en-US" dirty="0" err="1"/>
              <a:t>falar</a:t>
            </a:r>
            <a:r>
              <a:rPr lang="en-US" dirty="0"/>
              <a:t> nada dele.</a:t>
            </a:r>
          </a:p>
          <a:p>
            <a:r>
              <a:rPr lang="en-US" dirty="0"/>
              <a:t>Ele </a:t>
            </a:r>
            <a:r>
              <a:rPr lang="en-US" dirty="0" err="1"/>
              <a:t>manteve</a:t>
            </a:r>
            <a:r>
              <a:rPr lang="en-US" dirty="0"/>
              <a:t> </a:t>
            </a:r>
            <a:r>
              <a:rPr lang="en-US" dirty="0" err="1"/>
              <a:t>oculto</a:t>
            </a:r>
            <a:r>
              <a:rPr lang="en-US" dirty="0"/>
              <a:t> </a:t>
            </a:r>
            <a:r>
              <a:rPr lang="en-US" dirty="0" err="1"/>
              <a:t>na</a:t>
            </a:r>
            <a:r>
              <a:rPr lang="en-US" dirty="0"/>
              <a:t> </a:t>
            </a:r>
            <a:r>
              <a:rPr lang="en-US" dirty="0" err="1"/>
              <a:t>versão</a:t>
            </a:r>
            <a:r>
              <a:rPr lang="en-US" dirty="0"/>
              <a:t> 9.</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19680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3</a:t>
            </a:fld>
            <a:endParaRPr lang="en-US" dirty="0"/>
          </a:p>
        </p:txBody>
      </p:sp>
    </p:spTree>
    <p:extLst>
      <p:ext uri="{BB962C8B-B14F-4D97-AF65-F5344CB8AC3E}">
        <p14:creationId xmlns:p14="http://schemas.microsoft.com/office/powerpoint/2010/main" val="32642990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31501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509349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B6BD89E-988C-C70E-A97F-A4BCD39C82B8}"/>
              </a:ext>
            </a:extLst>
          </p:cNvPr>
          <p:cNvSpPr>
            <a:spLocks noGrp="1"/>
          </p:cNvSpPr>
          <p:nvPr>
            <p:ph type="sldNum" sz="quarter" idx="5"/>
          </p:nvPr>
        </p:nvSpPr>
        <p:spPr/>
        <p:txBody>
          <a:bodyPr/>
          <a:lstStyle/>
          <a:p>
            <a:fld id="{D16EA1AD-6EA3-1049-AB4E-FC15F4DC35F9}" type="slidenum">
              <a:rPr lang="en-US" smtClean="0"/>
              <a:t>33</a:t>
            </a:fld>
            <a:endParaRPr lang="en-US" dirty="0"/>
          </a:p>
        </p:txBody>
      </p:sp>
    </p:spTree>
    <p:extLst>
      <p:ext uri="{BB962C8B-B14F-4D97-AF65-F5344CB8AC3E}">
        <p14:creationId xmlns:p14="http://schemas.microsoft.com/office/powerpoint/2010/main" val="39339267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For Ethernet, the actual amount of time a node waits is K </a:t>
            </a:r>
            <a:r>
              <a:rPr lang="en-US" sz="1200" dirty="0">
                <a:effectLst/>
                <a:latin typeface="PearsonMATHPRO02"/>
              </a:rPr>
              <a:t># </a:t>
            </a:r>
            <a:r>
              <a:rPr lang="en-US" sz="1200" dirty="0">
                <a:effectLst/>
                <a:latin typeface="TimesLTPro"/>
              </a:rPr>
              <a:t>512 bit times (i.e., </a:t>
            </a:r>
            <a:r>
              <a:rPr lang="en-US" sz="1200" i="1" dirty="0">
                <a:effectLst/>
                <a:latin typeface="TimesLTPro"/>
              </a:rPr>
              <a:t>K </a:t>
            </a:r>
            <a:r>
              <a:rPr lang="en-US" sz="1200" dirty="0">
                <a:effectLst/>
                <a:latin typeface="TimesLTPro"/>
              </a:rPr>
              <a:t>times the amount of time needed to send 512 bits into the Ethernet) and the maxi- mum value that </a:t>
            </a:r>
            <a:r>
              <a:rPr lang="en-US" sz="1200" i="1" dirty="0">
                <a:effectLst/>
                <a:latin typeface="TimesLTPro"/>
              </a:rPr>
              <a:t>n </a:t>
            </a:r>
            <a:r>
              <a:rPr lang="en-US" sz="1200" dirty="0">
                <a:effectLst/>
                <a:latin typeface="TimesLTPro"/>
              </a:rPr>
              <a:t>can take is capped at 10. </a:t>
            </a:r>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1636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Kurose </a:t>
            </a:r>
            <a:r>
              <a:rPr lang="en-US" sz="1200" dirty="0" err="1">
                <a:effectLst/>
                <a:latin typeface="TimesLTPro"/>
              </a:rPr>
              <a:t>ocultou</a:t>
            </a:r>
            <a:r>
              <a:rPr lang="en-US" sz="1200" dirty="0">
                <a:effectLst/>
                <a:latin typeface="TimesLTPro"/>
              </a:rPr>
              <a:t> </a:t>
            </a:r>
            <a:r>
              <a:rPr lang="en-US" sz="1200" dirty="0" err="1">
                <a:effectLst/>
                <a:latin typeface="TimesLTPro"/>
              </a:rPr>
              <a:t>esse</a:t>
            </a:r>
            <a:r>
              <a:rPr lang="en-US" sz="1200" dirty="0">
                <a:effectLst/>
                <a:latin typeface="TimesLTPro"/>
              </a:rPr>
              <a:t> slide </a:t>
            </a:r>
            <a:r>
              <a:rPr lang="en-US" sz="1200" dirty="0" err="1">
                <a:effectLst/>
                <a:latin typeface="TimesLTPro"/>
              </a:rPr>
              <a:t>na</a:t>
            </a:r>
            <a:r>
              <a:rPr lang="en-US" sz="1200" dirty="0">
                <a:effectLst/>
                <a:latin typeface="TimesLTPro"/>
              </a:rPr>
              <a:t> </a:t>
            </a:r>
            <a:r>
              <a:rPr lang="en-US" sz="1200" dirty="0" err="1">
                <a:effectLst/>
                <a:latin typeface="TimesLTPro"/>
              </a:rPr>
              <a:t>versão</a:t>
            </a:r>
            <a:r>
              <a:rPr lang="en-US" sz="1200" dirty="0">
                <a:effectLst/>
                <a:latin typeface="TimesLTPro"/>
              </a:rPr>
              <a:t> 8.2, mas </a:t>
            </a:r>
            <a:r>
              <a:rPr lang="en-US" sz="1200" dirty="0" err="1">
                <a:effectLst/>
                <a:latin typeface="TimesLTPro"/>
              </a:rPr>
              <a:t>acho</a:t>
            </a:r>
            <a:r>
              <a:rPr lang="en-US" sz="1200" dirty="0">
                <a:effectLst/>
                <a:latin typeface="TimesLTPro"/>
              </a:rPr>
              <a:t> </a:t>
            </a:r>
            <a:r>
              <a:rPr lang="en-US" sz="1200" dirty="0" err="1">
                <a:effectLst/>
                <a:latin typeface="TimesLTPro"/>
              </a:rPr>
              <a:t>interessante</a:t>
            </a:r>
            <a:r>
              <a:rPr lang="en-US" sz="1200" dirty="0">
                <a:effectLst/>
                <a:latin typeface="TimesLTPro"/>
              </a:rPr>
              <a:t> </a:t>
            </a:r>
            <a:r>
              <a:rPr lang="en-US" sz="1200" dirty="0" err="1">
                <a:effectLst/>
                <a:latin typeface="TimesLTPro"/>
              </a:rPr>
              <a:t>mantê</a:t>
            </a:r>
            <a:r>
              <a:rPr lang="en-US" sz="1200" dirty="0">
                <a:effectLst/>
                <a:latin typeface="TimesLTPro"/>
              </a:rPr>
              <a:t>-lo, pois se </a:t>
            </a:r>
            <a:r>
              <a:rPr lang="en-US" sz="1200" dirty="0" err="1">
                <a:effectLst/>
                <a:latin typeface="TimesLTPro"/>
              </a:rPr>
              <a:t>falamos</a:t>
            </a:r>
            <a:r>
              <a:rPr lang="en-US" sz="1200" dirty="0">
                <a:effectLst/>
                <a:latin typeface="TimesLTPro"/>
              </a:rPr>
              <a:t> da </a:t>
            </a:r>
            <a:r>
              <a:rPr lang="en-US" sz="1200" dirty="0" err="1">
                <a:effectLst/>
                <a:latin typeface="TimesLTPro"/>
              </a:rPr>
              <a:t>eficiência</a:t>
            </a:r>
            <a:r>
              <a:rPr lang="en-US" sz="1200" dirty="0">
                <a:effectLst/>
                <a:latin typeface="TimesLTPro"/>
              </a:rPr>
              <a:t> dos ALOHA, </a:t>
            </a:r>
            <a:r>
              <a:rPr lang="en-US" sz="1200" dirty="0" err="1">
                <a:effectLst/>
                <a:latin typeface="TimesLTPro"/>
              </a:rPr>
              <a:t>faz</a:t>
            </a:r>
            <a:r>
              <a:rPr lang="en-US" sz="1200" dirty="0">
                <a:effectLst/>
                <a:latin typeface="TimesLTPro"/>
              </a:rPr>
              <a:t> </a:t>
            </a:r>
            <a:r>
              <a:rPr lang="en-US" sz="1200" dirty="0" err="1">
                <a:effectLst/>
                <a:latin typeface="TimesLTPro"/>
              </a:rPr>
              <a:t>sentido</a:t>
            </a:r>
            <a:r>
              <a:rPr lang="en-US" sz="1200" dirty="0">
                <a:effectLst/>
                <a:latin typeface="TimesLTPro"/>
              </a:rPr>
              <a:t> </a:t>
            </a:r>
            <a:r>
              <a:rPr lang="en-US" sz="1200" dirty="0" err="1">
                <a:effectLst/>
                <a:latin typeface="TimesLTPro"/>
              </a:rPr>
              <a:t>falar</a:t>
            </a:r>
            <a:r>
              <a:rPr lang="en-US" sz="1200" dirty="0">
                <a:effectLst/>
                <a:latin typeface="TimesLTPro"/>
              </a:rPr>
              <a:t> </a:t>
            </a:r>
            <a:r>
              <a:rPr lang="en-US" sz="1200" dirty="0" err="1">
                <a:effectLst/>
                <a:latin typeface="TimesLTPro"/>
              </a:rPr>
              <a:t>também</a:t>
            </a:r>
            <a:r>
              <a:rPr lang="en-US" sz="1200" dirty="0">
                <a:effectLst/>
                <a:latin typeface="TimesLTPro"/>
              </a:rPr>
              <a:t> da Ethernet, que </a:t>
            </a:r>
            <a:r>
              <a:rPr lang="en-US" sz="1200" dirty="0" err="1">
                <a:effectLst/>
                <a:latin typeface="TimesLTPro"/>
              </a:rPr>
              <a:t>melhorou</a:t>
            </a:r>
            <a:r>
              <a:rPr lang="en-US" sz="1200" dirty="0">
                <a:effectLst/>
                <a:latin typeface="TimesLTPro"/>
              </a:rPr>
              <a:t> </a:t>
            </a:r>
            <a:r>
              <a:rPr lang="en-US" sz="1200" dirty="0" err="1">
                <a:effectLst/>
                <a:latin typeface="TimesLTPro"/>
              </a:rPr>
              <a:t>nesse</a:t>
            </a:r>
            <a:r>
              <a:rPr lang="en-US" sz="1200" dirty="0">
                <a:effectLst/>
                <a:latin typeface="TimesLTPro"/>
              </a:rPr>
              <a:t> </a:t>
            </a:r>
            <a:r>
              <a:rPr lang="en-US" sz="1200" dirty="0" err="1">
                <a:effectLst/>
                <a:latin typeface="TimesLTPro"/>
              </a:rPr>
              <a:t>quesito</a:t>
            </a:r>
            <a:r>
              <a:rPr lang="en-US" sz="1200" dirty="0">
                <a:effectLst/>
                <a:latin typeface="TimesLTPro"/>
              </a:rPr>
              <a:t>. </a:t>
            </a:r>
            <a:r>
              <a:rPr lang="en-US" sz="1200" dirty="0" err="1">
                <a:effectLst/>
                <a:latin typeface="TimesLTPro"/>
              </a:rPr>
              <a:t>Também</a:t>
            </a:r>
            <a:r>
              <a:rPr lang="en-US" sz="1200" dirty="0">
                <a:effectLst/>
                <a:latin typeface="TimesLTPro"/>
              </a:rPr>
              <a:t> </a:t>
            </a:r>
            <a:r>
              <a:rPr lang="en-US" sz="1200" dirty="0" err="1">
                <a:effectLst/>
                <a:latin typeface="TimesLTPro"/>
              </a:rPr>
              <a:t>reforça</a:t>
            </a:r>
            <a:r>
              <a:rPr lang="en-US" sz="1200" dirty="0">
                <a:effectLst/>
                <a:latin typeface="TimesLTPro"/>
              </a:rPr>
              <a:t> a </a:t>
            </a:r>
            <a:r>
              <a:rPr lang="en-US" sz="1200" dirty="0" err="1">
                <a:effectLst/>
                <a:latin typeface="TimesLTPro"/>
              </a:rPr>
              <a:t>importância</a:t>
            </a:r>
            <a:r>
              <a:rPr lang="en-US" sz="1200" dirty="0">
                <a:effectLst/>
                <a:latin typeface="TimesLTPro"/>
              </a:rPr>
              <a:t> dos </a:t>
            </a:r>
            <a:r>
              <a:rPr lang="en-US" sz="1200" dirty="0" err="1">
                <a:effectLst/>
                <a:latin typeface="TimesLTPro"/>
              </a:rPr>
              <a:t>atrasos</a:t>
            </a:r>
            <a:r>
              <a:rPr lang="en-US" sz="1200" dirty="0">
                <a:effectLst/>
                <a:latin typeface="TimesLTPro"/>
              </a:rPr>
              <a:t> de </a:t>
            </a:r>
            <a:r>
              <a:rPr lang="en-US" sz="1200" dirty="0" err="1">
                <a:effectLst/>
                <a:latin typeface="TimesLTPro"/>
              </a:rPr>
              <a:t>transmissão</a:t>
            </a:r>
            <a:r>
              <a:rPr lang="en-US" sz="1200" dirty="0">
                <a:effectLst/>
                <a:latin typeface="TimesLTPro"/>
              </a:rPr>
              <a:t> e </a:t>
            </a:r>
            <a:r>
              <a:rPr lang="en-US" sz="1200" dirty="0" err="1">
                <a:effectLst/>
                <a:latin typeface="TimesLTPro"/>
              </a:rPr>
              <a:t>propagação</a:t>
            </a:r>
            <a:r>
              <a:rPr lang="en-US" sz="1200" dirty="0">
                <a:effectLst/>
                <a:latin typeface="TimesLTPro"/>
              </a:rPr>
              <a:t>, </a:t>
            </a:r>
            <a:r>
              <a:rPr lang="en-US" sz="1200" dirty="0" err="1">
                <a:effectLst/>
                <a:latin typeface="TimesLTPro"/>
              </a:rPr>
              <a:t>bastante</a:t>
            </a:r>
            <a:r>
              <a:rPr lang="en-US" sz="1200" dirty="0">
                <a:effectLst/>
                <a:latin typeface="TimesLTPro"/>
              </a:rPr>
              <a:t> vistos </a:t>
            </a:r>
            <a:r>
              <a:rPr lang="en-US" sz="1200" dirty="0" err="1">
                <a:effectLst/>
                <a:latin typeface="TimesLTPro"/>
              </a:rPr>
              <a:t>nas</a:t>
            </a:r>
            <a:r>
              <a:rPr lang="en-US" sz="1200" dirty="0">
                <a:effectLst/>
                <a:latin typeface="TimesLTPro"/>
              </a:rPr>
              <a:t> aulas </a:t>
            </a:r>
            <a:r>
              <a:rPr lang="en-US" sz="1200" dirty="0" err="1">
                <a:effectLst/>
                <a:latin typeface="TimesLTPro"/>
              </a:rPr>
              <a:t>introdutórias</a:t>
            </a:r>
            <a:r>
              <a:rPr lang="en-US" sz="1200" dirty="0">
                <a:effectLst/>
                <a:latin typeface="TimesLTPro"/>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effectLst/>
              <a:latin typeface="TimesLTPro"/>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let </a:t>
            </a:r>
            <a:r>
              <a:rPr lang="en-US" sz="1200" i="1" dirty="0" err="1">
                <a:effectLst/>
                <a:latin typeface="TimesLTPro"/>
              </a:rPr>
              <a:t>d</a:t>
            </a:r>
            <a:r>
              <a:rPr lang="en-US" sz="1200" dirty="0" err="1">
                <a:effectLst/>
                <a:latin typeface="TimesLTPro"/>
              </a:rPr>
              <a:t>prop</a:t>
            </a:r>
            <a:r>
              <a:rPr lang="en-US" sz="1200" dirty="0">
                <a:effectLst/>
                <a:latin typeface="TimesLTPro"/>
              </a:rPr>
              <a:t> denote the maximum time it takes signal energy to propagate between any two adapters. Let </a:t>
            </a:r>
            <a:r>
              <a:rPr lang="en-US" sz="1200" i="1" dirty="0" err="1">
                <a:effectLst/>
                <a:latin typeface="TimesLTPro"/>
              </a:rPr>
              <a:t>d</a:t>
            </a:r>
            <a:r>
              <a:rPr lang="en-US" sz="1200" dirty="0" err="1">
                <a:effectLst/>
                <a:latin typeface="TimesLTPro"/>
              </a:rPr>
              <a:t>trans</a:t>
            </a:r>
            <a:r>
              <a:rPr lang="en-US" sz="1200" dirty="0">
                <a:effectLst/>
                <a:latin typeface="TimesLTPro"/>
              </a:rPr>
              <a:t> be the time to transmit a maximum-size frame (approximately 1.2 msecs for a 10 Mbps Ethernet). </a:t>
            </a:r>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701838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302225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200" noProof="0" dirty="0" err="1">
                <a:effectLst/>
                <a:latin typeface="TimesLTPro"/>
              </a:rPr>
              <a:t>Kurose</a:t>
            </a:r>
            <a:r>
              <a:rPr lang="pt-BR" sz="1200" noProof="0" dirty="0">
                <a:effectLst/>
                <a:latin typeface="TimesLTPro"/>
              </a:rPr>
              <a:t> atualizou parcialmente a nomenclatura para não usar mais mestre/escravo e ficou confuso.</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200" noProof="0" dirty="0">
                <a:effectLst/>
                <a:latin typeface="TimesLTPro"/>
              </a:rPr>
              <a:t>Vou manter a nomenclatura original não-</a:t>
            </a:r>
            <a:r>
              <a:rPr lang="pt-BR" sz="1200" noProof="0" dirty="0" err="1">
                <a:effectLst/>
                <a:latin typeface="TimesLTPro"/>
              </a:rPr>
              <a:t>woke</a:t>
            </a:r>
            <a:r>
              <a:rPr lang="pt-BR" sz="1200" noProof="0" dirty="0">
                <a:effectLst/>
                <a:latin typeface="TimesLTPro"/>
              </a:rPr>
              <a:t> que faz mais sentido e é mais fácil de entender.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effectLst/>
              <a:latin typeface="TimesLTPro"/>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The first drawback is that the protocol introduces a polling delay—the amount of time required to notify a node that it can transmit. If, for example, only one node is active, then the node will transmit at a rate less than </a:t>
            </a:r>
            <a:r>
              <a:rPr lang="en-US" sz="1200" i="1" dirty="0">
                <a:effectLst/>
                <a:latin typeface="TimesLTPro"/>
              </a:rPr>
              <a:t>R </a:t>
            </a:r>
            <a:r>
              <a:rPr lang="en-US" sz="1200" dirty="0">
                <a:effectLst/>
                <a:latin typeface="TimesLTPro"/>
              </a:rPr>
              <a:t>bps, as the master node must poll each of the inactive nodes in turn each time the active node has sent its maximum number of frames. The second drawback, which is potentially more serious, is that if the master node fails, the entire channel becomes inoperative. The Bluetooth protocol, which we will study in Section 6.3, is an example of a polling protocol. </a:t>
            </a:r>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9083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no master node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But it has its problems as well. For example, the failure of one node can crash the entire channel. Or if a node accidentally neglects to release the token, then some recovery procedure must be invoked to get the token back in circulation. </a:t>
            </a:r>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249392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Acrescentei seta do </a:t>
            </a:r>
            <a:r>
              <a:rPr lang="pt-BR" dirty="0" err="1"/>
              <a:t>upstream</a:t>
            </a:r>
            <a:r>
              <a:rPr lang="pt-BR" dirty="0"/>
              <a:t> que estava na sétima edição mas sumiu na oitava.</a:t>
            </a:r>
          </a:p>
          <a:p>
            <a:r>
              <a:rPr lang="pt-BR" dirty="0"/>
              <a:t>Atualização: continua sumida na nona edição.</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39</a:t>
            </a:fld>
            <a:endParaRPr lang="en-US" dirty="0"/>
          </a:p>
        </p:txBody>
      </p:sp>
    </p:spTree>
    <p:extLst>
      <p:ext uri="{BB962C8B-B14F-4D97-AF65-F5344CB8AC3E}">
        <p14:creationId xmlns:p14="http://schemas.microsoft.com/office/powerpoint/2010/main" val="413519148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2772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a:t>
            </a:fld>
            <a:endParaRPr lang="en-US" dirty="0"/>
          </a:p>
        </p:txBody>
      </p:sp>
    </p:spTree>
    <p:extLst>
      <p:ext uri="{BB962C8B-B14F-4D97-AF65-F5344CB8AC3E}">
        <p14:creationId xmlns:p14="http://schemas.microsoft.com/office/powerpoint/2010/main" val="198730364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42</a:t>
            </a:fld>
            <a:endParaRPr lang="en-US" dirty="0"/>
          </a:p>
        </p:txBody>
      </p:sp>
    </p:spTree>
    <p:extLst>
      <p:ext uri="{BB962C8B-B14F-4D97-AF65-F5344CB8AC3E}">
        <p14:creationId xmlns:p14="http://schemas.microsoft.com/office/powerpoint/2010/main" val="116957201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 = interface de rede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2862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49407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263581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04383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688432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Endereço</a:t>
            </a:r>
            <a:r>
              <a:rPr lang="en-US" dirty="0"/>
              <a:t> IP e MAC de </a:t>
            </a:r>
            <a:r>
              <a:rPr lang="en-US" dirty="0" err="1"/>
              <a:t>destino</a:t>
            </a:r>
            <a:r>
              <a:rPr lang="en-US" dirty="0"/>
              <a:t> </a:t>
            </a:r>
            <a:r>
              <a:rPr lang="en-US" dirty="0" err="1"/>
              <a:t>estavam</a:t>
            </a:r>
            <a:r>
              <a:rPr lang="en-US" dirty="0"/>
              <a:t> </a:t>
            </a:r>
            <a:r>
              <a:rPr lang="en-US" dirty="0" err="1"/>
              <a:t>errados</a:t>
            </a:r>
            <a:r>
              <a:rPr lang="en-US" dirty="0"/>
              <a:t>. </a:t>
            </a:r>
            <a:r>
              <a:rPr lang="en-US" dirty="0" err="1"/>
              <a:t>Corrigi</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566323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8278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841318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4566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40726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30370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675191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946934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29217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58</a:t>
            </a:fld>
            <a:endParaRPr lang="en-US" dirty="0"/>
          </a:p>
        </p:txBody>
      </p:sp>
    </p:spTree>
    <p:extLst>
      <p:ext uri="{BB962C8B-B14F-4D97-AF65-F5344CB8AC3E}">
        <p14:creationId xmlns:p14="http://schemas.microsoft.com/office/powerpoint/2010/main" val="48265365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dirty="0">
                <a:latin typeface="Times New Roman" charset="0"/>
                <a:ea typeface="ＭＳ Ｐゴシック" charset="0"/>
                <a:cs typeface="+mn-cs"/>
              </a:rPr>
              <a:t>Bob Metcalfe, </a:t>
            </a:r>
            <a:r>
              <a:rPr lang="en-US" dirty="0" err="1">
                <a:latin typeface="Times New Roman" charset="0"/>
                <a:ea typeface="ＭＳ Ｐゴシック" charset="0"/>
                <a:cs typeface="+mn-cs"/>
              </a:rPr>
              <a:t>meio</a:t>
            </a:r>
            <a:r>
              <a:rPr lang="en-US" dirty="0">
                <a:latin typeface="Times New Roman" charset="0"/>
                <a:ea typeface="ＭＳ Ｐゴシック" charset="0"/>
                <a:cs typeface="+mn-cs"/>
              </a:rPr>
              <a:t> dos </a:t>
            </a:r>
            <a:r>
              <a:rPr lang="en-US" dirty="0" err="1">
                <a:latin typeface="Times New Roman" charset="0"/>
                <a:ea typeface="ＭＳ Ｐゴシック" charset="0"/>
                <a:cs typeface="+mn-cs"/>
              </a:rPr>
              <a:t>anos</a:t>
            </a:r>
            <a:r>
              <a:rPr lang="en-US" dirty="0">
                <a:latin typeface="Times New Roman" charset="0"/>
                <a:ea typeface="ＭＳ Ｐゴシック" charset="0"/>
                <a:cs typeface="+mn-cs"/>
              </a:rPr>
              <a:t> 70.</a:t>
            </a:r>
          </a:p>
          <a:p>
            <a:pPr>
              <a:defRPr/>
            </a:pPr>
            <a:r>
              <a:rPr lang="en-US" dirty="0">
                <a:latin typeface="Times New Roman" charset="0"/>
                <a:ea typeface="ＭＳ Ｐゴシック" charset="0"/>
                <a:cs typeface="+mn-cs"/>
              </a:rPr>
              <a:t>Ethernet </a:t>
            </a:r>
            <a:r>
              <a:rPr lang="en-US" dirty="0" err="1">
                <a:latin typeface="Times New Roman" charset="0"/>
                <a:ea typeface="ＭＳ Ｐゴシック" charset="0"/>
                <a:cs typeface="+mn-cs"/>
              </a:rPr>
              <a:t>comutada</a:t>
            </a:r>
            <a:r>
              <a:rPr lang="en-US" dirty="0">
                <a:latin typeface="Times New Roman" charset="0"/>
                <a:ea typeface="ＭＳ Ｐゴシック" charset="0"/>
                <a:cs typeface="+mn-cs"/>
              </a:rPr>
              <a:t> no </a:t>
            </a:r>
            <a:r>
              <a:rPr lang="en-US" dirty="0" err="1">
                <a:latin typeface="Times New Roman" charset="0"/>
                <a:ea typeface="ＭＳ Ｐゴシック" charset="0"/>
                <a:cs typeface="+mn-cs"/>
              </a:rPr>
              <a:t>início</a:t>
            </a:r>
            <a:r>
              <a:rPr lang="en-US" dirty="0">
                <a:latin typeface="Times New Roman" charset="0"/>
                <a:ea typeface="ＭＳ Ｐゴシック" charset="0"/>
                <a:cs typeface="+mn-cs"/>
              </a:rPr>
              <a:t> dos </a:t>
            </a:r>
            <a:r>
              <a:rPr lang="en-US" dirty="0" err="1">
                <a:latin typeface="Times New Roman" charset="0"/>
                <a:ea typeface="ＭＳ Ｐゴシック" charset="0"/>
                <a:cs typeface="+mn-cs"/>
              </a:rPr>
              <a:t>anos</a:t>
            </a:r>
            <a:r>
              <a:rPr lang="en-US" dirty="0">
                <a:latin typeface="Times New Roman" charset="0"/>
                <a:ea typeface="ＭＳ Ｐゴシック" charset="0"/>
                <a:cs typeface="+mn-cs"/>
              </a:rPr>
              <a:t> 90.</a:t>
            </a:r>
          </a:p>
          <a:p>
            <a:pPr>
              <a:defRPr/>
            </a:pPr>
            <a:r>
              <a:rPr lang="en-US" dirty="0" err="1">
                <a:latin typeface="Times New Roman" charset="0"/>
                <a:ea typeface="ＭＳ Ｐゴシック" charset="0"/>
                <a:cs typeface="+mn-cs"/>
              </a:rPr>
              <a:t>Concorrentes</a:t>
            </a:r>
            <a:r>
              <a:rPr lang="en-US" dirty="0">
                <a:latin typeface="Times New Roman" charset="0"/>
                <a:ea typeface="ＭＳ Ｐゴシック" charset="0"/>
                <a:cs typeface="+mn-cs"/>
              </a:rPr>
              <a:t> (ATM, FDDI, token ring) </a:t>
            </a:r>
            <a:r>
              <a:rPr lang="en-US" dirty="0" err="1">
                <a:latin typeface="Times New Roman" charset="0"/>
                <a:ea typeface="ＭＳ Ｐゴシック" charset="0"/>
                <a:cs typeface="+mn-cs"/>
              </a:rPr>
              <a:t>eram</a:t>
            </a:r>
            <a:r>
              <a:rPr lang="en-US" dirty="0">
                <a:latin typeface="Times New Roman" charset="0"/>
                <a:ea typeface="ＭＳ Ｐゴシック" charset="0"/>
                <a:cs typeface="+mn-cs"/>
              </a:rPr>
              <a:t> </a:t>
            </a:r>
            <a:r>
              <a:rPr lang="en-US" dirty="0" err="1">
                <a:latin typeface="Times New Roman" charset="0"/>
                <a:ea typeface="ＭＳ Ｐゴシック" charset="0"/>
                <a:cs typeface="+mn-cs"/>
              </a:rPr>
              <a:t>mais</a:t>
            </a:r>
            <a:r>
              <a:rPr lang="en-US" dirty="0">
                <a:latin typeface="Times New Roman" charset="0"/>
                <a:ea typeface="ＭＳ Ｐゴシック" charset="0"/>
                <a:cs typeface="+mn-cs"/>
              </a:rPr>
              <a:t> </a:t>
            </a:r>
            <a:r>
              <a:rPr lang="en-US" dirty="0" err="1">
                <a:latin typeface="Times New Roman" charset="0"/>
                <a:ea typeface="ＭＳ Ｐゴシック" charset="0"/>
                <a:cs typeface="+mn-cs"/>
              </a:rPr>
              <a:t>complexas</a:t>
            </a:r>
            <a:r>
              <a:rPr lang="en-US" dirty="0">
                <a:latin typeface="Times New Roman" charset="0"/>
                <a:ea typeface="ＭＳ Ｐゴシック" charset="0"/>
                <a:cs typeface="+mn-cs"/>
              </a:rPr>
              <a:t> e </a:t>
            </a:r>
            <a:r>
              <a:rPr lang="en-US" dirty="0" err="1">
                <a:latin typeface="Times New Roman" charset="0"/>
                <a:ea typeface="ＭＳ Ｐゴシック" charset="0"/>
                <a:cs typeface="+mn-cs"/>
              </a:rPr>
              <a:t>mais</a:t>
            </a:r>
            <a:r>
              <a:rPr lang="en-US" dirty="0">
                <a:latin typeface="Times New Roman" charset="0"/>
                <a:ea typeface="ＭＳ Ｐゴシック" charset="0"/>
                <a:cs typeface="+mn-cs"/>
              </a:rPr>
              <a:t> </a:t>
            </a:r>
            <a:r>
              <a:rPr lang="en-US" dirty="0" err="1">
                <a:latin typeface="Times New Roman" charset="0"/>
                <a:ea typeface="ＭＳ Ｐゴシック" charset="0"/>
                <a:cs typeface="+mn-cs"/>
              </a:rPr>
              <a:t>caras</a:t>
            </a:r>
            <a:r>
              <a:rPr lang="en-US" dirty="0">
                <a:latin typeface="Times New Roman" charset="0"/>
                <a:ea typeface="ＭＳ Ｐゴシック" charset="0"/>
                <a:cs typeface="+mn-cs"/>
              </a:rPr>
              <a:t>.</a:t>
            </a:r>
          </a:p>
          <a:p>
            <a:pPr>
              <a:defRPr/>
            </a:pPr>
            <a:r>
              <a:rPr lang="en-US" dirty="0" err="1">
                <a:latin typeface="Times New Roman" charset="0"/>
                <a:ea typeface="ＭＳ Ｐゴシック" charset="0"/>
                <a:cs typeface="+mn-cs"/>
              </a:rPr>
              <a:t>Atualizei</a:t>
            </a:r>
            <a:r>
              <a:rPr lang="en-US" dirty="0">
                <a:latin typeface="Times New Roman" charset="0"/>
                <a:ea typeface="ＭＳ Ｐゴシック" charset="0"/>
                <a:cs typeface="+mn-cs"/>
              </a:rPr>
              <a:t> a </a:t>
            </a:r>
            <a:r>
              <a:rPr lang="en-US" dirty="0" err="1">
                <a:latin typeface="Times New Roman" charset="0"/>
                <a:ea typeface="ＭＳ Ｐゴシック" charset="0"/>
                <a:cs typeface="+mn-cs"/>
              </a:rPr>
              <a:t>velocidade</a:t>
            </a:r>
            <a:r>
              <a:rPr lang="en-US" dirty="0">
                <a:latin typeface="Times New Roman" charset="0"/>
                <a:ea typeface="ＭＳ Ｐゴシック" charset="0"/>
                <a:cs typeface="+mn-cs"/>
              </a:rPr>
              <a:t> </a:t>
            </a:r>
            <a:r>
              <a:rPr lang="en-US" dirty="0" err="1">
                <a:latin typeface="Times New Roman" charset="0"/>
                <a:ea typeface="ＭＳ Ｐゴシック" charset="0"/>
                <a:cs typeface="+mn-cs"/>
              </a:rPr>
              <a:t>máxima</a:t>
            </a:r>
            <a:r>
              <a:rPr lang="en-US" dirty="0">
                <a:latin typeface="Times New Roman" charset="0"/>
                <a:ea typeface="ＭＳ Ｐゴシック" charset="0"/>
                <a:cs typeface="+mn-cs"/>
              </a:rPr>
              <a:t> de 400 Gbps para 800 </a:t>
            </a:r>
            <a:r>
              <a:rPr lang="en-US" dirty="0" err="1">
                <a:latin typeface="Times New Roman" charset="0"/>
                <a:ea typeface="ＭＳ Ｐゴシック" charset="0"/>
                <a:cs typeface="+mn-cs"/>
              </a:rPr>
              <a:t>Gpbs</a:t>
            </a:r>
            <a:r>
              <a:rPr lang="en-US" dirty="0">
                <a:latin typeface="Times New Roman" charset="0"/>
                <a:ea typeface="ＭＳ Ｐゴシック" charset="0"/>
                <a:cs typeface="+mn-cs"/>
              </a:rPr>
              <a:t> (</a:t>
            </a:r>
            <a:r>
              <a:rPr lang="en-US" dirty="0" err="1">
                <a:latin typeface="Times New Roman" charset="0"/>
                <a:ea typeface="ＭＳ Ｐゴシック" charset="0"/>
                <a:cs typeface="+mn-cs"/>
              </a:rPr>
              <a:t>padrão</a:t>
            </a:r>
            <a:r>
              <a:rPr lang="en-US" dirty="0">
                <a:latin typeface="Times New Roman" charset="0"/>
                <a:ea typeface="ＭＳ Ｐゴシック" charset="0"/>
                <a:cs typeface="+mn-cs"/>
              </a:rPr>
              <a:t> </a:t>
            </a:r>
            <a:r>
              <a:rPr lang="en-US" dirty="0" err="1">
                <a:latin typeface="Times New Roman" charset="0"/>
                <a:ea typeface="ＭＳ Ｐゴシック" charset="0"/>
                <a:cs typeface="+mn-cs"/>
              </a:rPr>
              <a:t>aprovado</a:t>
            </a:r>
            <a:r>
              <a:rPr lang="en-US" dirty="0">
                <a:latin typeface="Times New Roman" charset="0"/>
                <a:ea typeface="ＭＳ Ｐゴシック" charset="0"/>
                <a:cs typeface="+mn-cs"/>
              </a:rPr>
              <a:t> </a:t>
            </a:r>
            <a:r>
              <a:rPr lang="en-US" dirty="0" err="1">
                <a:latin typeface="Times New Roman" charset="0"/>
                <a:ea typeface="ＭＳ Ｐゴシック" charset="0"/>
                <a:cs typeface="+mn-cs"/>
              </a:rPr>
              <a:t>em</a:t>
            </a:r>
            <a:r>
              <a:rPr lang="en-US" dirty="0">
                <a:latin typeface="Times New Roman" charset="0"/>
                <a:ea typeface="ＭＳ Ｐゴシック" charset="0"/>
                <a:cs typeface="+mn-cs"/>
              </a:rPr>
              <a:t> 2024)</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2516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391858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99866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err="1">
                <a:solidFill>
                  <a:schemeClr val="tx1"/>
                </a:solidFill>
                <a:effectLst/>
                <a:latin typeface="Times New Roman" pitchFamily="-109" charset="0"/>
                <a:ea typeface="MS PGothic" pitchFamily="34" charset="-128"/>
                <a:cs typeface="ＭＳ Ｐゴシック" charset="0"/>
              </a:rPr>
              <a:t>Exemplos</a:t>
            </a:r>
            <a:r>
              <a:rPr lang="en-US" sz="1200" b="0" i="0" kern="1200" dirty="0">
                <a:solidFill>
                  <a:schemeClr val="tx1"/>
                </a:solidFill>
                <a:effectLst/>
                <a:latin typeface="Times New Roman" pitchFamily="-109" charset="0"/>
                <a:ea typeface="MS PGothic" pitchFamily="34" charset="-128"/>
                <a:cs typeface="ＭＳ Ｐゴシック" charset="0"/>
              </a:rPr>
              <a:t> de </a:t>
            </a:r>
            <a:r>
              <a:rPr lang="en-US" sz="1200" b="0" i="0" kern="1200" dirty="0" err="1">
                <a:solidFill>
                  <a:schemeClr val="tx1"/>
                </a:solidFill>
                <a:effectLst/>
                <a:latin typeface="Times New Roman" pitchFamily="-109" charset="0"/>
                <a:ea typeface="MS PGothic" pitchFamily="34" charset="-128"/>
                <a:cs typeface="ＭＳ Ｐゴシック" charset="0"/>
              </a:rPr>
              <a:t>tipo</a:t>
            </a:r>
            <a:r>
              <a:rPr lang="en-US" sz="1200" b="0" i="0" kern="1200" dirty="0">
                <a:solidFill>
                  <a:schemeClr val="tx1"/>
                </a:solidFill>
                <a:effectLst/>
                <a:latin typeface="Times New Roman" pitchFamily="-109" charset="0"/>
                <a:ea typeface="MS PGothic" pitchFamily="34" charset="-128"/>
                <a:cs typeface="ＭＳ Ｐゴシック" charset="0"/>
              </a:rPr>
              <a:t> (</a:t>
            </a:r>
            <a:r>
              <a:rPr lang="pt-BR" sz="1200" b="0" i="0" kern="1200" dirty="0" err="1">
                <a:solidFill>
                  <a:schemeClr val="tx1"/>
                </a:solidFill>
                <a:effectLst/>
                <a:latin typeface="Times New Roman" pitchFamily="-109" charset="0"/>
                <a:ea typeface="MS PGothic" pitchFamily="34" charset="-128"/>
                <a:cs typeface="ＭＳ Ｐゴシック" charset="0"/>
              </a:rPr>
              <a:t>EtherType</a:t>
            </a:r>
            <a:r>
              <a:rPr lang="pt-BR" sz="1200" b="0" i="0" kern="1200" dirty="0">
                <a:solidFill>
                  <a:schemeClr val="tx1"/>
                </a:solidFill>
                <a:effectLst/>
                <a:latin typeface="Times New Roman" pitchFamily="-109" charset="0"/>
                <a:ea typeface="MS PGothic" pitchFamily="34" charset="-128"/>
                <a:cs typeface="ＭＳ Ｐゴシック" charset="0"/>
              </a:rPr>
              <a:t>)</a:t>
            </a:r>
            <a:r>
              <a:rPr lang="en-US" sz="1200" b="0" i="0" kern="1200" dirty="0">
                <a:solidFill>
                  <a:schemeClr val="tx1"/>
                </a:solidFill>
                <a:effectLst/>
                <a:latin typeface="Times New Roman" pitchFamily="-109" charset="0"/>
                <a:ea typeface="MS PGothic" pitchFamily="34" charset="-128"/>
                <a:cs typeface="ＭＳ Ｐゴシック" charset="0"/>
              </a:rPr>
              <a:t>: 0x0800 (2048) indica que o </a:t>
            </a:r>
            <a:r>
              <a:rPr lang="en-US" sz="1200" b="0" i="0" kern="1200" dirty="0" err="1">
                <a:solidFill>
                  <a:schemeClr val="tx1"/>
                </a:solidFill>
                <a:effectLst/>
                <a:latin typeface="Times New Roman" pitchFamily="-109" charset="0"/>
                <a:ea typeface="MS PGothic" pitchFamily="34" charset="-128"/>
                <a:cs typeface="ＭＳ Ｐゴシック" charset="0"/>
              </a:rPr>
              <a:t>quadro</a:t>
            </a:r>
            <a:r>
              <a:rPr lang="en-US" sz="1200" b="0" i="0" kern="1200" baseline="0" dirty="0">
                <a:solidFill>
                  <a:schemeClr val="tx1"/>
                </a:solidFill>
                <a:effectLst/>
                <a:latin typeface="Times New Roman" pitchFamily="-109" charset="0"/>
                <a:ea typeface="MS PGothic" pitchFamily="34" charset="-128"/>
                <a:cs typeface="ＭＳ Ｐゴシック" charset="0"/>
              </a:rPr>
              <a:t> </a:t>
            </a:r>
            <a:r>
              <a:rPr lang="en-US" sz="1200" b="0" i="0" kern="1200" baseline="0" dirty="0" err="1">
                <a:solidFill>
                  <a:schemeClr val="tx1"/>
                </a:solidFill>
                <a:effectLst/>
                <a:latin typeface="Times New Roman" pitchFamily="-109" charset="0"/>
                <a:ea typeface="MS PGothic" pitchFamily="34" charset="-128"/>
                <a:cs typeface="ＭＳ Ｐゴシック" charset="0"/>
              </a:rPr>
              <a:t>tem</a:t>
            </a:r>
            <a:r>
              <a:rPr lang="en-US" sz="1200" b="0" i="0" kern="1200" baseline="0" dirty="0">
                <a:solidFill>
                  <a:schemeClr val="tx1"/>
                </a:solidFill>
                <a:effectLst/>
                <a:latin typeface="Times New Roman" pitchFamily="-109" charset="0"/>
                <a:ea typeface="MS PGothic" pitchFamily="34" charset="-128"/>
                <a:cs typeface="ＭＳ Ｐゴシック" charset="0"/>
              </a:rPr>
              <a:t> um </a:t>
            </a:r>
            <a:r>
              <a:rPr lang="en-US" sz="1200" b="0" i="0" kern="1200" baseline="0" dirty="0" err="1">
                <a:solidFill>
                  <a:schemeClr val="tx1"/>
                </a:solidFill>
                <a:effectLst/>
                <a:latin typeface="Times New Roman" pitchFamily="-109" charset="0"/>
                <a:ea typeface="MS PGothic" pitchFamily="34" charset="-128"/>
                <a:cs typeface="ＭＳ Ｐゴシック" charset="0"/>
              </a:rPr>
              <a:t>datagrama</a:t>
            </a:r>
            <a:r>
              <a:rPr lang="en-US" sz="1200" b="0" i="0" kern="1200" baseline="0" dirty="0">
                <a:solidFill>
                  <a:schemeClr val="tx1"/>
                </a:solidFill>
                <a:effectLst/>
                <a:latin typeface="Times New Roman" pitchFamily="-109" charset="0"/>
                <a:ea typeface="MS PGothic" pitchFamily="34" charset="-128"/>
                <a:cs typeface="ＭＳ Ｐゴシック" charset="0"/>
              </a:rPr>
              <a:t> IPv4</a:t>
            </a:r>
            <a:r>
              <a:rPr lang="en-US" sz="1200" b="0" i="0" kern="1200" dirty="0">
                <a:solidFill>
                  <a:schemeClr val="tx1"/>
                </a:solidFill>
                <a:effectLst/>
                <a:latin typeface="Times New Roman" pitchFamily="-109" charset="0"/>
                <a:ea typeface="MS PGothic" pitchFamily="34" charset="-128"/>
                <a:cs typeface="ＭＳ Ｐゴシック" charset="0"/>
              </a:rPr>
              <a:t>. 0x0806 (2054) indica um </a:t>
            </a:r>
            <a:r>
              <a:rPr lang="en-US" sz="1200" b="0" i="0" kern="1200" dirty="0" err="1">
                <a:solidFill>
                  <a:schemeClr val="tx1"/>
                </a:solidFill>
                <a:effectLst/>
                <a:latin typeface="Times New Roman" pitchFamily="-109" charset="0"/>
                <a:ea typeface="MS PGothic" pitchFamily="34" charset="-128"/>
                <a:cs typeface="ＭＳ Ｐゴシック" charset="0"/>
              </a:rPr>
              <a:t>quadro</a:t>
            </a:r>
            <a:r>
              <a:rPr lang="en-US" sz="1200" b="0" i="0" kern="1200" dirty="0">
                <a:solidFill>
                  <a:schemeClr val="tx1"/>
                </a:solidFill>
                <a:effectLst/>
                <a:latin typeface="Times New Roman" pitchFamily="-109" charset="0"/>
                <a:ea typeface="MS PGothic" pitchFamily="34" charset="-128"/>
                <a:cs typeface="ＭＳ Ｐゴシック" charset="0"/>
              </a:rPr>
              <a:t> ARP, 0x86DD (34525) indica um </a:t>
            </a:r>
            <a:r>
              <a:rPr lang="en-US" sz="1200" b="0" i="0" kern="1200" dirty="0" err="1">
                <a:solidFill>
                  <a:schemeClr val="tx1"/>
                </a:solidFill>
                <a:effectLst/>
                <a:latin typeface="Times New Roman" pitchFamily="-109" charset="0"/>
                <a:ea typeface="MS PGothic" pitchFamily="34" charset="-128"/>
                <a:cs typeface="ＭＳ Ｐゴシック" charset="0"/>
              </a:rPr>
              <a:t>quadro</a:t>
            </a:r>
            <a:r>
              <a:rPr lang="en-US" sz="1200" b="0" i="0" kern="1200" dirty="0">
                <a:solidFill>
                  <a:schemeClr val="tx1"/>
                </a:solidFill>
                <a:effectLst/>
                <a:latin typeface="Times New Roman" pitchFamily="-109" charset="0"/>
                <a:ea typeface="MS PGothic" pitchFamily="34" charset="-128"/>
                <a:cs typeface="ＭＳ Ｐゴシック" charset="0"/>
              </a:rPr>
              <a:t> IPv6.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Times New Roman" pitchFamily="-109" charset="0"/>
                <a:ea typeface="MS PGothic" pitchFamily="34" charset="-128"/>
              </a:rPr>
              <a:t>Lista de </a:t>
            </a:r>
            <a:r>
              <a:rPr lang="en-US" sz="1200" b="0" i="0" kern="1200" dirty="0" err="1">
                <a:solidFill>
                  <a:schemeClr val="tx1"/>
                </a:solidFill>
                <a:effectLst/>
                <a:latin typeface="Times New Roman" pitchFamily="-109" charset="0"/>
                <a:ea typeface="MS PGothic" pitchFamily="34" charset="-128"/>
              </a:rPr>
              <a:t>tipos</a:t>
            </a:r>
            <a:r>
              <a:rPr lang="en-US" sz="1200" b="0" i="0" kern="1200" dirty="0">
                <a:solidFill>
                  <a:schemeClr val="tx1"/>
                </a:solidFill>
                <a:effectLst/>
                <a:latin typeface="Times New Roman" pitchFamily="-109" charset="0"/>
                <a:ea typeface="MS PGothic" pitchFamily="34" charset="-128"/>
              </a:rPr>
              <a:t>: https://www.iana.org/assignments/ieee-802-numbers/ieee-802-numbers.xhtml#ieee-802-numbers-1</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937204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Se o quadro é Ethernet II, infere-se o tamanho a partir do enquadramento (na camada física há um símbolo especial ou a perda da portadora)</a:t>
            </a:r>
          </a:p>
          <a:p>
            <a:r>
              <a:rPr lang="pt-BR" dirty="0"/>
              <a:t>Se o quadro é IEEE 802.3, o campo Tipo estará entre os campos </a:t>
            </a:r>
            <a:r>
              <a:rPr lang="pt-BR" dirty="0" err="1"/>
              <a:t>Length</a:t>
            </a:r>
            <a:r>
              <a:rPr lang="pt-BR" dirty="0"/>
              <a:t> e Data.</a:t>
            </a:r>
          </a:p>
          <a:p>
            <a:r>
              <a:rPr lang="pt-BR" dirty="0" err="1"/>
              <a:t>SoF</a:t>
            </a:r>
            <a:r>
              <a:rPr lang="pt-BR" dirty="0"/>
              <a:t> = Start </a:t>
            </a:r>
            <a:r>
              <a:rPr lang="pt-BR" dirty="0" err="1"/>
              <a:t>of</a:t>
            </a:r>
            <a:r>
              <a:rPr lang="pt-BR" dirty="0"/>
              <a:t> Frame (delimitador de início de quadro)</a:t>
            </a:r>
          </a:p>
          <a:p>
            <a:endParaRPr lang="pt-BR" dirty="0"/>
          </a:p>
          <a:p>
            <a:r>
              <a:rPr lang="pt-BR" dirty="0"/>
              <a:t>A Ethernet requer que cada quadro tenha no mínimo 64 bytes. </a:t>
            </a:r>
          </a:p>
          <a:p>
            <a:r>
              <a:rPr lang="pt-BR" dirty="0"/>
              <a:t>Se a carga for menor que 46 bytes, o enchimento (</a:t>
            </a:r>
            <a:r>
              <a:rPr lang="pt-BR" dirty="0" err="1"/>
              <a:t>Pad</a:t>
            </a:r>
            <a:r>
              <a:rPr lang="pt-BR" dirty="0"/>
              <a:t>) é usado para completar o tamanho mínimo.</a:t>
            </a:r>
          </a:p>
          <a:p>
            <a:r>
              <a:rPr lang="pt-BR" dirty="0"/>
              <a:t>Isto é necessário para evitar que um quadro muito pequeno termine de ser transmitido pela origem antes de chegar ao destino, sendo que ainda poderia sofrer uma colisão.</a:t>
            </a:r>
          </a:p>
        </p:txBody>
      </p:sp>
      <p:sp>
        <p:nvSpPr>
          <p:cNvPr id="4" name="Espaço Reservado para Número de Slide 3"/>
          <p:cNvSpPr>
            <a:spLocks noGrp="1"/>
          </p:cNvSpPr>
          <p:nvPr>
            <p:ph type="sldNum" sz="quarter" idx="5"/>
          </p:nvPr>
        </p:nvSpPr>
        <p:spPr/>
        <p:txBody>
          <a:bodyPr/>
          <a:lstStyle/>
          <a:p>
            <a:fld id="{CCDC4E42-87DE-4964-893B-7853F75B3CF8}" type="slidenum">
              <a:rPr lang="en-US" smtClean="0"/>
              <a:pPr/>
              <a:t>63</a:t>
            </a:fld>
            <a:endParaRPr lang="en-US"/>
          </a:p>
        </p:txBody>
      </p:sp>
    </p:spTree>
    <p:extLst>
      <p:ext uri="{BB962C8B-B14F-4D97-AF65-F5344CB8AC3E}">
        <p14:creationId xmlns:p14="http://schemas.microsoft.com/office/powerpoint/2010/main" val="36972907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9E23A06-A8EC-8C6F-B8B9-6092DCF7CEA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94895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455354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b="1" dirty="0"/>
              <a:t>1. 1000BASE-T</a:t>
            </a:r>
          </a:p>
          <a:p>
            <a:r>
              <a:rPr lang="pt-BR" b="1" dirty="0"/>
              <a:t>Velocidade:</a:t>
            </a:r>
            <a:r>
              <a:rPr lang="pt-BR" dirty="0"/>
              <a:t> 1000 Mbps (Gigabit)</a:t>
            </a:r>
          </a:p>
          <a:p>
            <a:r>
              <a:rPr lang="pt-BR" b="1" dirty="0"/>
              <a:t>Base:</a:t>
            </a:r>
            <a:r>
              <a:rPr lang="pt-BR" dirty="0"/>
              <a:t> </a:t>
            </a:r>
            <a:r>
              <a:rPr lang="pt-BR" dirty="0" err="1"/>
              <a:t>Baseband</a:t>
            </a:r>
            <a:r>
              <a:rPr lang="pt-BR" dirty="0"/>
              <a:t> (sinal digital direto, sem modulação de frequência)</a:t>
            </a:r>
          </a:p>
          <a:p>
            <a:r>
              <a:rPr lang="pt-BR" b="1" dirty="0"/>
              <a:t>T:</a:t>
            </a:r>
            <a:r>
              <a:rPr lang="pt-BR" dirty="0"/>
              <a:t> </a:t>
            </a:r>
            <a:r>
              <a:rPr lang="pt-BR" dirty="0" err="1"/>
              <a:t>Twisted</a:t>
            </a:r>
            <a:r>
              <a:rPr lang="pt-BR" dirty="0"/>
              <a:t> </a:t>
            </a:r>
            <a:r>
              <a:rPr lang="pt-BR" dirty="0" err="1"/>
              <a:t>pair</a:t>
            </a:r>
            <a:r>
              <a:rPr lang="pt-BR" dirty="0"/>
              <a:t> (cabo de par trançado, cobre)</a:t>
            </a:r>
          </a:p>
          <a:p>
            <a:r>
              <a:rPr lang="pt-BR" b="1" dirty="0"/>
              <a:t>Mídia:</a:t>
            </a:r>
            <a:r>
              <a:rPr lang="pt-BR" dirty="0"/>
              <a:t> Cabo de par trançado Cat5e ou superior</a:t>
            </a:r>
          </a:p>
          <a:p>
            <a:r>
              <a:rPr lang="pt-BR" b="1" dirty="0"/>
              <a:t>Distância máxima:</a:t>
            </a:r>
            <a:r>
              <a:rPr lang="pt-BR" dirty="0"/>
              <a:t> até 100 m</a:t>
            </a:r>
          </a:p>
          <a:p>
            <a:r>
              <a:rPr lang="pt-BR" b="1" dirty="0"/>
              <a:t>Uso típico:</a:t>
            </a:r>
            <a:r>
              <a:rPr lang="pt-BR" dirty="0"/>
              <a:t> </a:t>
            </a:r>
            <a:r>
              <a:rPr lang="pt-BR" dirty="0" err="1"/>
              <a:t>LANs</a:t>
            </a:r>
            <a:r>
              <a:rPr lang="pt-BR" dirty="0"/>
              <a:t> corporativas e domésticas com cabo de cobre.</a:t>
            </a:r>
          </a:p>
          <a:p>
            <a:br>
              <a:rPr lang="pt-BR" dirty="0"/>
            </a:br>
            <a:endParaRPr lang="pt-BR" dirty="0"/>
          </a:p>
          <a:p>
            <a:r>
              <a:rPr lang="pt-BR" b="1" dirty="0"/>
              <a:t>2. 1000BASE-CX</a:t>
            </a:r>
          </a:p>
          <a:p>
            <a:r>
              <a:rPr lang="pt-BR" b="1" dirty="0"/>
              <a:t>Velocidade:</a:t>
            </a:r>
            <a:r>
              <a:rPr lang="pt-BR" dirty="0"/>
              <a:t> 1000 Mbps</a:t>
            </a:r>
          </a:p>
          <a:p>
            <a:r>
              <a:rPr lang="pt-BR" b="1" dirty="0"/>
              <a:t>Base:</a:t>
            </a:r>
            <a:r>
              <a:rPr lang="pt-BR" dirty="0"/>
              <a:t> </a:t>
            </a:r>
            <a:r>
              <a:rPr lang="pt-BR" dirty="0" err="1"/>
              <a:t>Baseband</a:t>
            </a:r>
            <a:endParaRPr lang="pt-BR" dirty="0"/>
          </a:p>
          <a:p>
            <a:r>
              <a:rPr lang="pt-BR" b="1" dirty="0"/>
              <a:t>CX:</a:t>
            </a:r>
            <a:r>
              <a:rPr lang="pt-BR" dirty="0"/>
              <a:t> Copper (cobre) – geralmente cabo balanceado especial de baixa latência</a:t>
            </a:r>
          </a:p>
          <a:p>
            <a:r>
              <a:rPr lang="pt-BR" b="1" dirty="0"/>
              <a:t>Mídia:</a:t>
            </a:r>
            <a:r>
              <a:rPr lang="pt-BR" dirty="0"/>
              <a:t> Cabo de cobre especial (não Cat5e comum, mais grosso, normalmente STP – </a:t>
            </a:r>
            <a:r>
              <a:rPr lang="pt-BR" dirty="0" err="1"/>
              <a:t>shielded</a:t>
            </a:r>
            <a:r>
              <a:rPr lang="pt-BR" dirty="0"/>
              <a:t> </a:t>
            </a:r>
            <a:r>
              <a:rPr lang="pt-BR" dirty="0" err="1"/>
              <a:t>twisted</a:t>
            </a:r>
            <a:r>
              <a:rPr lang="pt-BR" dirty="0"/>
              <a:t> </a:t>
            </a:r>
            <a:r>
              <a:rPr lang="pt-BR" dirty="0" err="1"/>
              <a:t>pair</a:t>
            </a:r>
            <a:r>
              <a:rPr lang="pt-BR" dirty="0"/>
              <a:t>)</a:t>
            </a:r>
          </a:p>
          <a:p>
            <a:r>
              <a:rPr lang="pt-BR" b="1" dirty="0"/>
              <a:t>Distância máxima:</a:t>
            </a:r>
            <a:r>
              <a:rPr lang="pt-BR" dirty="0"/>
              <a:t> cerca de 25 m (tem menos interferência, mas atenua mais por conta da blindagem)</a:t>
            </a:r>
          </a:p>
          <a:p>
            <a:r>
              <a:rPr lang="pt-BR" b="1" dirty="0"/>
              <a:t>Uso típico:</a:t>
            </a:r>
            <a:r>
              <a:rPr lang="pt-BR" dirty="0"/>
              <a:t> Conexões de switch a switch ou dentro de racks.</a:t>
            </a:r>
          </a:p>
          <a:p>
            <a:br>
              <a:rPr lang="pt-BR" dirty="0"/>
            </a:br>
            <a:endParaRPr lang="pt-BR" dirty="0"/>
          </a:p>
          <a:p>
            <a:r>
              <a:rPr lang="pt-BR" b="1" dirty="0"/>
              <a:t>3. 1000BASE-SX</a:t>
            </a:r>
          </a:p>
          <a:p>
            <a:r>
              <a:rPr lang="pt-BR" b="1" dirty="0"/>
              <a:t>Velocidade:</a:t>
            </a:r>
            <a:r>
              <a:rPr lang="pt-BR" dirty="0"/>
              <a:t> 1000 Mbps</a:t>
            </a:r>
          </a:p>
          <a:p>
            <a:r>
              <a:rPr lang="pt-BR" b="1" dirty="0"/>
              <a:t>Base:</a:t>
            </a:r>
            <a:r>
              <a:rPr lang="pt-BR" dirty="0"/>
              <a:t> </a:t>
            </a:r>
            <a:r>
              <a:rPr lang="pt-BR" dirty="0" err="1"/>
              <a:t>Baseband</a:t>
            </a:r>
            <a:endParaRPr lang="pt-BR" dirty="0"/>
          </a:p>
          <a:p>
            <a:r>
              <a:rPr lang="pt-BR" b="1" dirty="0"/>
              <a:t>SX:</a:t>
            </a:r>
            <a:r>
              <a:rPr lang="pt-BR" dirty="0"/>
              <a:t> Short </a:t>
            </a:r>
            <a:r>
              <a:rPr lang="pt-BR" dirty="0" err="1"/>
              <a:t>wavelength</a:t>
            </a:r>
            <a:r>
              <a:rPr lang="pt-BR" dirty="0"/>
              <a:t> (comprimento de onda curto, ~850 </a:t>
            </a:r>
            <a:r>
              <a:rPr lang="pt-BR" dirty="0" err="1"/>
              <a:t>nm</a:t>
            </a:r>
            <a:r>
              <a:rPr lang="pt-BR" dirty="0"/>
              <a:t>)</a:t>
            </a:r>
          </a:p>
          <a:p>
            <a:r>
              <a:rPr lang="pt-BR" b="1" dirty="0"/>
              <a:t>Mídia:</a:t>
            </a:r>
            <a:r>
              <a:rPr lang="pt-BR" dirty="0"/>
              <a:t> Fibra multimodo</a:t>
            </a:r>
          </a:p>
          <a:p>
            <a:r>
              <a:rPr lang="pt-BR" b="1" dirty="0"/>
              <a:t>Distância máxima:</a:t>
            </a:r>
            <a:r>
              <a:rPr lang="pt-BR" dirty="0"/>
              <a:t> 220 m até 550 m, dependendo do tipo de fibra</a:t>
            </a:r>
          </a:p>
          <a:p>
            <a:r>
              <a:rPr lang="pt-BR" b="1" dirty="0"/>
              <a:t>Uso típico:</a:t>
            </a:r>
            <a:r>
              <a:rPr lang="pt-BR" dirty="0"/>
              <a:t> Redes de campus e interconexão de edifícios próximos.</a:t>
            </a:r>
          </a:p>
          <a:p>
            <a:br>
              <a:rPr lang="pt-BR" dirty="0"/>
            </a:br>
            <a:endParaRPr lang="pt-BR" dirty="0"/>
          </a:p>
          <a:p>
            <a:r>
              <a:rPr lang="pt-BR" b="1" dirty="0"/>
              <a:t>4. 1000BASE-LX</a:t>
            </a:r>
          </a:p>
          <a:p>
            <a:r>
              <a:rPr lang="pt-BR" b="1" dirty="0"/>
              <a:t>Velocidade:</a:t>
            </a:r>
            <a:r>
              <a:rPr lang="pt-BR" dirty="0"/>
              <a:t> 1000 Mbps</a:t>
            </a:r>
          </a:p>
          <a:p>
            <a:r>
              <a:rPr lang="pt-BR" b="1" dirty="0"/>
              <a:t>Base:</a:t>
            </a:r>
            <a:r>
              <a:rPr lang="pt-BR" dirty="0"/>
              <a:t> </a:t>
            </a:r>
            <a:r>
              <a:rPr lang="pt-BR" dirty="0" err="1"/>
              <a:t>Baseband</a:t>
            </a:r>
            <a:endParaRPr lang="pt-BR" dirty="0"/>
          </a:p>
          <a:p>
            <a:r>
              <a:rPr lang="pt-BR" b="1" dirty="0"/>
              <a:t>LX:</a:t>
            </a:r>
            <a:r>
              <a:rPr lang="pt-BR" dirty="0"/>
              <a:t> </a:t>
            </a:r>
            <a:r>
              <a:rPr lang="pt-BR" dirty="0" err="1"/>
              <a:t>Long</a:t>
            </a:r>
            <a:r>
              <a:rPr lang="pt-BR" dirty="0"/>
              <a:t> </a:t>
            </a:r>
            <a:r>
              <a:rPr lang="pt-BR" dirty="0" err="1"/>
              <a:t>wavelength</a:t>
            </a:r>
            <a:r>
              <a:rPr lang="pt-BR" dirty="0"/>
              <a:t> (comprimento de onda longo, ~1310 </a:t>
            </a:r>
            <a:r>
              <a:rPr lang="pt-BR" dirty="0" err="1"/>
              <a:t>nm</a:t>
            </a:r>
            <a:r>
              <a:rPr lang="pt-BR" dirty="0"/>
              <a:t>)</a:t>
            </a:r>
          </a:p>
          <a:p>
            <a:r>
              <a:rPr lang="pt-BR" b="1" dirty="0"/>
              <a:t>Mídia:</a:t>
            </a:r>
            <a:r>
              <a:rPr lang="pt-BR" dirty="0"/>
              <a:t> Fibra multimodo ou </a:t>
            </a:r>
            <a:r>
              <a:rPr lang="pt-BR" dirty="0" err="1"/>
              <a:t>monomodo</a:t>
            </a:r>
            <a:endParaRPr lang="pt-BR" dirty="0"/>
          </a:p>
          <a:p>
            <a:r>
              <a:rPr lang="pt-BR" b="1" dirty="0"/>
              <a:t>Distância máxima:</a:t>
            </a:r>
            <a:r>
              <a:rPr lang="pt-BR" dirty="0"/>
              <a:t> até 5 km em multimodo, 10 km em </a:t>
            </a:r>
            <a:r>
              <a:rPr lang="pt-BR" dirty="0" err="1"/>
              <a:t>monomodo</a:t>
            </a:r>
            <a:endParaRPr lang="pt-BR" dirty="0"/>
          </a:p>
          <a:p>
            <a:r>
              <a:rPr lang="pt-BR" b="1" dirty="0"/>
              <a:t>Uso típico:</a:t>
            </a:r>
            <a:r>
              <a:rPr lang="pt-BR" dirty="0"/>
              <a:t> Redes de longa distância dentro do campus ou entre prédios.</a:t>
            </a:r>
          </a:p>
          <a:p>
            <a:br>
              <a:rPr lang="pt-BR" dirty="0"/>
            </a:br>
            <a:endParaRPr lang="pt-BR" dirty="0"/>
          </a:p>
          <a:p>
            <a:r>
              <a:rPr lang="pt-BR" b="1" dirty="0"/>
              <a:t>5. 1000BASE-LX10</a:t>
            </a:r>
          </a:p>
          <a:p>
            <a:r>
              <a:rPr lang="pt-BR" b="1" dirty="0"/>
              <a:t>Mesma coisa que LX</a:t>
            </a:r>
            <a:r>
              <a:rPr lang="pt-BR" dirty="0"/>
              <a:t>, mas otimizado para </a:t>
            </a:r>
            <a:r>
              <a:rPr lang="pt-BR" b="1" dirty="0"/>
              <a:t>distâncias maiores</a:t>
            </a:r>
            <a:r>
              <a:rPr lang="pt-BR" dirty="0"/>
              <a:t> até </a:t>
            </a:r>
            <a:r>
              <a:rPr lang="pt-BR" b="1" dirty="0"/>
              <a:t>10 km</a:t>
            </a:r>
            <a:r>
              <a:rPr lang="pt-BR" dirty="0"/>
              <a:t> em fibra </a:t>
            </a:r>
            <a:r>
              <a:rPr lang="pt-BR" dirty="0" err="1"/>
              <a:t>monomodo</a:t>
            </a:r>
            <a:r>
              <a:rPr lang="pt-BR" dirty="0"/>
              <a:t>.</a:t>
            </a:r>
          </a:p>
          <a:p>
            <a:r>
              <a:rPr lang="pt-BR" dirty="0"/>
              <a:t>Serve para conexões </a:t>
            </a:r>
            <a:r>
              <a:rPr lang="pt-BR" dirty="0" err="1"/>
              <a:t>interprédios</a:t>
            </a:r>
            <a:r>
              <a:rPr lang="pt-BR" dirty="0"/>
              <a:t> ou pequenas metrópoles.</a:t>
            </a:r>
          </a:p>
          <a:p>
            <a:br>
              <a:rPr lang="pt-BR" dirty="0"/>
            </a:br>
            <a:endParaRPr lang="pt-BR" dirty="0"/>
          </a:p>
          <a:p>
            <a:r>
              <a:rPr lang="pt-BR" b="1" dirty="0"/>
              <a:t>6. 1000BASE-BX10</a:t>
            </a:r>
          </a:p>
          <a:p>
            <a:r>
              <a:rPr lang="pt-BR" b="1" dirty="0"/>
              <a:t>Velocidade:</a:t>
            </a:r>
            <a:r>
              <a:rPr lang="pt-BR" dirty="0"/>
              <a:t> 1000 Mbps</a:t>
            </a:r>
          </a:p>
          <a:p>
            <a:r>
              <a:rPr lang="pt-BR" b="1" dirty="0"/>
              <a:t>BX:</a:t>
            </a:r>
            <a:r>
              <a:rPr lang="pt-BR" dirty="0"/>
              <a:t> </a:t>
            </a:r>
            <a:r>
              <a:rPr lang="pt-BR" dirty="0" err="1"/>
              <a:t>Bidirectional</a:t>
            </a:r>
            <a:r>
              <a:rPr lang="pt-BR" dirty="0"/>
              <a:t> over a single </a:t>
            </a:r>
            <a:r>
              <a:rPr lang="pt-BR" dirty="0" err="1"/>
              <a:t>fiber</a:t>
            </a:r>
            <a:r>
              <a:rPr lang="pt-BR" dirty="0"/>
              <a:t> (transmissão bidirecional numa única fibra)</a:t>
            </a:r>
          </a:p>
          <a:p>
            <a:r>
              <a:rPr lang="pt-BR" b="1" dirty="0"/>
              <a:t>10:</a:t>
            </a:r>
            <a:r>
              <a:rPr lang="pt-BR" dirty="0"/>
              <a:t> distância de até 10 km</a:t>
            </a:r>
          </a:p>
          <a:p>
            <a:r>
              <a:rPr lang="pt-BR" b="1" dirty="0"/>
              <a:t>Mídia:</a:t>
            </a:r>
            <a:r>
              <a:rPr lang="pt-BR" dirty="0"/>
              <a:t> Fibra </a:t>
            </a:r>
            <a:r>
              <a:rPr lang="pt-BR" dirty="0" err="1"/>
              <a:t>monomodo</a:t>
            </a:r>
            <a:endParaRPr lang="pt-BR" dirty="0"/>
          </a:p>
          <a:p>
            <a:r>
              <a:rPr lang="pt-BR" b="1" dirty="0"/>
              <a:t>Uso típico:</a:t>
            </a:r>
            <a:r>
              <a:rPr lang="pt-BR" dirty="0"/>
              <a:t> Economiza fibra em links ponto a ponto, comum em provedores ou data centers.</a:t>
            </a:r>
          </a:p>
          <a:p>
            <a:br>
              <a:rPr lang="pt-BR" dirty="0"/>
            </a:br>
            <a:endParaRPr lang="pt-BR" dirty="0"/>
          </a:p>
          <a:p>
            <a:r>
              <a:rPr lang="pt-BR" dirty="0"/>
              <a:t>💡 </a:t>
            </a:r>
            <a:r>
              <a:rPr lang="pt-BR" b="1" dirty="0"/>
              <a:t>Resumo das letras mais comuns:</a:t>
            </a:r>
            <a:endParaRPr lang="pt-BR" dirty="0"/>
          </a:p>
          <a:p>
            <a:r>
              <a:rPr lang="pt-BR" b="1" dirty="0"/>
              <a:t>T:</a:t>
            </a:r>
            <a:r>
              <a:rPr lang="pt-BR" dirty="0"/>
              <a:t> </a:t>
            </a:r>
            <a:r>
              <a:rPr lang="pt-BR" dirty="0" err="1"/>
              <a:t>Twisted</a:t>
            </a:r>
            <a:r>
              <a:rPr lang="pt-BR" dirty="0"/>
              <a:t> </a:t>
            </a:r>
            <a:r>
              <a:rPr lang="pt-BR" dirty="0" err="1"/>
              <a:t>pair</a:t>
            </a:r>
            <a:r>
              <a:rPr lang="pt-BR" dirty="0"/>
              <a:t> (cobre)</a:t>
            </a:r>
          </a:p>
          <a:p>
            <a:r>
              <a:rPr lang="pt-BR" b="1" dirty="0"/>
              <a:t>CX:</a:t>
            </a:r>
            <a:r>
              <a:rPr lang="pt-BR" dirty="0"/>
              <a:t> Copper (cobre especial)</a:t>
            </a:r>
          </a:p>
          <a:p>
            <a:r>
              <a:rPr lang="pt-BR" b="1" dirty="0"/>
              <a:t>SX:</a:t>
            </a:r>
            <a:r>
              <a:rPr lang="pt-BR" dirty="0"/>
              <a:t> Short </a:t>
            </a:r>
            <a:r>
              <a:rPr lang="pt-BR" dirty="0" err="1"/>
              <a:t>wavelength</a:t>
            </a:r>
            <a:r>
              <a:rPr lang="pt-BR" dirty="0"/>
              <a:t> (fibra multimodo curta)</a:t>
            </a:r>
          </a:p>
          <a:p>
            <a:r>
              <a:rPr lang="pt-BR" b="1" dirty="0"/>
              <a:t>LX:</a:t>
            </a:r>
            <a:r>
              <a:rPr lang="pt-BR" dirty="0"/>
              <a:t> </a:t>
            </a:r>
            <a:r>
              <a:rPr lang="pt-BR" dirty="0" err="1"/>
              <a:t>Long</a:t>
            </a:r>
            <a:r>
              <a:rPr lang="pt-BR" dirty="0"/>
              <a:t> </a:t>
            </a:r>
            <a:r>
              <a:rPr lang="pt-BR" dirty="0" err="1"/>
              <a:t>wavelength</a:t>
            </a:r>
            <a:r>
              <a:rPr lang="pt-BR" dirty="0"/>
              <a:t> (fibra multimodo ou </a:t>
            </a:r>
            <a:r>
              <a:rPr lang="pt-BR" dirty="0" err="1"/>
              <a:t>monomodo</a:t>
            </a:r>
            <a:r>
              <a:rPr lang="pt-BR" dirty="0"/>
              <a:t> longa)</a:t>
            </a:r>
          </a:p>
          <a:p>
            <a:r>
              <a:rPr lang="pt-BR" b="1" dirty="0"/>
              <a:t>BX:</a:t>
            </a:r>
            <a:r>
              <a:rPr lang="pt-BR" dirty="0"/>
              <a:t> </a:t>
            </a:r>
            <a:r>
              <a:rPr lang="pt-BR" dirty="0" err="1"/>
              <a:t>Bidirectional</a:t>
            </a:r>
            <a:r>
              <a:rPr lang="pt-BR" dirty="0"/>
              <a:t> (fibra única)</a:t>
            </a:r>
          </a:p>
          <a:p>
            <a:r>
              <a:rPr lang="pt-BR" b="1" dirty="0"/>
              <a:t>10:</a:t>
            </a:r>
            <a:r>
              <a:rPr lang="pt-BR" dirty="0"/>
              <a:t> indica distância máxima em km (geralmente LX10, BX10)</a:t>
            </a:r>
          </a:p>
          <a:p>
            <a:endParaRPr lang="pt-BR" dirty="0"/>
          </a:p>
          <a:p>
            <a:r>
              <a:rPr lang="pt-BR" b="1" dirty="0" err="1"/>
              <a:t>Monomodo</a:t>
            </a:r>
            <a:r>
              <a:rPr lang="pt-BR" b="1" dirty="0"/>
              <a:t>:</a:t>
            </a:r>
            <a:r>
              <a:rPr lang="pt-BR" dirty="0"/>
              <a:t> longo alcance, alta velocidade, caro, núcleo fino, um caminho de luz.</a:t>
            </a:r>
          </a:p>
          <a:p>
            <a:r>
              <a:rPr lang="pt-BR" b="1" dirty="0"/>
              <a:t>Multimodo:</a:t>
            </a:r>
            <a:r>
              <a:rPr lang="pt-BR" dirty="0"/>
              <a:t> curto/médio alcance, mais barato, núcleo grosso, múltiplos caminhos de luz → dispersão.</a:t>
            </a:r>
          </a:p>
          <a:p>
            <a:endParaRPr lang="pt-BR"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695580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66</a:t>
            </a:fld>
            <a:endParaRPr lang="en-US" dirty="0"/>
          </a:p>
        </p:txBody>
      </p:sp>
    </p:spTree>
    <p:extLst>
      <p:ext uri="{BB962C8B-B14F-4D97-AF65-F5344CB8AC3E}">
        <p14:creationId xmlns:p14="http://schemas.microsoft.com/office/powerpoint/2010/main" val="200882559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814864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00455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66327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179683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865706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567278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40575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a:defRPr/>
            </a:pPr>
            <a:r>
              <a:rPr lang="en-US" dirty="0">
                <a:latin typeface="Times New Roman" charset="0"/>
                <a:ea typeface="ＭＳ Ｐゴシック" charset="0"/>
                <a:cs typeface="+mn-cs"/>
              </a:rPr>
              <a:t>Da</a:t>
            </a:r>
            <a:r>
              <a:rPr lang="en-US" baseline="0" dirty="0">
                <a:latin typeface="Times New Roman" charset="0"/>
                <a:ea typeface="ＭＳ Ｐゴシック" charset="0"/>
                <a:cs typeface="+mn-cs"/>
              </a:rPr>
              <a:t> Princeton University, </a:t>
            </a:r>
            <a:r>
              <a:rPr lang="en-US" baseline="0" dirty="0" err="1">
                <a:latin typeface="Times New Roman" charset="0"/>
                <a:ea typeface="ＭＳ Ｐゴシック" charset="0"/>
                <a:cs typeface="+mn-cs"/>
              </a:rPr>
              <a:t>em</a:t>
            </a:r>
            <a:r>
              <a:rPr lang="en-US" baseline="0" dirty="0">
                <a:latin typeface="Times New Roman" charset="0"/>
                <a:ea typeface="ＭＳ Ｐゴシック" charset="0"/>
                <a:cs typeface="+mn-cs"/>
              </a:rPr>
              <a:t> New Jersey </a:t>
            </a:r>
            <a:r>
              <a:rPr lang="en-US" baseline="0" dirty="0" err="1">
                <a:latin typeface="Times New Roman" charset="0"/>
                <a:ea typeface="ＭＳ Ｐゴシック" charset="0"/>
                <a:cs typeface="+mn-cs"/>
              </a:rPr>
              <a:t>ao</a:t>
            </a:r>
            <a:r>
              <a:rPr lang="en-US" baseline="0" dirty="0">
                <a:latin typeface="Times New Roman" charset="0"/>
                <a:ea typeface="ＭＳ Ｐゴシック" charset="0"/>
                <a:cs typeface="+mn-cs"/>
              </a:rPr>
              <a:t> Aeroporto JFK </a:t>
            </a:r>
            <a:r>
              <a:rPr lang="en-US" baseline="0" dirty="0" err="1">
                <a:latin typeface="Times New Roman" charset="0"/>
                <a:ea typeface="ＭＳ Ｐゴシック" charset="0"/>
                <a:cs typeface="+mn-cs"/>
              </a:rPr>
              <a:t>em</a:t>
            </a:r>
            <a:r>
              <a:rPr lang="en-US" baseline="0" dirty="0">
                <a:latin typeface="Times New Roman" charset="0"/>
                <a:ea typeface="ＭＳ Ｐゴシック" charset="0"/>
                <a:cs typeface="+mn-cs"/>
              </a:rPr>
              <a:t> New York: </a:t>
            </a:r>
            <a:r>
              <a:rPr lang="en-US" baseline="0" dirty="0" err="1">
                <a:latin typeface="Times New Roman" charset="0"/>
                <a:ea typeface="ＭＳ Ｐゴシック" charset="0"/>
                <a:cs typeface="+mn-cs"/>
              </a:rPr>
              <a:t>aproximadamente</a:t>
            </a:r>
            <a:r>
              <a:rPr lang="en-US" baseline="0" dirty="0">
                <a:latin typeface="Times New Roman" charset="0"/>
                <a:ea typeface="ＭＳ Ｐゴシック" charset="0"/>
                <a:cs typeface="+mn-cs"/>
              </a:rPr>
              <a:t> 1h30 de </a:t>
            </a:r>
            <a:r>
              <a:rPr lang="en-US" baseline="0" dirty="0" err="1">
                <a:latin typeface="Times New Roman" charset="0"/>
                <a:ea typeface="ＭＳ Ｐゴシック" charset="0"/>
                <a:cs typeface="+mn-cs"/>
              </a:rPr>
              <a:t>carro</a:t>
            </a:r>
            <a:r>
              <a:rPr lang="en-US" baseline="0" dirty="0">
                <a:latin typeface="Times New Roman" charset="0"/>
                <a:ea typeface="ＭＳ Ｐゴシック" charset="0"/>
                <a:cs typeface="+mn-cs"/>
              </a:rPr>
              <a:t>.</a:t>
            </a:r>
          </a:p>
          <a:p>
            <a:pPr>
              <a:defRPr/>
            </a:pPr>
            <a:r>
              <a:rPr lang="en-US" dirty="0">
                <a:latin typeface="Times New Roman" charset="0"/>
                <a:ea typeface="ＭＳ Ｐゴシック" charset="0"/>
                <a:cs typeface="+mn-cs"/>
              </a:rPr>
              <a:t>De </a:t>
            </a:r>
            <a:r>
              <a:rPr lang="en-US" dirty="0" err="1">
                <a:latin typeface="Times New Roman" charset="0"/>
                <a:ea typeface="ＭＳ Ｐゴシック" charset="0"/>
                <a:cs typeface="+mn-cs"/>
              </a:rPr>
              <a:t>Genebra</a:t>
            </a:r>
            <a:r>
              <a:rPr lang="en-US" dirty="0">
                <a:latin typeface="Times New Roman" charset="0"/>
                <a:ea typeface="ＭＳ Ｐゴシック" charset="0"/>
                <a:cs typeface="+mn-cs"/>
              </a:rPr>
              <a:t> à </a:t>
            </a:r>
            <a:r>
              <a:rPr lang="en-US" dirty="0" err="1">
                <a:latin typeface="Times New Roman" charset="0"/>
                <a:ea typeface="ＭＳ Ｐゴシック" charset="0"/>
                <a:cs typeface="+mn-cs"/>
              </a:rPr>
              <a:t>Lausana</a:t>
            </a:r>
            <a:r>
              <a:rPr lang="en-US" dirty="0">
                <a:latin typeface="Times New Roman" charset="0"/>
                <a:ea typeface="ＭＳ Ｐゴシック" charset="0"/>
                <a:cs typeface="+mn-cs"/>
              </a:rPr>
              <a:t> (</a:t>
            </a:r>
            <a:r>
              <a:rPr lang="en-US" dirty="0" err="1">
                <a:latin typeface="Times New Roman" charset="0"/>
                <a:ea typeface="ＭＳ Ｐゴシック" charset="0"/>
                <a:cs typeface="+mn-cs"/>
              </a:rPr>
              <a:t>Suiça</a:t>
            </a:r>
            <a:r>
              <a:rPr lang="en-US" dirty="0">
                <a:latin typeface="Times New Roman" charset="0"/>
                <a:ea typeface="ＭＳ Ｐゴシック" charset="0"/>
                <a:cs typeface="+mn-cs"/>
              </a:rPr>
              <a:t>):</a:t>
            </a:r>
            <a:r>
              <a:rPr lang="en-US" baseline="0" dirty="0">
                <a:latin typeface="Times New Roman" charset="0"/>
                <a:ea typeface="ＭＳ Ｐゴシック" charset="0"/>
                <a:cs typeface="+mn-cs"/>
              </a:rPr>
              <a:t> </a:t>
            </a:r>
            <a:r>
              <a:rPr lang="en-US" baseline="0" dirty="0" err="1">
                <a:latin typeface="Times New Roman" charset="0"/>
                <a:ea typeface="ＭＳ Ｐゴシック" charset="0"/>
                <a:cs typeface="+mn-cs"/>
              </a:rPr>
              <a:t>aproximadamente</a:t>
            </a:r>
            <a:r>
              <a:rPr lang="en-US" baseline="0" dirty="0">
                <a:latin typeface="Times New Roman" charset="0"/>
                <a:ea typeface="ＭＳ Ｐゴシック" charset="0"/>
                <a:cs typeface="+mn-cs"/>
              </a:rPr>
              <a:t> 36 </a:t>
            </a:r>
            <a:r>
              <a:rPr lang="en-US" baseline="0" dirty="0" err="1">
                <a:latin typeface="Times New Roman" charset="0"/>
                <a:ea typeface="ＭＳ Ｐゴシック" charset="0"/>
                <a:cs typeface="+mn-cs"/>
              </a:rPr>
              <a:t>minutos</a:t>
            </a:r>
            <a:r>
              <a:rPr lang="en-US" baseline="0" dirty="0">
                <a:latin typeface="Times New Roman" charset="0"/>
                <a:ea typeface="ＭＳ Ｐゴシック" charset="0"/>
                <a:cs typeface="+mn-cs"/>
              </a:rPr>
              <a:t>, de </a:t>
            </a:r>
            <a:r>
              <a:rPr lang="en-US" baseline="0" dirty="0" err="1">
                <a:latin typeface="Times New Roman" charset="0"/>
                <a:ea typeface="ＭＳ Ｐゴシック" charset="0"/>
                <a:cs typeface="+mn-cs"/>
              </a:rPr>
              <a:t>trem</a:t>
            </a:r>
            <a:endParaRPr lang="en-US" dirty="0">
              <a:latin typeface="Times New Roman" charset="0"/>
              <a:ea typeface="ＭＳ Ｐゴシック" charset="0"/>
              <a:cs typeface="+mn-cs"/>
            </a:endParaRPr>
          </a:p>
          <a:p>
            <a:endParaRPr lang="pt-BR" dirty="0"/>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7</a:t>
            </a:fld>
            <a:endParaRPr lang="en-US" dirty="0"/>
          </a:p>
        </p:txBody>
      </p:sp>
    </p:spTree>
    <p:extLst>
      <p:ext uri="{BB962C8B-B14F-4D97-AF65-F5344CB8AC3E}">
        <p14:creationId xmlns:p14="http://schemas.microsoft.com/office/powerpoint/2010/main" val="425144512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659387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79939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Kurose </a:t>
            </a:r>
            <a:r>
              <a:rPr lang="en-US" dirty="0" err="1"/>
              <a:t>tirou</a:t>
            </a:r>
            <a:r>
              <a:rPr lang="en-US" dirty="0"/>
              <a:t> </a:t>
            </a:r>
            <a:r>
              <a:rPr lang="en-US" dirty="0" err="1"/>
              <a:t>na</a:t>
            </a:r>
            <a:r>
              <a:rPr lang="en-US" dirty="0"/>
              <a:t> V9, mas </a:t>
            </a:r>
            <a:r>
              <a:rPr lang="en-US" dirty="0" err="1"/>
              <a:t>acho</a:t>
            </a:r>
            <a:r>
              <a:rPr lang="en-US" dirty="0"/>
              <a:t> </a:t>
            </a:r>
            <a:r>
              <a:rPr lang="en-US" dirty="0" err="1"/>
              <a:t>interessante</a:t>
            </a:r>
            <a:r>
              <a:rPr lang="en-US" dirty="0"/>
              <a:t> </a:t>
            </a:r>
            <a:r>
              <a:rPr lang="en-US" dirty="0" err="1"/>
              <a:t>manter</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548999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Rede da UNESP em 2023, conforme mostrada na palestra do Anderson Cerri, do nosso DTI, na SECCOMP de 2023.</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79</a:t>
            </a:fld>
            <a:endParaRPr lang="en-US" dirty="0"/>
          </a:p>
        </p:txBody>
      </p:sp>
    </p:spTree>
    <p:extLst>
      <p:ext uri="{BB962C8B-B14F-4D97-AF65-F5344CB8AC3E}">
        <p14:creationId xmlns:p14="http://schemas.microsoft.com/office/powerpoint/2010/main" val="266124007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pt-BR" noProof="0" dirty="0">
                <a:latin typeface="Times New Roman" charset="0"/>
                <a:ea typeface="ＭＳ Ｐゴシック" charset="0"/>
                <a:cs typeface="+mn-cs"/>
              </a:rPr>
              <a:t>Tipicamente utiliza-se switches para redes com até centenas de hospedeiros, aproveitando o processamento mais rápido (só até camada 2), não haver necessidade de configuração, etc.</a:t>
            </a:r>
          </a:p>
          <a:p>
            <a:pPr>
              <a:defRPr/>
            </a:pPr>
            <a:r>
              <a:rPr lang="pt-BR" noProof="0" dirty="0">
                <a:latin typeface="Times New Roman" charset="0"/>
                <a:ea typeface="ＭＳ Ｐゴシック" charset="0"/>
                <a:cs typeface="+mn-cs"/>
              </a:rPr>
              <a:t>Em redes com milhares de hospedeiros convém dividir em mais </a:t>
            </a:r>
            <a:r>
              <a:rPr lang="pt-BR" noProof="0" dirty="0" err="1">
                <a:latin typeface="Times New Roman" charset="0"/>
                <a:ea typeface="ＭＳ Ｐゴシック" charset="0"/>
                <a:cs typeface="+mn-cs"/>
              </a:rPr>
              <a:t>sub-redes</a:t>
            </a:r>
            <a:r>
              <a:rPr lang="pt-BR" noProof="0" dirty="0">
                <a:latin typeface="Times New Roman" charset="0"/>
                <a:ea typeface="ＭＳ Ｐゴシック" charset="0"/>
                <a:cs typeface="+mn-cs"/>
              </a:rPr>
              <a:t>, evitando o excesso de tráfego de broadcast (ARP, DHCP, etc.), tabelas ARP muito grandes, etc.</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15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dirty="0"/>
          </a:p>
        </p:txBody>
      </p:sp>
    </p:spTree>
    <p:extLst>
      <p:ext uri="{BB962C8B-B14F-4D97-AF65-F5344CB8AC3E}">
        <p14:creationId xmlns:p14="http://schemas.microsoft.com/office/powerpoint/2010/main" val="308568986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10303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511533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3914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1098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a:t>
            </a: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171450" indent="-171450">
              <a:buFontTx/>
              <a:buChar char="-"/>
            </a:pPr>
            <a:r>
              <a:rPr lang="en-US" dirty="0"/>
              <a:t>Not always</a:t>
            </a:r>
          </a:p>
          <a:p>
            <a:pPr marL="171450" indent="-171450">
              <a:buFontTx/>
              <a:buChar char="-"/>
            </a:pPr>
            <a:r>
              <a:rPr lang="en-US" dirty="0" err="1"/>
              <a:t>Rdt</a:t>
            </a:r>
            <a:r>
              <a:rPr lang="en-US" dirty="0"/>
              <a:t> likes we studied in transport layer</a:t>
            </a:r>
          </a:p>
          <a:p>
            <a:pPr marL="171450" indent="-171450">
              <a:buFontTx/>
              <a:buChar char="-"/>
            </a:pPr>
            <a:r>
              <a:rPr lang="en-US" dirty="0"/>
              <a:t>Reliable is not as important is correctness.  How is correctness assured?</a:t>
            </a:r>
          </a:p>
          <a:p>
            <a:pPr marL="171450" indent="-171450">
              <a:buFontTx/>
              <a:buChar char="-"/>
            </a:pPr>
            <a:endParaRPr lang="en-US" dirty="0"/>
          </a:p>
          <a:p>
            <a:pPr marL="171450" indent="-171450">
              <a:buFontTx/>
              <a:buChar char="-"/>
            </a:pPr>
            <a:r>
              <a:rPr lang="en-US" dirty="0"/>
              <a:t>Wireless is subjected to noise, interference and has high bit error rate.</a:t>
            </a:r>
          </a:p>
          <a:p>
            <a:pPr marL="171450" indent="-171450">
              <a:buFontTx/>
              <a:buChar char="-"/>
            </a:pPr>
            <a:r>
              <a:rPr lang="en-US" dirty="0"/>
              <a:t>Why </a:t>
            </a:r>
          </a:p>
          <a:p>
            <a:pPr marL="171450" indent="-171450">
              <a:buFontTx/>
              <a:buChar char="-"/>
            </a:pP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166217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44986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err="1">
                <a:solidFill>
                  <a:schemeClr val="tx1"/>
                </a:solidFill>
                <a:effectLst/>
                <a:latin typeface="Times New Roman" pitchFamily="-109" charset="0"/>
                <a:ea typeface="MS PGothic" pitchFamily="34" charset="-128"/>
                <a:cs typeface="ＭＳ Ｐゴシック" charset="0"/>
              </a:rPr>
              <a:t>Exemplos</a:t>
            </a:r>
            <a:r>
              <a:rPr lang="en-US" sz="1200" b="0" i="0" kern="1200" dirty="0">
                <a:solidFill>
                  <a:schemeClr val="tx1"/>
                </a:solidFill>
                <a:effectLst/>
                <a:latin typeface="Times New Roman" pitchFamily="-109" charset="0"/>
                <a:ea typeface="MS PGothic" pitchFamily="34" charset="-128"/>
                <a:cs typeface="ＭＳ Ｐゴシック" charset="0"/>
              </a:rPr>
              <a:t> de </a:t>
            </a:r>
            <a:r>
              <a:rPr lang="en-US" sz="1200" b="0" i="0" kern="1200" dirty="0" err="1">
                <a:solidFill>
                  <a:schemeClr val="tx1"/>
                </a:solidFill>
                <a:effectLst/>
                <a:latin typeface="Times New Roman" pitchFamily="-109" charset="0"/>
                <a:ea typeface="MS PGothic" pitchFamily="34" charset="-128"/>
                <a:cs typeface="ＭＳ Ｐゴシック" charset="0"/>
              </a:rPr>
              <a:t>tipo</a:t>
            </a:r>
            <a:r>
              <a:rPr lang="en-US" sz="1200" b="0" i="0" kern="1200" dirty="0">
                <a:solidFill>
                  <a:schemeClr val="tx1"/>
                </a:solidFill>
                <a:effectLst/>
                <a:latin typeface="Times New Roman" pitchFamily="-109" charset="0"/>
                <a:ea typeface="MS PGothic" pitchFamily="34" charset="-128"/>
                <a:cs typeface="ＭＳ Ｐゴシック" charset="0"/>
              </a:rPr>
              <a:t> (</a:t>
            </a:r>
            <a:r>
              <a:rPr lang="pt-BR" sz="1200" b="0" i="0" kern="1200" dirty="0" err="1">
                <a:solidFill>
                  <a:schemeClr val="tx1"/>
                </a:solidFill>
                <a:effectLst/>
                <a:latin typeface="Times New Roman" pitchFamily="-109" charset="0"/>
                <a:ea typeface="MS PGothic" pitchFamily="34" charset="-128"/>
                <a:cs typeface="ＭＳ Ｐゴシック" charset="0"/>
              </a:rPr>
              <a:t>EtherType</a:t>
            </a:r>
            <a:r>
              <a:rPr lang="pt-BR" sz="1200" b="0" i="0" kern="1200" dirty="0">
                <a:solidFill>
                  <a:schemeClr val="tx1"/>
                </a:solidFill>
                <a:effectLst/>
                <a:latin typeface="Times New Roman" pitchFamily="-109" charset="0"/>
                <a:ea typeface="MS PGothic" pitchFamily="34" charset="-128"/>
                <a:cs typeface="ＭＳ Ｐゴシック" charset="0"/>
              </a:rPr>
              <a:t>)</a:t>
            </a:r>
            <a:r>
              <a:rPr lang="en-US" sz="1200" b="0" i="0" kern="1200" dirty="0">
                <a:solidFill>
                  <a:schemeClr val="tx1"/>
                </a:solidFill>
                <a:effectLst/>
                <a:latin typeface="Times New Roman" pitchFamily="-109" charset="0"/>
                <a:ea typeface="MS PGothic" pitchFamily="34" charset="-128"/>
                <a:cs typeface="ＭＳ Ｐゴシック" charset="0"/>
              </a:rPr>
              <a:t>: 0x0800 (2048) indica que o </a:t>
            </a:r>
            <a:r>
              <a:rPr lang="en-US" sz="1200" b="0" i="0" kern="1200" dirty="0" err="1">
                <a:solidFill>
                  <a:schemeClr val="tx1"/>
                </a:solidFill>
                <a:effectLst/>
                <a:latin typeface="Times New Roman" pitchFamily="-109" charset="0"/>
                <a:ea typeface="MS PGothic" pitchFamily="34" charset="-128"/>
                <a:cs typeface="ＭＳ Ｐゴシック" charset="0"/>
              </a:rPr>
              <a:t>quadro</a:t>
            </a:r>
            <a:r>
              <a:rPr lang="en-US" sz="1200" b="0" i="0" kern="1200" baseline="0" dirty="0">
                <a:solidFill>
                  <a:schemeClr val="tx1"/>
                </a:solidFill>
                <a:effectLst/>
                <a:latin typeface="Times New Roman" pitchFamily="-109" charset="0"/>
                <a:ea typeface="MS PGothic" pitchFamily="34" charset="-128"/>
                <a:cs typeface="ＭＳ Ｐゴシック" charset="0"/>
              </a:rPr>
              <a:t> </a:t>
            </a:r>
            <a:r>
              <a:rPr lang="en-US" sz="1200" b="0" i="0" kern="1200" baseline="0" dirty="0" err="1">
                <a:solidFill>
                  <a:schemeClr val="tx1"/>
                </a:solidFill>
                <a:effectLst/>
                <a:latin typeface="Times New Roman" pitchFamily="-109" charset="0"/>
                <a:ea typeface="MS PGothic" pitchFamily="34" charset="-128"/>
                <a:cs typeface="ＭＳ Ｐゴシック" charset="0"/>
              </a:rPr>
              <a:t>tem</a:t>
            </a:r>
            <a:r>
              <a:rPr lang="en-US" sz="1200" b="0" i="0" kern="1200" baseline="0" dirty="0">
                <a:solidFill>
                  <a:schemeClr val="tx1"/>
                </a:solidFill>
                <a:effectLst/>
                <a:latin typeface="Times New Roman" pitchFamily="-109" charset="0"/>
                <a:ea typeface="MS PGothic" pitchFamily="34" charset="-128"/>
                <a:cs typeface="ＭＳ Ｐゴシック" charset="0"/>
              </a:rPr>
              <a:t> um </a:t>
            </a:r>
            <a:r>
              <a:rPr lang="en-US" sz="1200" b="0" i="0" kern="1200" baseline="0" dirty="0" err="1">
                <a:solidFill>
                  <a:schemeClr val="tx1"/>
                </a:solidFill>
                <a:effectLst/>
                <a:latin typeface="Times New Roman" pitchFamily="-109" charset="0"/>
                <a:ea typeface="MS PGothic" pitchFamily="34" charset="-128"/>
                <a:cs typeface="ＭＳ Ｐゴシック" charset="0"/>
              </a:rPr>
              <a:t>datagrama</a:t>
            </a:r>
            <a:r>
              <a:rPr lang="en-US" sz="1200" b="0" i="0" kern="1200" baseline="0" dirty="0">
                <a:solidFill>
                  <a:schemeClr val="tx1"/>
                </a:solidFill>
                <a:effectLst/>
                <a:latin typeface="Times New Roman" pitchFamily="-109" charset="0"/>
                <a:ea typeface="MS PGothic" pitchFamily="34" charset="-128"/>
                <a:cs typeface="ＭＳ Ｐゴシック" charset="0"/>
              </a:rPr>
              <a:t> IPv4</a:t>
            </a:r>
            <a:r>
              <a:rPr lang="en-US" sz="1200" b="0" i="0" kern="1200" dirty="0">
                <a:solidFill>
                  <a:schemeClr val="tx1"/>
                </a:solidFill>
                <a:effectLst/>
                <a:latin typeface="Times New Roman" pitchFamily="-109" charset="0"/>
                <a:ea typeface="MS PGothic" pitchFamily="34" charset="-128"/>
                <a:cs typeface="ＭＳ Ｐゴシック" charset="0"/>
              </a:rPr>
              <a:t>. 0x0806 (2054) indica um </a:t>
            </a:r>
            <a:r>
              <a:rPr lang="en-US" sz="1200" b="0" i="0" kern="1200" dirty="0" err="1">
                <a:solidFill>
                  <a:schemeClr val="tx1"/>
                </a:solidFill>
                <a:effectLst/>
                <a:latin typeface="Times New Roman" pitchFamily="-109" charset="0"/>
                <a:ea typeface="MS PGothic" pitchFamily="34" charset="-128"/>
                <a:cs typeface="ＭＳ Ｐゴシック" charset="0"/>
              </a:rPr>
              <a:t>quadro</a:t>
            </a:r>
            <a:r>
              <a:rPr lang="en-US" sz="1200" b="0" i="0" kern="1200" dirty="0">
                <a:solidFill>
                  <a:schemeClr val="tx1"/>
                </a:solidFill>
                <a:effectLst/>
                <a:latin typeface="Times New Roman" pitchFamily="-109" charset="0"/>
                <a:ea typeface="MS PGothic" pitchFamily="34" charset="-128"/>
                <a:cs typeface="ＭＳ Ｐゴシック" charset="0"/>
              </a:rPr>
              <a:t> ARP, 0x86DD (34525) indica um </a:t>
            </a:r>
            <a:r>
              <a:rPr lang="en-US" sz="1200" b="0" i="0" kern="1200" dirty="0" err="1">
                <a:solidFill>
                  <a:schemeClr val="tx1"/>
                </a:solidFill>
                <a:effectLst/>
                <a:latin typeface="Times New Roman" pitchFamily="-109" charset="0"/>
                <a:ea typeface="MS PGothic" pitchFamily="34" charset="-128"/>
                <a:cs typeface="ＭＳ Ｐゴシック" charset="0"/>
              </a:rPr>
              <a:t>quadro</a:t>
            </a:r>
            <a:r>
              <a:rPr lang="en-US" sz="1200" b="0" i="0" kern="1200" dirty="0">
                <a:solidFill>
                  <a:schemeClr val="tx1"/>
                </a:solidFill>
                <a:effectLst/>
                <a:latin typeface="Times New Roman" pitchFamily="-109" charset="0"/>
                <a:ea typeface="MS PGothic" pitchFamily="34" charset="-128"/>
                <a:cs typeface="ＭＳ Ｐゴシック" charset="0"/>
              </a:rPr>
              <a:t> IPv6,</a:t>
            </a:r>
            <a:r>
              <a:rPr lang="en-US" sz="1200" b="0" i="0" kern="1200" baseline="0" dirty="0">
                <a:solidFill>
                  <a:schemeClr val="tx1"/>
                </a:solidFill>
                <a:effectLst/>
                <a:latin typeface="Times New Roman" pitchFamily="-109" charset="0"/>
                <a:ea typeface="MS PGothic" pitchFamily="34" charset="-128"/>
                <a:cs typeface="ＭＳ Ｐゴシック" charset="0"/>
              </a:rPr>
              <a:t> e </a:t>
            </a:r>
            <a:r>
              <a:rPr lang="en-US" sz="1200" b="0" i="0" kern="1200" dirty="0">
                <a:solidFill>
                  <a:schemeClr val="tx1"/>
                </a:solidFill>
                <a:effectLst/>
                <a:latin typeface="Times New Roman" pitchFamily="-109" charset="0"/>
                <a:ea typeface="MS PGothic" pitchFamily="34" charset="-128"/>
                <a:cs typeface="ＭＳ Ｐゴシック" charset="0"/>
              </a:rPr>
              <a:t>0x8100 (</a:t>
            </a:r>
            <a:r>
              <a:rPr lang="pt-BR" b="0" i="0" dirty="0">
                <a:solidFill>
                  <a:srgbClr val="282523"/>
                </a:solidFill>
                <a:effectLst/>
                <a:latin typeface="Ginto"/>
              </a:rPr>
              <a:t>33024) </a:t>
            </a:r>
            <a:r>
              <a:rPr lang="en-US" sz="1200" b="0" i="0" kern="1200" dirty="0">
                <a:solidFill>
                  <a:schemeClr val="tx1"/>
                </a:solidFill>
                <a:effectLst/>
                <a:latin typeface="Times New Roman" pitchFamily="-109" charset="0"/>
                <a:ea typeface="MS PGothic" pitchFamily="34" charset="-128"/>
                <a:cs typeface="ＭＳ Ｐゴシック" charset="0"/>
              </a:rPr>
              <a:t>indica a</a:t>
            </a:r>
            <a:r>
              <a:rPr lang="en-US" sz="1200" b="0" i="0" kern="1200" baseline="0" dirty="0">
                <a:solidFill>
                  <a:schemeClr val="tx1"/>
                </a:solidFill>
                <a:effectLst/>
                <a:latin typeface="Times New Roman" pitchFamily="-109" charset="0"/>
                <a:ea typeface="MS PGothic" pitchFamily="34" charset="-128"/>
                <a:cs typeface="ＭＳ Ｐゴシック" charset="0"/>
              </a:rPr>
              <a:t> </a:t>
            </a:r>
            <a:r>
              <a:rPr lang="en-US" sz="1200" b="0" i="0" kern="1200" baseline="0" dirty="0" err="1">
                <a:solidFill>
                  <a:schemeClr val="tx1"/>
                </a:solidFill>
                <a:effectLst/>
                <a:latin typeface="Times New Roman" pitchFamily="-109" charset="0"/>
                <a:ea typeface="MS PGothic" pitchFamily="34" charset="-128"/>
                <a:cs typeface="ＭＳ Ｐゴシック" charset="0"/>
              </a:rPr>
              <a:t>presença</a:t>
            </a:r>
            <a:r>
              <a:rPr lang="en-US" sz="1200" b="0" i="0" kern="1200" baseline="0" dirty="0">
                <a:solidFill>
                  <a:schemeClr val="tx1"/>
                </a:solidFill>
                <a:effectLst/>
                <a:latin typeface="Times New Roman" pitchFamily="-109" charset="0"/>
                <a:ea typeface="MS PGothic" pitchFamily="34" charset="-128"/>
                <a:cs typeface="ＭＳ Ｐゴシック" charset="0"/>
              </a:rPr>
              <a:t> de </a:t>
            </a:r>
            <a:r>
              <a:rPr lang="en-US" sz="1200" b="0" i="0" kern="1200" baseline="0" dirty="0" err="1">
                <a:solidFill>
                  <a:schemeClr val="tx1"/>
                </a:solidFill>
                <a:effectLst/>
                <a:latin typeface="Times New Roman" pitchFamily="-109" charset="0"/>
                <a:ea typeface="MS PGothic" pitchFamily="34" charset="-128"/>
                <a:cs typeface="ＭＳ Ｐゴシック" charset="0"/>
              </a:rPr>
              <a:t>uma</a:t>
            </a:r>
            <a:r>
              <a:rPr lang="en-US" sz="1200" b="0" i="0" kern="1200" baseline="0" dirty="0">
                <a:solidFill>
                  <a:schemeClr val="tx1"/>
                </a:solidFill>
                <a:effectLst/>
                <a:latin typeface="Times New Roman" pitchFamily="-109" charset="0"/>
                <a:ea typeface="MS PGothic" pitchFamily="34" charset="-128"/>
                <a:cs typeface="ＭＳ Ｐゴシック" charset="0"/>
              </a:rPr>
              <a:t> tag</a:t>
            </a:r>
            <a:r>
              <a:rPr lang="en-US" sz="1200" b="0" i="0" kern="1200" dirty="0">
                <a:solidFill>
                  <a:schemeClr val="tx1"/>
                </a:solidFill>
                <a:effectLst/>
                <a:latin typeface="Times New Roman" pitchFamily="-109" charset="0"/>
                <a:ea typeface="MS PGothic" pitchFamily="34" charset="-128"/>
                <a:cs typeface="ＭＳ Ｐゴシック" charset="0"/>
              </a:rPr>
              <a:t> IEEE 802.1Q (a </a:t>
            </a:r>
            <a:r>
              <a:rPr lang="en-US" sz="1200" b="0" i="0" kern="1200" dirty="0" err="1">
                <a:solidFill>
                  <a:schemeClr val="tx1"/>
                </a:solidFill>
                <a:effectLst/>
                <a:latin typeface="Times New Roman" pitchFamily="-109" charset="0"/>
                <a:ea typeface="MS PGothic" pitchFamily="34" charset="-128"/>
                <a:cs typeface="ＭＳ Ｐゴシック" charset="0"/>
              </a:rPr>
              <a:t>seguir</a:t>
            </a:r>
            <a:r>
              <a:rPr lang="en-US" sz="1200" b="0" i="0" kern="1200" dirty="0">
                <a:solidFill>
                  <a:schemeClr val="tx1"/>
                </a:solidFill>
                <a:effectLst/>
                <a:latin typeface="Times New Roman" pitchFamily="-109" charset="0"/>
                <a:ea typeface="MS PGothic" pitchFamily="34" charset="-128"/>
                <a:cs typeface="ＭＳ Ｐゴシック" charset="0"/>
              </a:rPr>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321671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Adicionei esses dois slides do </a:t>
            </a:r>
            <a:r>
              <a:rPr lang="pt-BR" dirty="0" err="1"/>
              <a:t>Tanenbaum</a:t>
            </a:r>
            <a:r>
              <a:rPr lang="pt-BR" dirty="0"/>
              <a:t> para explicar melhor o funcionamento das </a:t>
            </a:r>
            <a:r>
              <a:rPr lang="pt-BR" dirty="0" err="1"/>
              <a:t>VLANs</a:t>
            </a:r>
            <a:r>
              <a:rPr lang="pt-BR" dirty="0"/>
              <a:t>.</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88</a:t>
            </a:fld>
            <a:endParaRPr lang="en-US" dirty="0"/>
          </a:p>
        </p:txBody>
      </p:sp>
    </p:spTree>
    <p:extLst>
      <p:ext uri="{BB962C8B-B14F-4D97-AF65-F5344CB8AC3E}">
        <p14:creationId xmlns:p14="http://schemas.microsoft.com/office/powerpoint/2010/main" val="153029995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676685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E437D3-8255-E198-6EBC-783F227B123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D74B7D-0BA2-9BEB-05C5-0481BB4E4E3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32007F4-AEB2-C522-81C4-EE6B1A7185FE}"/>
              </a:ext>
            </a:extLst>
          </p:cNvPr>
          <p:cNvSpPr>
            <a:spLocks noGrp="1"/>
          </p:cNvSpPr>
          <p:nvPr>
            <p:ph type="body" idx="1"/>
          </p:nvPr>
        </p:nvSpPr>
        <p:spPr/>
        <p:txBody>
          <a:bodyPr/>
          <a:lstStyle/>
          <a:p>
            <a:r>
              <a:rPr lang="pt-BR" sz="1200" b="0" i="0" kern="1200" dirty="0">
                <a:solidFill>
                  <a:schemeClr val="tx1"/>
                </a:solidFill>
                <a:effectLst/>
                <a:latin typeface="+mn-lt"/>
                <a:ea typeface="+mn-ea"/>
                <a:cs typeface="+mn-cs"/>
              </a:rPr>
              <a:t> VTEP = VXLAN </a:t>
            </a:r>
            <a:r>
              <a:rPr lang="pt-BR" sz="1200" b="0" i="0" kern="1200" dirty="0" err="1">
                <a:solidFill>
                  <a:schemeClr val="tx1"/>
                </a:solidFill>
                <a:effectLst/>
                <a:latin typeface="+mn-lt"/>
                <a:ea typeface="+mn-ea"/>
                <a:cs typeface="+mn-cs"/>
              </a:rPr>
              <a:t>Tunnel</a:t>
            </a:r>
            <a:r>
              <a:rPr lang="pt-BR" sz="1200" b="0" i="0" kern="1200" dirty="0">
                <a:solidFill>
                  <a:schemeClr val="tx1"/>
                </a:solidFill>
                <a:effectLst/>
                <a:latin typeface="+mn-lt"/>
                <a:ea typeface="+mn-ea"/>
                <a:cs typeface="+mn-cs"/>
              </a:rPr>
              <a:t> </a:t>
            </a:r>
            <a:r>
              <a:rPr lang="pt-BR" sz="1200" b="0" i="0" kern="1200" dirty="0" err="1">
                <a:solidFill>
                  <a:schemeClr val="tx1"/>
                </a:solidFill>
                <a:effectLst/>
                <a:latin typeface="+mn-lt"/>
                <a:ea typeface="+mn-ea"/>
                <a:cs typeface="+mn-cs"/>
              </a:rPr>
              <a:t>Endpoint</a:t>
            </a:r>
            <a:endParaRPr lang="en-US" dirty="0"/>
          </a:p>
        </p:txBody>
      </p:sp>
      <p:sp>
        <p:nvSpPr>
          <p:cNvPr id="4" name="Slide Number Placeholder 3">
            <a:extLst>
              <a:ext uri="{FF2B5EF4-FFF2-40B4-BE49-F238E27FC236}">
                <a16:creationId xmlns:a16="http://schemas.microsoft.com/office/drawing/2014/main" id="{6F0A8107-6EE4-3198-1525-A4EC79F33AC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156076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92</a:t>
            </a:fld>
            <a:endParaRPr lang="en-US" dirty="0"/>
          </a:p>
        </p:txBody>
      </p:sp>
    </p:spTree>
    <p:extLst>
      <p:ext uri="{BB962C8B-B14F-4D97-AF65-F5344CB8AC3E}">
        <p14:creationId xmlns:p14="http://schemas.microsoft.com/office/powerpoint/2010/main" val="104218542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TC (</a:t>
            </a:r>
            <a:r>
              <a:rPr lang="pt-BR" baseline="0" dirty="0" err="1"/>
              <a:t>Traffic</a:t>
            </a:r>
            <a:r>
              <a:rPr lang="pt-BR" baseline="0" dirty="0"/>
              <a:t> </a:t>
            </a:r>
            <a:r>
              <a:rPr lang="pt-BR" baseline="0" dirty="0" err="1"/>
              <a:t>Class</a:t>
            </a:r>
            <a:r>
              <a:rPr lang="pt-BR" baseline="0" dirty="0"/>
              <a:t>, era chamado EXP até 2009) – Classe de serviços, Prioridade, </a:t>
            </a:r>
            <a:r>
              <a:rPr lang="pt-BR" baseline="0" dirty="0" err="1"/>
              <a:t>QoS</a:t>
            </a:r>
            <a:r>
              <a:rPr lang="pt-BR" baseline="0" dirty="0"/>
              <a:t> e ECN. Nota: No slide do </a:t>
            </a:r>
            <a:r>
              <a:rPr lang="pt-BR" baseline="0" dirty="0" err="1"/>
              <a:t>Kurose</a:t>
            </a:r>
            <a:r>
              <a:rPr lang="pt-BR" baseline="0" dirty="0"/>
              <a:t> ainda está como EXP, mesmo na oitava edição.</a:t>
            </a:r>
            <a:br>
              <a:rPr lang="pt-BR" baseline="0" dirty="0"/>
            </a:br>
            <a:r>
              <a:rPr lang="pt-BR" baseline="0" dirty="0"/>
              <a:t>S – </a:t>
            </a:r>
            <a:r>
              <a:rPr lang="pt-BR" baseline="0" dirty="0" err="1"/>
              <a:t>Stack</a:t>
            </a:r>
            <a:r>
              <a:rPr lang="pt-BR" baseline="0" dirty="0"/>
              <a:t> – se ajustado para 1, significa que o rótulo é o último da pilha.</a:t>
            </a:r>
          </a:p>
          <a:p>
            <a:r>
              <a:rPr lang="pt-BR" baseline="0" dirty="0"/>
              <a:t>TTL – igual no IP, conta saltos (tamanho 5 no livro do </a:t>
            </a:r>
            <a:r>
              <a:rPr lang="pt-BR" baseline="0" dirty="0" err="1"/>
              <a:t>Kurose</a:t>
            </a:r>
            <a:r>
              <a:rPr lang="pt-BR" baseline="0" dirty="0"/>
              <a:t>, tamanho 8 no </a:t>
            </a:r>
            <a:r>
              <a:rPr lang="pt-BR" baseline="0" dirty="0" err="1"/>
              <a:t>Tanenbaum</a:t>
            </a:r>
            <a:r>
              <a:rPr lang="pt-BR" baseline="0" dirty="0"/>
              <a:t> e outras referências). Nota: ainda está como 5 na oitava edição.</a:t>
            </a:r>
          </a:p>
          <a:p>
            <a:r>
              <a:rPr lang="pt-BR" baseline="0" dirty="0"/>
              <a:t>Atualização (2025): ainda está 5 na nona edição.</a:t>
            </a:r>
            <a:endParaRPr lang="pt-BR"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817647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924942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03318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15182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Error detection in the link layer is usually more sophisticated and is implemented in hardware. Error correction is similar to error detection, except that a receiver not only detects when bit errors have occurred in the frame but also deter- mines exactly where in the frame the errors have occurred (and then corrects these errors). </a:t>
            </a:r>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00906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200" dirty="0">
                <a:solidFill>
                  <a:srgbClr val="000000"/>
                </a:solidFill>
                <a:latin typeface="Gill Sans MT" charset="0"/>
              </a:rPr>
              <a:t>RSVP-TE é um exemplo, mas não</a:t>
            </a:r>
            <a:r>
              <a:rPr lang="pt-BR" sz="1200" baseline="0" dirty="0">
                <a:solidFill>
                  <a:srgbClr val="000000"/>
                </a:solidFill>
                <a:latin typeface="Gill Sans MT" charset="0"/>
              </a:rPr>
              <a:t> é o único protocolo de sinalização</a:t>
            </a:r>
            <a:endParaRPr lang="en-US" dirty="0">
              <a:latin typeface="Times New Roman" charset="0"/>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900848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53734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dirty="0"/>
          </a:p>
        </p:txBody>
      </p:sp>
    </p:spTree>
    <p:extLst>
      <p:ext uri="{BB962C8B-B14F-4D97-AF65-F5344CB8AC3E}">
        <p14:creationId xmlns:p14="http://schemas.microsoft.com/office/powerpoint/2010/main" val="388921565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Tendência atual.</a:t>
            </a:r>
          </a:p>
          <a:p>
            <a:r>
              <a:rPr lang="pt-BR" dirty="0"/>
              <a:t>Outra tendência: data center em container (padrão de 12 metros de comprimento): Cada contêiner tem até alguns milhares de hospedeiros, empilhados em dezenas de racks, que são compactados juntos. No local do data center, vários contêineres são interconectados entre si e também com a Internet. Depois que um contêiner pré-fabricado é implantado em um data center, geralmente é difícil fazer a manutenção. Assim, cada contêiner é projetado para degradação de desempenho elegante: como componentes (servidores e switches) falham com o tempo, o contêiner continua a operar, mas com desempenho degradado. Quando muitos componentes falharam e o desempenho caiu abaixo de um limite, todo o contêiner é removido e substituído por um novo. O desafio é montar a rede que interconecta os containers.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49507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662370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Assim </a:t>
            </a:r>
            <a:r>
              <a:rPr lang="en-US" dirty="0" err="1"/>
              <a:t>como</a:t>
            </a:r>
            <a:r>
              <a:rPr lang="en-US" dirty="0"/>
              <a:t> no </a:t>
            </a:r>
            <a:r>
              <a:rPr lang="en-US" dirty="0" err="1"/>
              <a:t>caso</a:t>
            </a:r>
            <a:r>
              <a:rPr lang="en-US" dirty="0"/>
              <a:t> de “switch”, as </a:t>
            </a:r>
            <a:r>
              <a:rPr lang="en-US" dirty="0" err="1"/>
              <a:t>traduções</a:t>
            </a:r>
            <a:r>
              <a:rPr lang="en-US" dirty="0"/>
              <a:t> de “spine switch” e “leaf switch” </a:t>
            </a:r>
            <a:r>
              <a:rPr lang="en-US" dirty="0" err="1"/>
              <a:t>também</a:t>
            </a:r>
            <a:r>
              <a:rPr lang="en-US" dirty="0"/>
              <a:t> </a:t>
            </a:r>
            <a:r>
              <a:rPr lang="en-US" dirty="0" err="1"/>
              <a:t>não</a:t>
            </a:r>
            <a:r>
              <a:rPr lang="en-US" dirty="0"/>
              <a:t> </a:t>
            </a:r>
            <a:r>
              <a:rPr lang="en-US" dirty="0" err="1"/>
              <a:t>costumam</a:t>
            </a:r>
            <a:r>
              <a:rPr lang="en-US" dirty="0"/>
              <a:t> ser </a:t>
            </a:r>
            <a:r>
              <a:rPr lang="en-US" dirty="0" err="1"/>
              <a:t>usadas</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905298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905298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504800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Cada hospedeiro tem seu IP interno.</a:t>
            </a:r>
          </a:p>
          <a:p>
            <a:r>
              <a:rPr lang="pt-BR" dirty="0"/>
              <a:t>Balanceador de carga também chamado de “switch nível 4” e faz funções de NAT.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pt-BR" dirty="0"/>
              <a:t>Também é dividido em </a:t>
            </a:r>
            <a:r>
              <a:rPr lang="pt-BR" dirty="0" err="1"/>
              <a:t>sub-redes</a:t>
            </a:r>
            <a:r>
              <a:rPr lang="pt-BR" dirty="0"/>
              <a:t> para minimizar o tráfego ARP</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239284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b="0" i="0" dirty="0">
                <a:solidFill>
                  <a:srgbClr val="202124"/>
                </a:solidFill>
                <a:effectLst/>
                <a:latin typeface="arial" panose="020B0604020202020204" pitchFamily="34" charset="0"/>
              </a:rPr>
              <a:t>O termo </a:t>
            </a:r>
            <a:r>
              <a:rPr lang="pt-BR" b="1" i="0" dirty="0">
                <a:solidFill>
                  <a:srgbClr val="202124"/>
                </a:solidFill>
                <a:effectLst/>
                <a:latin typeface="arial" panose="020B0604020202020204" pitchFamily="34" charset="0"/>
              </a:rPr>
              <a:t>RDMA</a:t>
            </a:r>
            <a:r>
              <a:rPr lang="pt-BR" b="0" i="0" dirty="0">
                <a:solidFill>
                  <a:srgbClr val="202124"/>
                </a:solidFill>
                <a:effectLst/>
                <a:latin typeface="arial" panose="020B0604020202020204" pitchFamily="34" charset="0"/>
              </a:rPr>
              <a:t> é um acrónimo para a expressão em inglês Remote Direct </a:t>
            </a:r>
            <a:r>
              <a:rPr lang="pt-BR" b="0" i="0" dirty="0" err="1">
                <a:solidFill>
                  <a:srgbClr val="202124"/>
                </a:solidFill>
                <a:effectLst/>
                <a:latin typeface="arial" panose="020B0604020202020204" pitchFamily="34" charset="0"/>
              </a:rPr>
              <a:t>Memory</a:t>
            </a:r>
            <a:r>
              <a:rPr lang="pt-BR" b="0" i="0" dirty="0">
                <a:solidFill>
                  <a:srgbClr val="202124"/>
                </a:solidFill>
                <a:effectLst/>
                <a:latin typeface="arial" panose="020B0604020202020204" pitchFamily="34" charset="0"/>
              </a:rPr>
              <a:t> Access. O </a:t>
            </a:r>
            <a:r>
              <a:rPr lang="pt-BR" b="1" i="0" dirty="0">
                <a:solidFill>
                  <a:srgbClr val="202124"/>
                </a:solidFill>
                <a:effectLst/>
                <a:latin typeface="arial" panose="020B0604020202020204" pitchFamily="34" charset="0"/>
              </a:rPr>
              <a:t>RDMA</a:t>
            </a:r>
            <a:r>
              <a:rPr lang="pt-BR" b="0" i="0" dirty="0">
                <a:solidFill>
                  <a:srgbClr val="202124"/>
                </a:solidFill>
                <a:effectLst/>
                <a:latin typeface="arial" panose="020B0604020202020204" pitchFamily="34" charset="0"/>
              </a:rPr>
              <a:t> permite que os dados movam-se da memória de um computador para outro sem envolver nenhum dos sistemas operacionais. Isso permite um grande tráfego de dados, baixo atraso de rede, que é essencialmente útil em cluster paralelos.</a:t>
            </a:r>
          </a:p>
          <a:p>
            <a:endParaRPr lang="pt-BR" b="0" i="0" dirty="0">
              <a:solidFill>
                <a:srgbClr val="202124"/>
              </a:solidFill>
              <a:effectLst/>
              <a:latin typeface="arial" panose="020B0604020202020204" pitchFamily="34" charset="0"/>
            </a:endParaRPr>
          </a:p>
          <a:p>
            <a:r>
              <a:rPr lang="pt-BR" b="0" i="0" dirty="0">
                <a:solidFill>
                  <a:srgbClr val="202124"/>
                </a:solidFill>
                <a:effectLst/>
                <a:latin typeface="arial" panose="020B0604020202020204" pitchFamily="34" charset="0"/>
              </a:rPr>
              <a:t>DCTCP: RFC 8257 - TCP </a:t>
            </a:r>
            <a:r>
              <a:rPr lang="pt-BR" b="0" i="0" dirty="0" err="1">
                <a:solidFill>
                  <a:srgbClr val="202124"/>
                </a:solidFill>
                <a:effectLst/>
                <a:latin typeface="arial" panose="020B0604020202020204" pitchFamily="34" charset="0"/>
              </a:rPr>
              <a:t>Congestion</a:t>
            </a:r>
            <a:r>
              <a:rPr lang="pt-BR" b="0" i="0" dirty="0">
                <a:solidFill>
                  <a:srgbClr val="202124"/>
                </a:solidFill>
                <a:effectLst/>
                <a:latin typeface="arial" panose="020B0604020202020204" pitchFamily="34" charset="0"/>
              </a:rPr>
              <a:t> </a:t>
            </a:r>
            <a:r>
              <a:rPr lang="pt-BR" b="0" i="0" dirty="0" err="1">
                <a:solidFill>
                  <a:srgbClr val="202124"/>
                </a:solidFill>
                <a:effectLst/>
                <a:latin typeface="arial" panose="020B0604020202020204" pitchFamily="34" charset="0"/>
              </a:rPr>
              <a:t>Control</a:t>
            </a:r>
            <a:r>
              <a:rPr lang="pt-BR" b="0" i="0" dirty="0">
                <a:solidFill>
                  <a:srgbClr val="202124"/>
                </a:solidFill>
                <a:effectLst/>
                <a:latin typeface="arial" panose="020B0604020202020204" pitchFamily="34" charset="0"/>
              </a:rPr>
              <a:t> for Data Centers</a:t>
            </a:r>
          </a:p>
          <a:p>
            <a:r>
              <a:rPr lang="pt-BR" b="0" i="0" dirty="0">
                <a:solidFill>
                  <a:srgbClr val="202124"/>
                </a:solidFill>
                <a:effectLst/>
                <a:latin typeface="arial" panose="020B0604020202020204" pitchFamily="34" charset="0"/>
              </a:rPr>
              <a:t>DCQCN: Data Center </a:t>
            </a:r>
            <a:r>
              <a:rPr lang="pt-BR" b="0" i="0" dirty="0" err="1">
                <a:solidFill>
                  <a:srgbClr val="202124"/>
                </a:solidFill>
                <a:effectLst/>
                <a:latin typeface="arial" panose="020B0604020202020204" pitchFamily="34" charset="0"/>
              </a:rPr>
              <a:t>Quantized</a:t>
            </a:r>
            <a:r>
              <a:rPr lang="pt-BR" b="0" i="0" dirty="0">
                <a:solidFill>
                  <a:srgbClr val="202124"/>
                </a:solidFill>
                <a:effectLst/>
                <a:latin typeface="arial" panose="020B0604020202020204" pitchFamily="34" charset="0"/>
              </a:rPr>
              <a:t> </a:t>
            </a:r>
            <a:r>
              <a:rPr lang="pt-BR" b="0" i="0" dirty="0" err="1">
                <a:solidFill>
                  <a:srgbClr val="202124"/>
                </a:solidFill>
                <a:effectLst/>
                <a:latin typeface="arial" panose="020B0604020202020204" pitchFamily="34" charset="0"/>
              </a:rPr>
              <a:t>Congestion</a:t>
            </a:r>
            <a:r>
              <a:rPr lang="pt-BR" b="0" i="0" dirty="0">
                <a:solidFill>
                  <a:srgbClr val="202124"/>
                </a:solidFill>
                <a:effectLst/>
                <a:latin typeface="arial" panose="020B0604020202020204" pitchFamily="34" charset="0"/>
              </a:rPr>
              <a:t> </a:t>
            </a:r>
            <a:r>
              <a:rPr lang="pt-BR" b="0" i="0" dirty="0" err="1">
                <a:solidFill>
                  <a:srgbClr val="202124"/>
                </a:solidFill>
                <a:effectLst/>
                <a:latin typeface="arial" panose="020B0604020202020204" pitchFamily="34" charset="0"/>
              </a:rPr>
              <a:t>Notification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45871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‹nº›</a:t>
            </a:fld>
            <a:endParaRPr lang="en-US" dirty="0"/>
          </a:p>
        </p:txBody>
      </p:sp>
    </p:spTree>
    <p:extLst>
      <p:ext uri="{BB962C8B-B14F-4D97-AF65-F5344CB8AC3E}">
        <p14:creationId xmlns:p14="http://schemas.microsoft.com/office/powerpoint/2010/main" val="3393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1219200" y="273050"/>
            <a:ext cx="10363200" cy="1143000"/>
          </a:xfrm>
        </p:spPr>
        <p:txBody>
          <a:bodyPr anchor="b" anchorCtr="0"/>
          <a:lstStyle>
            <a:lvl1pPr>
              <a:defRPr/>
            </a:lvl1pPr>
          </a:lstStyle>
          <a:p>
            <a:r>
              <a:rPr kumimoji="0" lang="pt-BR"/>
              <a:t>Clique para editar o estilo do título mestre</a:t>
            </a:r>
            <a:endParaRPr kumimoji="0" lang="en-US"/>
          </a:p>
        </p:txBody>
      </p:sp>
      <p:sp>
        <p:nvSpPr>
          <p:cNvPr id="3" name="Espaço Reservado para Texto 2"/>
          <p:cNvSpPr>
            <a:spLocks noGrp="1"/>
          </p:cNvSpPr>
          <p:nvPr>
            <p:ph type="body" idx="1"/>
          </p:nvPr>
        </p:nvSpPr>
        <p:spPr>
          <a:xfrm>
            <a:off x="1219200" y="1447800"/>
            <a:ext cx="49784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pt-BR"/>
              <a:t>Clique para editar os estilos do texto mestre</a:t>
            </a:r>
          </a:p>
        </p:txBody>
      </p:sp>
      <p:sp>
        <p:nvSpPr>
          <p:cNvPr id="4" name="Espaço Reservado para Texto 3"/>
          <p:cNvSpPr>
            <a:spLocks noGrp="1"/>
          </p:cNvSpPr>
          <p:nvPr>
            <p:ph type="body" sz="half" idx="3"/>
          </p:nvPr>
        </p:nvSpPr>
        <p:spPr>
          <a:xfrm>
            <a:off x="6604000" y="1447800"/>
            <a:ext cx="49784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pt-BR"/>
              <a:t>Clique para editar os estilos do texto mestre</a:t>
            </a:r>
          </a:p>
        </p:txBody>
      </p:sp>
      <p:sp>
        <p:nvSpPr>
          <p:cNvPr id="7" name="Espaço Reservado para Data 6"/>
          <p:cNvSpPr>
            <a:spLocks noGrp="1"/>
          </p:cNvSpPr>
          <p:nvPr>
            <p:ph type="dt" sz="half" idx="10"/>
          </p:nvPr>
        </p:nvSpPr>
        <p:spPr/>
        <p:txBody>
          <a:bodyPr/>
          <a:lstStyle/>
          <a:p>
            <a:fld id="{EA37D5EB-FAE6-4114-A6FE-BFD2D201523B}" type="datetime1">
              <a:rPr lang="pt-BR" smtClean="0">
                <a:solidFill>
                  <a:srgbClr val="1F497D"/>
                </a:solidFill>
              </a:rPr>
              <a:pPr/>
              <a:t>22/10/2025</a:t>
            </a:fld>
            <a:endParaRPr lang="pt-BR">
              <a:solidFill>
                <a:srgbClr val="1F497D"/>
              </a:solidFill>
            </a:endParaRPr>
          </a:p>
        </p:txBody>
      </p:sp>
      <p:sp>
        <p:nvSpPr>
          <p:cNvPr id="8" name="Espaço Reservado para Rodapé 7"/>
          <p:cNvSpPr>
            <a:spLocks noGrp="1"/>
          </p:cNvSpPr>
          <p:nvPr>
            <p:ph type="ftr" sz="quarter" idx="11"/>
          </p:nvPr>
        </p:nvSpPr>
        <p:spPr/>
        <p:txBody>
          <a:bodyPr/>
          <a:lstStyle/>
          <a:p>
            <a:endParaRPr lang="pt-BR">
              <a:solidFill>
                <a:srgbClr val="1F497D"/>
              </a:solidFill>
            </a:endParaRPr>
          </a:p>
        </p:txBody>
      </p:sp>
      <p:sp>
        <p:nvSpPr>
          <p:cNvPr id="9" name="Espaço Reservado para Número de Slide 8"/>
          <p:cNvSpPr>
            <a:spLocks noGrp="1"/>
          </p:cNvSpPr>
          <p:nvPr>
            <p:ph type="sldNum" sz="quarter" idx="12"/>
          </p:nvPr>
        </p:nvSpPr>
        <p:spPr/>
        <p:txBody>
          <a:bodyPr/>
          <a:lstStyle/>
          <a:p>
            <a:fld id="{2119D8CF-8DEC-4D9F-84EE-ADF04DFF3391}" type="slidenum">
              <a:rPr lang="pt-BR" smtClean="0"/>
              <a:pPr/>
              <a:t>‹nº›</a:t>
            </a:fld>
            <a:endParaRPr lang="pt-BR"/>
          </a:p>
        </p:txBody>
      </p:sp>
      <p:sp>
        <p:nvSpPr>
          <p:cNvPr id="11" name="Espaço Reservado para Conteúdo 10"/>
          <p:cNvSpPr>
            <a:spLocks noGrp="1"/>
          </p:cNvSpPr>
          <p:nvPr>
            <p:ph sz="half" idx="2"/>
          </p:nvPr>
        </p:nvSpPr>
        <p:spPr>
          <a:xfrm>
            <a:off x="1219200" y="2247900"/>
            <a:ext cx="4978400" cy="38862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13" name="Espaço Reservado para Conteúdo 12"/>
          <p:cNvSpPr>
            <a:spLocks noGrp="1"/>
          </p:cNvSpPr>
          <p:nvPr>
            <p:ph sz="half" idx="4"/>
          </p:nvPr>
        </p:nvSpPr>
        <p:spPr>
          <a:xfrm>
            <a:off x="6604000" y="2247900"/>
            <a:ext cx="4978400" cy="38862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128936134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3" name="Espaço Reservado para Data 2"/>
          <p:cNvSpPr>
            <a:spLocks noGrp="1"/>
          </p:cNvSpPr>
          <p:nvPr>
            <p:ph type="dt" sz="half" idx="10"/>
          </p:nvPr>
        </p:nvSpPr>
        <p:spPr/>
        <p:txBody>
          <a:bodyPr/>
          <a:lstStyle/>
          <a:p>
            <a:fld id="{E7A88F62-EB7D-45AC-927F-05DA6784D58A}" type="datetime1">
              <a:rPr lang="pt-BR" smtClean="0">
                <a:solidFill>
                  <a:srgbClr val="1F497D"/>
                </a:solidFill>
              </a:rPr>
              <a:pPr/>
              <a:t>22/10/2025</a:t>
            </a:fld>
            <a:endParaRPr lang="pt-BR">
              <a:solidFill>
                <a:srgbClr val="1F497D"/>
              </a:solidFill>
            </a:endParaRPr>
          </a:p>
        </p:txBody>
      </p:sp>
      <p:sp>
        <p:nvSpPr>
          <p:cNvPr id="4" name="Espaço Reservado para Rodapé 3"/>
          <p:cNvSpPr>
            <a:spLocks noGrp="1"/>
          </p:cNvSpPr>
          <p:nvPr>
            <p:ph type="ftr" sz="quarter" idx="11"/>
          </p:nvPr>
        </p:nvSpPr>
        <p:spPr/>
        <p:txBody>
          <a:bodyPr/>
          <a:lstStyle/>
          <a:p>
            <a:endParaRPr lang="pt-BR">
              <a:solidFill>
                <a:srgbClr val="1F497D"/>
              </a:solidFill>
            </a:endParaRPr>
          </a:p>
        </p:txBody>
      </p:sp>
      <p:sp>
        <p:nvSpPr>
          <p:cNvPr id="5" name="Espaço Reservado para Número de Slide 4"/>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394753539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F87B48BB-B420-4920-91EA-61E7550EC915}" type="datetime1">
              <a:rPr lang="pt-BR" smtClean="0">
                <a:solidFill>
                  <a:srgbClr val="1F497D"/>
                </a:solidFill>
              </a:rPr>
              <a:pPr/>
              <a:t>22/10/2025</a:t>
            </a:fld>
            <a:endParaRPr lang="pt-BR">
              <a:solidFill>
                <a:srgbClr val="1F497D"/>
              </a:solidFill>
            </a:endParaRPr>
          </a:p>
        </p:txBody>
      </p:sp>
      <p:sp>
        <p:nvSpPr>
          <p:cNvPr id="3" name="Espaço Reservado para Rodapé 2"/>
          <p:cNvSpPr>
            <a:spLocks noGrp="1"/>
          </p:cNvSpPr>
          <p:nvPr>
            <p:ph type="ftr" sz="quarter" idx="11"/>
          </p:nvPr>
        </p:nvSpPr>
        <p:spPr/>
        <p:txBody>
          <a:bodyPr/>
          <a:lstStyle/>
          <a:p>
            <a:endParaRPr lang="pt-BR">
              <a:solidFill>
                <a:srgbClr val="1F497D"/>
              </a:solidFill>
            </a:endParaRPr>
          </a:p>
        </p:txBody>
      </p:sp>
      <p:sp>
        <p:nvSpPr>
          <p:cNvPr id="4" name="Espaço Reservado para Número de Slide 3"/>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3370177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8" name="Retângulo 7"/>
          <p:cNvSpPr/>
          <p:nvPr/>
        </p:nvSpPr>
        <p:spPr>
          <a:xfrm>
            <a:off x="0" y="0"/>
            <a:ext cx="12192000" cy="6858000"/>
          </a:xfrm>
          <a:prstGeom prst="rect">
            <a:avLst/>
          </a:prstGeom>
          <a:solidFill>
            <a:srgbClr val="FFFFFF"/>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useBgFill="1">
        <p:nvSpPr>
          <p:cNvPr id="9" name="Retângulo de cantos arredondados 8"/>
          <p:cNvSpPr/>
          <p:nvPr/>
        </p:nvSpPr>
        <p:spPr>
          <a:xfrm>
            <a:off x="85344" y="69755"/>
            <a:ext cx="12017829"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2" name="Título 1"/>
          <p:cNvSpPr>
            <a:spLocks noGrp="1"/>
          </p:cNvSpPr>
          <p:nvPr>
            <p:ph type="title"/>
          </p:nvPr>
        </p:nvSpPr>
        <p:spPr>
          <a:xfrm>
            <a:off x="1219200" y="273050"/>
            <a:ext cx="10363200" cy="1143000"/>
          </a:xfrm>
        </p:spPr>
        <p:txBody>
          <a:bodyPr anchor="b" anchorCtr="0"/>
          <a:lstStyle>
            <a:lvl1pPr algn="l">
              <a:buNone/>
              <a:defRPr sz="4000" b="0"/>
            </a:lvl1pPr>
          </a:lstStyle>
          <a:p>
            <a:r>
              <a:rPr kumimoji="0" lang="pt-BR"/>
              <a:t>Clique para editar o estilo do título mestre</a:t>
            </a:r>
            <a:endParaRPr kumimoji="0" lang="en-US"/>
          </a:p>
        </p:txBody>
      </p:sp>
      <p:sp>
        <p:nvSpPr>
          <p:cNvPr id="3" name="Espaço Reservado para Texto 2"/>
          <p:cNvSpPr>
            <a:spLocks noGrp="1"/>
          </p:cNvSpPr>
          <p:nvPr>
            <p:ph type="body" idx="2"/>
          </p:nvPr>
        </p:nvSpPr>
        <p:spPr>
          <a:xfrm>
            <a:off x="1219200" y="1600200"/>
            <a:ext cx="2540000" cy="4495800"/>
          </a:xfrm>
        </p:spPr>
        <p:txBody>
          <a:bodyPr/>
          <a:lstStyle>
            <a:lvl1pPr marL="0" indent="0">
              <a:buNone/>
              <a:defRPr sz="1800"/>
            </a:lvl1pPr>
            <a:lvl2pPr>
              <a:buNone/>
              <a:defRPr sz="1200"/>
            </a:lvl2pPr>
            <a:lvl3pPr>
              <a:buNone/>
              <a:defRPr sz="1000"/>
            </a:lvl3pPr>
            <a:lvl4pPr>
              <a:buNone/>
              <a:defRPr sz="900"/>
            </a:lvl4pPr>
            <a:lvl5pPr>
              <a:buNone/>
              <a:defRPr sz="900"/>
            </a:lvl5pPr>
          </a:lstStyle>
          <a:p>
            <a:pPr lvl="0" eaLnBrk="1" latinLnBrk="0" hangingPunct="1"/>
            <a:r>
              <a:rPr kumimoji="0" lang="pt-BR"/>
              <a:t>Clique para editar os estilos do texto mestre</a:t>
            </a:r>
          </a:p>
        </p:txBody>
      </p:sp>
      <p:sp>
        <p:nvSpPr>
          <p:cNvPr id="5" name="Espaço Reservado para Data 4"/>
          <p:cNvSpPr>
            <a:spLocks noGrp="1"/>
          </p:cNvSpPr>
          <p:nvPr>
            <p:ph type="dt" sz="half" idx="10"/>
          </p:nvPr>
        </p:nvSpPr>
        <p:spPr/>
        <p:txBody>
          <a:bodyPr/>
          <a:lstStyle/>
          <a:p>
            <a:fld id="{04848774-09E3-4D26-A601-8755271C6254}" type="datetime1">
              <a:rPr lang="pt-BR" smtClean="0">
                <a:solidFill>
                  <a:srgbClr val="1F497D"/>
                </a:solidFill>
              </a:rPr>
              <a:pPr/>
              <a:t>22/10/2025</a:t>
            </a:fld>
            <a:endParaRPr lang="pt-BR">
              <a:solidFill>
                <a:srgbClr val="1F497D"/>
              </a:solidFill>
            </a:endParaRPr>
          </a:p>
        </p:txBody>
      </p:sp>
      <p:sp>
        <p:nvSpPr>
          <p:cNvPr id="6" name="Espaço Reservado para Rodapé 5"/>
          <p:cNvSpPr>
            <a:spLocks noGrp="1"/>
          </p:cNvSpPr>
          <p:nvPr>
            <p:ph type="ftr" sz="quarter" idx="11"/>
          </p:nvPr>
        </p:nvSpPr>
        <p:spPr/>
        <p:txBody>
          <a:bodyPr/>
          <a:lstStyle/>
          <a:p>
            <a:endParaRPr lang="pt-BR">
              <a:solidFill>
                <a:srgbClr val="1F497D"/>
              </a:solidFill>
            </a:endParaRPr>
          </a:p>
        </p:txBody>
      </p:sp>
      <p:sp>
        <p:nvSpPr>
          <p:cNvPr id="7" name="Espaço Reservado para Número de Slide 6"/>
          <p:cNvSpPr>
            <a:spLocks noGrp="1"/>
          </p:cNvSpPr>
          <p:nvPr>
            <p:ph type="sldNum" sz="quarter" idx="12"/>
          </p:nvPr>
        </p:nvSpPr>
        <p:spPr/>
        <p:txBody>
          <a:bodyPr/>
          <a:lstStyle/>
          <a:p>
            <a:fld id="{2119D8CF-8DEC-4D9F-84EE-ADF04DFF3391}" type="slidenum">
              <a:rPr lang="pt-BR" smtClean="0"/>
              <a:pPr/>
              <a:t>‹nº›</a:t>
            </a:fld>
            <a:endParaRPr lang="pt-BR"/>
          </a:p>
        </p:txBody>
      </p:sp>
      <p:sp>
        <p:nvSpPr>
          <p:cNvPr id="11" name="Espaço Reservado para Conteúdo 10"/>
          <p:cNvSpPr>
            <a:spLocks noGrp="1"/>
          </p:cNvSpPr>
          <p:nvPr>
            <p:ph sz="quarter" idx="1"/>
          </p:nvPr>
        </p:nvSpPr>
        <p:spPr>
          <a:xfrm>
            <a:off x="3962400" y="1600200"/>
            <a:ext cx="7620000" cy="44958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300459380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1219200" y="4900550"/>
            <a:ext cx="9753600" cy="522288"/>
          </a:xfrm>
        </p:spPr>
        <p:txBody>
          <a:bodyPr anchor="ctr">
            <a:noAutofit/>
          </a:bodyPr>
          <a:lstStyle>
            <a:lvl1pPr algn="l">
              <a:buNone/>
              <a:defRPr sz="2800" b="0"/>
            </a:lvl1pPr>
          </a:lstStyle>
          <a:p>
            <a:r>
              <a:rPr kumimoji="0" lang="pt-BR"/>
              <a:t>Clique para editar o estilo do título mestre</a:t>
            </a:r>
            <a:endParaRPr kumimoji="0" lang="en-US"/>
          </a:p>
        </p:txBody>
      </p:sp>
      <p:sp>
        <p:nvSpPr>
          <p:cNvPr id="4" name="Espaço Reservado para Texto 3"/>
          <p:cNvSpPr>
            <a:spLocks noGrp="1"/>
          </p:cNvSpPr>
          <p:nvPr>
            <p:ph type="body" sz="half" idx="2"/>
          </p:nvPr>
        </p:nvSpPr>
        <p:spPr>
          <a:xfrm>
            <a:off x="1219200" y="5445825"/>
            <a:ext cx="9753600" cy="685800"/>
          </a:xfrm>
        </p:spPr>
        <p:txBody>
          <a:bodyPr/>
          <a:lstStyle>
            <a:lvl1pPr marL="0" indent="0">
              <a:buFontTx/>
              <a:buNone/>
              <a:defRPr sz="1600"/>
            </a:lvl1pPr>
            <a:lvl2pPr>
              <a:defRPr sz="1200"/>
            </a:lvl2pPr>
            <a:lvl3pPr>
              <a:defRPr sz="1000"/>
            </a:lvl3pPr>
            <a:lvl4pPr>
              <a:defRPr sz="900"/>
            </a:lvl4pPr>
            <a:lvl5pPr>
              <a:defRPr sz="900"/>
            </a:lvl5pPr>
          </a:lstStyle>
          <a:p>
            <a:pPr lvl="0" eaLnBrk="1" latinLnBrk="0" hangingPunct="1"/>
            <a:r>
              <a:rPr kumimoji="0" lang="pt-BR"/>
              <a:t>Clique para editar os estilos do texto mestre</a:t>
            </a:r>
          </a:p>
        </p:txBody>
      </p:sp>
      <p:sp>
        <p:nvSpPr>
          <p:cNvPr id="5" name="Espaço Reservado para Data 4"/>
          <p:cNvSpPr>
            <a:spLocks noGrp="1"/>
          </p:cNvSpPr>
          <p:nvPr>
            <p:ph type="dt" sz="half" idx="10"/>
          </p:nvPr>
        </p:nvSpPr>
        <p:spPr/>
        <p:txBody>
          <a:bodyPr/>
          <a:lstStyle/>
          <a:p>
            <a:fld id="{4EEE3034-92E1-4283-A95E-5FA7DEA0FC5D}" type="datetime1">
              <a:rPr lang="pt-BR" smtClean="0">
                <a:solidFill>
                  <a:srgbClr val="1F497D"/>
                </a:solidFill>
              </a:rPr>
              <a:pPr/>
              <a:t>22/10/2025</a:t>
            </a:fld>
            <a:endParaRPr lang="pt-BR">
              <a:solidFill>
                <a:srgbClr val="1F497D"/>
              </a:solidFill>
            </a:endParaRPr>
          </a:p>
        </p:txBody>
      </p:sp>
      <p:sp>
        <p:nvSpPr>
          <p:cNvPr id="6" name="Espaço Reservado para Rodapé 5"/>
          <p:cNvSpPr>
            <a:spLocks noGrp="1"/>
          </p:cNvSpPr>
          <p:nvPr>
            <p:ph type="ftr" sz="quarter" idx="11"/>
          </p:nvPr>
        </p:nvSpPr>
        <p:spPr>
          <a:xfrm>
            <a:off x="1219200" y="6172200"/>
            <a:ext cx="5181600" cy="457200"/>
          </a:xfrm>
        </p:spPr>
        <p:txBody>
          <a:bodyPr/>
          <a:lstStyle/>
          <a:p>
            <a:endParaRPr lang="pt-BR">
              <a:solidFill>
                <a:srgbClr val="1F497D"/>
              </a:solidFill>
            </a:endParaRPr>
          </a:p>
        </p:txBody>
      </p:sp>
      <p:sp>
        <p:nvSpPr>
          <p:cNvPr id="7" name="Espaço Reservado para Número de Slide 6"/>
          <p:cNvSpPr>
            <a:spLocks noGrp="1"/>
          </p:cNvSpPr>
          <p:nvPr>
            <p:ph type="sldNum" sz="quarter" idx="12"/>
          </p:nvPr>
        </p:nvSpPr>
        <p:spPr>
          <a:xfrm>
            <a:off x="195072" y="6208776"/>
            <a:ext cx="609600" cy="457200"/>
          </a:xfrm>
        </p:spPr>
        <p:txBody>
          <a:bodyPr/>
          <a:lstStyle/>
          <a:p>
            <a:fld id="{2119D8CF-8DEC-4D9F-84EE-ADF04DFF3391}" type="slidenum">
              <a:rPr lang="pt-BR" smtClean="0"/>
              <a:pPr/>
              <a:t>‹nº›</a:t>
            </a:fld>
            <a:endParaRPr lang="pt-BR"/>
          </a:p>
        </p:txBody>
      </p:sp>
      <p:sp>
        <p:nvSpPr>
          <p:cNvPr id="11" name="Retângulo 10"/>
          <p:cNvSpPr/>
          <p:nvPr/>
        </p:nvSpPr>
        <p:spPr>
          <a:xfrm flipV="1">
            <a:off x="91076" y="4683555"/>
            <a:ext cx="12009120"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2" name="Retângulo 11"/>
          <p:cNvSpPr/>
          <p:nvPr/>
        </p:nvSpPr>
        <p:spPr>
          <a:xfrm>
            <a:off x="91347" y="4650479"/>
            <a:ext cx="12008852"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3" name="Retângulo 12"/>
          <p:cNvSpPr/>
          <p:nvPr/>
        </p:nvSpPr>
        <p:spPr>
          <a:xfrm>
            <a:off x="91350" y="4773229"/>
            <a:ext cx="12008849" cy="48807"/>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3" name="Espaço Reservado para Imagem 2"/>
          <p:cNvSpPr>
            <a:spLocks noGrp="1"/>
          </p:cNvSpPr>
          <p:nvPr>
            <p:ph type="pic" idx="1"/>
          </p:nvPr>
        </p:nvSpPr>
        <p:spPr>
          <a:xfrm>
            <a:off x="91081" y="66680"/>
            <a:ext cx="12002497" cy="4581525"/>
          </a:xfrm>
          <a:prstGeom prst="round2SameRect">
            <a:avLst>
              <a:gd name="adj1" fmla="val 7101"/>
              <a:gd name="adj2" fmla="val 0"/>
            </a:avLst>
          </a:prstGeom>
          <a:solidFill>
            <a:schemeClr val="bg2"/>
          </a:solidFill>
          <a:ln w="6350">
            <a:solidFill>
              <a:schemeClr val="tx1"/>
            </a:solidFill>
          </a:ln>
        </p:spPr>
        <p:txBody>
          <a:bodyPr/>
          <a:lstStyle>
            <a:lvl1pPr marL="0" indent="0">
              <a:buNone/>
              <a:defRPr sz="3200"/>
            </a:lvl1pPr>
          </a:lstStyle>
          <a:p>
            <a:r>
              <a:rPr kumimoji="0" lang="pt-BR"/>
              <a:t>Clique no ícone para adicionar uma imagem</a:t>
            </a:r>
            <a:endParaRPr kumimoji="0" lang="en-US" dirty="0"/>
          </a:p>
        </p:txBody>
      </p:sp>
    </p:spTree>
    <p:extLst>
      <p:ext uri="{BB962C8B-B14F-4D97-AF65-F5344CB8AC3E}">
        <p14:creationId xmlns:p14="http://schemas.microsoft.com/office/powerpoint/2010/main" val="39331255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3" name="Espaço Reservado para Texto Vertical 2"/>
          <p:cNvSpPr>
            <a:spLocks noGrp="1"/>
          </p:cNvSpPr>
          <p:nvPr>
            <p:ph type="body" orient="vert" idx="1"/>
          </p:nvPr>
        </p:nvSpPr>
        <p:spPr/>
        <p:txBody>
          <a:bodyPr vert="eaVert"/>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4" name="Espaço Reservado para Data 3"/>
          <p:cNvSpPr>
            <a:spLocks noGrp="1"/>
          </p:cNvSpPr>
          <p:nvPr>
            <p:ph type="dt" sz="half" idx="10"/>
          </p:nvPr>
        </p:nvSpPr>
        <p:spPr/>
        <p:txBody>
          <a:bodyPr/>
          <a:lstStyle/>
          <a:p>
            <a:fld id="{AE648E13-D382-430F-8B20-8F71C1EB7CD5}"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p:txBody>
          <a:bodyPr/>
          <a:lstStyle/>
          <a:p>
            <a:endParaRPr lang="pt-BR">
              <a:solidFill>
                <a:srgbClr val="1F497D"/>
              </a:solidFill>
            </a:endParaRPr>
          </a:p>
        </p:txBody>
      </p:sp>
      <p:sp>
        <p:nvSpPr>
          <p:cNvPr id="6" name="Espaço Reservado para Número de Slide 5"/>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169971137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839200" y="274646"/>
            <a:ext cx="2682240" cy="5851525"/>
          </a:xfrm>
        </p:spPr>
        <p:txBody>
          <a:bodyPr vert="eaVert"/>
          <a:lstStyle/>
          <a:p>
            <a:r>
              <a:rPr kumimoji="0" lang="pt-BR"/>
              <a:t>Clique para editar o estilo do título mestre</a:t>
            </a:r>
            <a:endParaRPr kumimoji="0" lang="en-US"/>
          </a:p>
        </p:txBody>
      </p:sp>
      <p:sp>
        <p:nvSpPr>
          <p:cNvPr id="3" name="Espaço Reservado para Texto Vertical 2"/>
          <p:cNvSpPr>
            <a:spLocks noGrp="1"/>
          </p:cNvSpPr>
          <p:nvPr>
            <p:ph type="body" orient="vert" idx="1"/>
          </p:nvPr>
        </p:nvSpPr>
        <p:spPr>
          <a:xfrm>
            <a:off x="1219200" y="274645"/>
            <a:ext cx="7416800" cy="5851525"/>
          </a:xfrm>
        </p:spPr>
        <p:txBody>
          <a:bodyPr vert="eaVert"/>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4" name="Espaço Reservado para Data 3"/>
          <p:cNvSpPr>
            <a:spLocks noGrp="1"/>
          </p:cNvSpPr>
          <p:nvPr>
            <p:ph type="dt" sz="half" idx="10"/>
          </p:nvPr>
        </p:nvSpPr>
        <p:spPr/>
        <p:txBody>
          <a:bodyPr/>
          <a:lstStyle/>
          <a:p>
            <a:fld id="{68C7E04C-9D42-4FFC-89A3-239778FA604E}"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p:txBody>
          <a:bodyPr/>
          <a:lstStyle/>
          <a:p>
            <a:endParaRPr lang="pt-BR">
              <a:solidFill>
                <a:srgbClr val="1F497D"/>
              </a:solidFill>
            </a:endParaRPr>
          </a:p>
        </p:txBody>
      </p:sp>
      <p:sp>
        <p:nvSpPr>
          <p:cNvPr id="6" name="Espaço Reservado para Número de Slide 5"/>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18185381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xAndObj">
  <p:cSld name="Título, texto e conteúdo">
    <p:spTree>
      <p:nvGrpSpPr>
        <p:cNvPr id="1" name=""/>
        <p:cNvGrpSpPr/>
        <p:nvPr/>
      </p:nvGrpSpPr>
      <p:grpSpPr>
        <a:xfrm>
          <a:off x="0" y="0"/>
          <a:ext cx="0" cy="0"/>
          <a:chOff x="0" y="0"/>
          <a:chExt cx="0" cy="0"/>
        </a:xfrm>
      </p:grpSpPr>
      <p:sp>
        <p:nvSpPr>
          <p:cNvPr id="2" name="Título 1"/>
          <p:cNvSpPr>
            <a:spLocks noGrp="1"/>
          </p:cNvSpPr>
          <p:nvPr>
            <p:ph type="title"/>
          </p:nvPr>
        </p:nvSpPr>
        <p:spPr>
          <a:xfrm>
            <a:off x="609600" y="274638"/>
            <a:ext cx="10972800" cy="1143000"/>
          </a:xfrm>
        </p:spPr>
        <p:txBody>
          <a:bodyPr/>
          <a:lstStyle/>
          <a:p>
            <a:r>
              <a:rPr lang="pt-BR"/>
              <a:t>Clique para editar o título mestre</a:t>
            </a:r>
          </a:p>
        </p:txBody>
      </p:sp>
      <p:sp>
        <p:nvSpPr>
          <p:cNvPr id="3" name="Espaço Reservado para Texto 2"/>
          <p:cNvSpPr>
            <a:spLocks noGrp="1"/>
          </p:cNvSpPr>
          <p:nvPr>
            <p:ph type="body" sz="half" idx="1"/>
          </p:nvPr>
        </p:nvSpPr>
        <p:spPr>
          <a:xfrm>
            <a:off x="609600" y="1600205"/>
            <a:ext cx="5384800" cy="4525963"/>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97600" y="1600205"/>
            <a:ext cx="5384800" cy="4525963"/>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p:cNvSpPr>
            <a:spLocks noGrp="1"/>
          </p:cNvSpPr>
          <p:nvPr>
            <p:ph type="dt" sz="half" idx="10"/>
          </p:nvPr>
        </p:nvSpPr>
        <p:spPr>
          <a:xfrm>
            <a:off x="609600" y="6245225"/>
            <a:ext cx="2844800" cy="476250"/>
          </a:xfrm>
        </p:spPr>
        <p:txBody>
          <a:bodyPr/>
          <a:lstStyle>
            <a:lvl1pPr>
              <a:defRPr/>
            </a:lvl1pPr>
          </a:lstStyle>
          <a:p>
            <a:endParaRPr lang="pt-BR">
              <a:solidFill>
                <a:srgbClr val="1F497D"/>
              </a:solidFill>
            </a:endParaRPr>
          </a:p>
        </p:txBody>
      </p:sp>
      <p:sp>
        <p:nvSpPr>
          <p:cNvPr id="6" name="Espaço Reservado para Rodapé 5"/>
          <p:cNvSpPr>
            <a:spLocks noGrp="1"/>
          </p:cNvSpPr>
          <p:nvPr>
            <p:ph type="ftr" sz="quarter" idx="11"/>
          </p:nvPr>
        </p:nvSpPr>
        <p:spPr>
          <a:xfrm>
            <a:off x="4165600" y="6245225"/>
            <a:ext cx="3860800" cy="476250"/>
          </a:xfrm>
        </p:spPr>
        <p:txBody>
          <a:bodyPr/>
          <a:lstStyle>
            <a:lvl1pPr>
              <a:defRPr/>
            </a:lvl1pPr>
          </a:lstStyle>
          <a:p>
            <a:endParaRPr lang="pt-BR">
              <a:solidFill>
                <a:srgbClr val="1F497D"/>
              </a:solidFill>
            </a:endParaRPr>
          </a:p>
        </p:txBody>
      </p:sp>
      <p:sp>
        <p:nvSpPr>
          <p:cNvPr id="7" name="Espaço Reservado para Número de Slide 6"/>
          <p:cNvSpPr>
            <a:spLocks noGrp="1"/>
          </p:cNvSpPr>
          <p:nvPr>
            <p:ph type="sldNum" sz="quarter" idx="12"/>
          </p:nvPr>
        </p:nvSpPr>
        <p:spPr>
          <a:xfrm>
            <a:off x="8737600" y="6245225"/>
            <a:ext cx="2844800" cy="476250"/>
          </a:xfrm>
        </p:spPr>
        <p:txBody>
          <a:bodyPr/>
          <a:lstStyle>
            <a:lvl1pPr>
              <a:defRPr/>
            </a:lvl1pPr>
          </a:lstStyle>
          <a:p>
            <a:fld id="{21AE0068-710F-4375-8284-A42444354BA2}" type="slidenum">
              <a:rPr lang="pt-BR"/>
              <a:pPr/>
              <a:t>‹nº›</a:t>
            </a:fld>
            <a:endParaRPr lang="pt-BR"/>
          </a:p>
        </p:txBody>
      </p:sp>
    </p:spTree>
    <p:extLst>
      <p:ext uri="{BB962C8B-B14F-4D97-AF65-F5344CB8AC3E}">
        <p14:creationId xmlns:p14="http://schemas.microsoft.com/office/powerpoint/2010/main" val="4116337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‹nº›</a:t>
            </a:fld>
            <a:endParaRPr lang="en-US" dirty="0"/>
          </a:p>
        </p:txBody>
      </p:sp>
    </p:spTree>
    <p:extLst>
      <p:ext uri="{BB962C8B-B14F-4D97-AF65-F5344CB8AC3E}">
        <p14:creationId xmlns:p14="http://schemas.microsoft.com/office/powerpoint/2010/main" val="187844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‹nº›</a:t>
            </a:fld>
            <a:endParaRPr lang="en-US" dirty="0"/>
          </a:p>
        </p:txBody>
      </p:sp>
    </p:spTree>
    <p:extLst>
      <p:ext uri="{BB962C8B-B14F-4D97-AF65-F5344CB8AC3E}">
        <p14:creationId xmlns:p14="http://schemas.microsoft.com/office/powerpoint/2010/main" val="127395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‹nº›</a:t>
            </a:fld>
            <a:endParaRPr lang="en-US" dirty="0"/>
          </a:p>
        </p:txBody>
      </p:sp>
    </p:spTree>
    <p:extLst>
      <p:ext uri="{BB962C8B-B14F-4D97-AF65-F5344CB8AC3E}">
        <p14:creationId xmlns:p14="http://schemas.microsoft.com/office/powerpoint/2010/main" val="37621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‹nº›</a:t>
            </a:fld>
            <a:endParaRPr lang="en-US" dirty="0"/>
          </a:p>
        </p:txBody>
      </p:sp>
    </p:spTree>
    <p:extLst>
      <p:ext uri="{BB962C8B-B14F-4D97-AF65-F5344CB8AC3E}">
        <p14:creationId xmlns:p14="http://schemas.microsoft.com/office/powerpoint/2010/main" val="24059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12" name="Retângulo 11"/>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sp useBgFill="1">
        <p:nvSpPr>
          <p:cNvPr id="13" name="Retângulo de cantos arredondados 12"/>
          <p:cNvSpPr/>
          <p:nvPr/>
        </p:nvSpPr>
        <p:spPr>
          <a:xfrm>
            <a:off x="87084" y="69760"/>
            <a:ext cx="12017829" cy="6692201"/>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9" name="Subtítulo 8"/>
          <p:cNvSpPr>
            <a:spLocks noGrp="1"/>
          </p:cNvSpPr>
          <p:nvPr>
            <p:ph type="subTitle" idx="1"/>
          </p:nvPr>
        </p:nvSpPr>
        <p:spPr>
          <a:xfrm>
            <a:off x="1727200" y="3200400"/>
            <a:ext cx="8534400" cy="1600200"/>
          </a:xfrm>
        </p:spPr>
        <p:txBody>
          <a:bodyPr/>
          <a:lstStyle>
            <a:lvl1pPr marL="0" indent="0" algn="ctr">
              <a:buNone/>
              <a:defRPr sz="26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pt-BR"/>
              <a:t>Clique para editar o estilo do subtítulo mestre</a:t>
            </a:r>
            <a:endParaRPr kumimoji="0" lang="en-US"/>
          </a:p>
        </p:txBody>
      </p:sp>
      <p:sp>
        <p:nvSpPr>
          <p:cNvPr id="28" name="Espaço Reservado para Data 27"/>
          <p:cNvSpPr>
            <a:spLocks noGrp="1"/>
          </p:cNvSpPr>
          <p:nvPr>
            <p:ph type="dt" sz="half" idx="10"/>
          </p:nvPr>
        </p:nvSpPr>
        <p:spPr/>
        <p:txBody>
          <a:bodyPr/>
          <a:lstStyle/>
          <a:p>
            <a:fld id="{9B669658-8047-4E64-89A9-9A6EFED45717}" type="datetime1">
              <a:rPr lang="pt-BR" smtClean="0">
                <a:solidFill>
                  <a:srgbClr val="1F497D"/>
                </a:solidFill>
              </a:rPr>
              <a:pPr/>
              <a:t>22/10/2025</a:t>
            </a:fld>
            <a:endParaRPr lang="pt-BR">
              <a:solidFill>
                <a:srgbClr val="1F497D"/>
              </a:solidFill>
            </a:endParaRPr>
          </a:p>
        </p:txBody>
      </p:sp>
      <p:sp>
        <p:nvSpPr>
          <p:cNvPr id="17" name="Espaço Reservado para Rodapé 16"/>
          <p:cNvSpPr>
            <a:spLocks noGrp="1"/>
          </p:cNvSpPr>
          <p:nvPr>
            <p:ph type="ftr" sz="quarter" idx="11"/>
          </p:nvPr>
        </p:nvSpPr>
        <p:spPr/>
        <p:txBody>
          <a:bodyPr/>
          <a:lstStyle/>
          <a:p>
            <a:endParaRPr lang="pt-BR">
              <a:solidFill>
                <a:srgbClr val="1F497D"/>
              </a:solidFill>
            </a:endParaRPr>
          </a:p>
        </p:txBody>
      </p:sp>
      <p:sp>
        <p:nvSpPr>
          <p:cNvPr id="29" name="Espaço Reservado para Número de Slide 28"/>
          <p:cNvSpPr>
            <a:spLocks noGrp="1"/>
          </p:cNvSpPr>
          <p:nvPr>
            <p:ph type="sldNum" sz="quarter" idx="12"/>
          </p:nvPr>
        </p:nvSpPr>
        <p:spPr/>
        <p:txBody>
          <a:bodyPr lIns="0" tIns="0" rIns="0" bIns="0">
            <a:noAutofit/>
          </a:bodyPr>
          <a:lstStyle>
            <a:lvl1pPr>
              <a:defRPr sz="1400">
                <a:solidFill>
                  <a:srgbClr val="FFFFFF"/>
                </a:solidFill>
              </a:defRPr>
            </a:lvl1pPr>
          </a:lstStyle>
          <a:p>
            <a:fld id="{2119D8CF-8DEC-4D9F-84EE-ADF04DFF3391}" type="slidenum">
              <a:rPr lang="pt-BR" smtClean="0"/>
              <a:pPr/>
              <a:t>‹nº›</a:t>
            </a:fld>
            <a:endParaRPr lang="pt-BR"/>
          </a:p>
        </p:txBody>
      </p:sp>
      <p:sp>
        <p:nvSpPr>
          <p:cNvPr id="7" name="Retângulo 6"/>
          <p:cNvSpPr/>
          <p:nvPr/>
        </p:nvSpPr>
        <p:spPr>
          <a:xfrm>
            <a:off x="83911" y="1449308"/>
            <a:ext cx="12028716" cy="1527349"/>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0" name="Retângulo 9"/>
          <p:cNvSpPr/>
          <p:nvPr/>
        </p:nvSpPr>
        <p:spPr>
          <a:xfrm>
            <a:off x="83911" y="1396720"/>
            <a:ext cx="12028716" cy="120580"/>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1" name="Retângulo 10"/>
          <p:cNvSpPr/>
          <p:nvPr/>
        </p:nvSpPr>
        <p:spPr>
          <a:xfrm>
            <a:off x="83911" y="2976649"/>
            <a:ext cx="12028716" cy="110532"/>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8" name="Título 7"/>
          <p:cNvSpPr>
            <a:spLocks noGrp="1"/>
          </p:cNvSpPr>
          <p:nvPr>
            <p:ph type="ctrTitle"/>
          </p:nvPr>
        </p:nvSpPr>
        <p:spPr>
          <a:xfrm>
            <a:off x="609600" y="1505935"/>
            <a:ext cx="10972800" cy="1470025"/>
          </a:xfrm>
        </p:spPr>
        <p:txBody>
          <a:bodyPr anchor="ctr"/>
          <a:lstStyle>
            <a:lvl1pPr algn="ctr">
              <a:defRPr lang="en-US" dirty="0">
                <a:solidFill>
                  <a:srgbClr val="FFFFFF"/>
                </a:solidFill>
              </a:defRPr>
            </a:lvl1pPr>
          </a:lstStyle>
          <a:p>
            <a:r>
              <a:rPr kumimoji="0" lang="pt-BR"/>
              <a:t>Clique para editar o estilo do título mestre</a:t>
            </a:r>
            <a:endParaRPr kumimoji="0" lang="en-US"/>
          </a:p>
        </p:txBody>
      </p:sp>
    </p:spTree>
    <p:extLst>
      <p:ext uri="{BB962C8B-B14F-4D97-AF65-F5344CB8AC3E}">
        <p14:creationId xmlns:p14="http://schemas.microsoft.com/office/powerpoint/2010/main" val="38746159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4" name="Espaço Reservado para Data 3"/>
          <p:cNvSpPr>
            <a:spLocks noGrp="1"/>
          </p:cNvSpPr>
          <p:nvPr>
            <p:ph type="dt" sz="half" idx="10"/>
          </p:nvPr>
        </p:nvSpPr>
        <p:spPr/>
        <p:txBody>
          <a:bodyPr/>
          <a:lstStyle/>
          <a:p>
            <a:fld id="{60846784-6061-4301-B066-82570949A3F7}"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p:txBody>
          <a:bodyPr/>
          <a:lstStyle/>
          <a:p>
            <a:endParaRPr lang="pt-BR">
              <a:solidFill>
                <a:srgbClr val="1F497D"/>
              </a:solidFill>
            </a:endParaRPr>
          </a:p>
        </p:txBody>
      </p:sp>
      <p:sp>
        <p:nvSpPr>
          <p:cNvPr id="6" name="Espaço Reservado para Número de Slide 5"/>
          <p:cNvSpPr>
            <a:spLocks noGrp="1"/>
          </p:cNvSpPr>
          <p:nvPr>
            <p:ph type="sldNum" sz="quarter" idx="12"/>
          </p:nvPr>
        </p:nvSpPr>
        <p:spPr/>
        <p:txBody>
          <a:bodyPr/>
          <a:lstStyle/>
          <a:p>
            <a:fld id="{2119D8CF-8DEC-4D9F-84EE-ADF04DFF3391}" type="slidenum">
              <a:rPr lang="pt-BR" smtClean="0"/>
              <a:pPr/>
              <a:t>‹nº›</a:t>
            </a:fld>
            <a:endParaRPr lang="pt-BR"/>
          </a:p>
        </p:txBody>
      </p:sp>
      <p:sp>
        <p:nvSpPr>
          <p:cNvPr id="8" name="Espaço Reservado para Conteúdo 7"/>
          <p:cNvSpPr>
            <a:spLocks noGrp="1"/>
          </p:cNvSpPr>
          <p:nvPr>
            <p:ph sz="quarter" idx="1"/>
          </p:nvPr>
        </p:nvSpPr>
        <p:spPr>
          <a:xfrm>
            <a:off x="1219200" y="1447800"/>
            <a:ext cx="10363200" cy="45720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16167287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11" name="Retângulo 10"/>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sp useBgFill="1">
        <p:nvSpPr>
          <p:cNvPr id="10" name="Retângulo de cantos arredondados 9"/>
          <p:cNvSpPr/>
          <p:nvPr/>
        </p:nvSpPr>
        <p:spPr>
          <a:xfrm>
            <a:off x="87084" y="69760"/>
            <a:ext cx="12017829" cy="6692201"/>
          </a:xfrm>
          <a:prstGeom prst="roundRect">
            <a:avLst>
              <a:gd name="adj" fmla="val 4929"/>
            </a:avLst>
          </a:prstGeom>
          <a:ln w="6350" cap="sq" cmpd="sng" algn="ctr">
            <a:solidFill>
              <a:schemeClr val="tx1">
                <a:alpha val="100000"/>
              </a:schemeClr>
            </a:solidFill>
            <a:prstDash val="solid"/>
          </a:ln>
          <a:effectLst/>
        </p:spPr>
        <p:style>
          <a:lnRef idx="3">
            <a:schemeClr val="lt1"/>
          </a:lnRef>
          <a:fillRef idx="1003">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2" name="Título 1"/>
          <p:cNvSpPr>
            <a:spLocks noGrp="1"/>
          </p:cNvSpPr>
          <p:nvPr>
            <p:ph type="title"/>
          </p:nvPr>
        </p:nvSpPr>
        <p:spPr>
          <a:xfrm>
            <a:off x="963084" y="952505"/>
            <a:ext cx="10363200" cy="1362075"/>
          </a:xfrm>
        </p:spPr>
        <p:txBody>
          <a:bodyPr anchor="b" anchorCtr="0"/>
          <a:lstStyle>
            <a:lvl1pPr algn="l">
              <a:buNone/>
              <a:defRPr sz="4000" b="0" cap="none"/>
            </a:lvl1pPr>
          </a:lstStyle>
          <a:p>
            <a:r>
              <a:rPr kumimoji="0" lang="pt-BR"/>
              <a:t>Clique para editar o estilo do título mestre</a:t>
            </a:r>
            <a:endParaRPr kumimoji="0" lang="en-US"/>
          </a:p>
        </p:txBody>
      </p:sp>
      <p:sp>
        <p:nvSpPr>
          <p:cNvPr id="3" name="Espaço Reservado para Texto 2"/>
          <p:cNvSpPr>
            <a:spLocks noGrp="1"/>
          </p:cNvSpPr>
          <p:nvPr>
            <p:ph type="body" idx="1"/>
          </p:nvPr>
        </p:nvSpPr>
        <p:spPr>
          <a:xfrm>
            <a:off x="963084" y="2547938"/>
            <a:ext cx="10363200" cy="1338262"/>
          </a:xfrm>
        </p:spPr>
        <p:txBody>
          <a:bodyPr anchor="t" anchorCtr="0"/>
          <a:lstStyle>
            <a:lvl1pPr marL="0" indent="0">
              <a:buNone/>
              <a:defRPr sz="24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pt-BR"/>
              <a:t>Clique para editar os estilos do texto mestre</a:t>
            </a:r>
          </a:p>
        </p:txBody>
      </p:sp>
      <p:sp>
        <p:nvSpPr>
          <p:cNvPr id="4" name="Espaço Reservado para Data 3"/>
          <p:cNvSpPr>
            <a:spLocks noGrp="1"/>
          </p:cNvSpPr>
          <p:nvPr>
            <p:ph type="dt" sz="half" idx="10"/>
          </p:nvPr>
        </p:nvSpPr>
        <p:spPr/>
        <p:txBody>
          <a:bodyPr/>
          <a:lstStyle/>
          <a:p>
            <a:fld id="{975EC651-3794-4BFA-B8EA-3B4B56413734}"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a:xfrm>
            <a:off x="1066800" y="6172200"/>
            <a:ext cx="5334000" cy="457200"/>
          </a:xfrm>
        </p:spPr>
        <p:txBody>
          <a:bodyPr/>
          <a:lstStyle/>
          <a:p>
            <a:endParaRPr lang="pt-BR">
              <a:solidFill>
                <a:srgbClr val="1F497D"/>
              </a:solidFill>
            </a:endParaRPr>
          </a:p>
        </p:txBody>
      </p:sp>
      <p:sp>
        <p:nvSpPr>
          <p:cNvPr id="7" name="Retângulo 6"/>
          <p:cNvSpPr/>
          <p:nvPr/>
        </p:nvSpPr>
        <p:spPr>
          <a:xfrm flipV="1">
            <a:off x="92551" y="2376830"/>
            <a:ext cx="12018020"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8" name="Retângulo 7"/>
          <p:cNvSpPr/>
          <p:nvPr/>
        </p:nvSpPr>
        <p:spPr>
          <a:xfrm>
            <a:off x="92198" y="2341480"/>
            <a:ext cx="12018375"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9" name="Retângulo 8"/>
          <p:cNvSpPr/>
          <p:nvPr/>
        </p:nvSpPr>
        <p:spPr>
          <a:xfrm>
            <a:off x="91078" y="2468880"/>
            <a:ext cx="12019495" cy="45720"/>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6" name="Espaço Reservado para Número de Slide 5"/>
          <p:cNvSpPr>
            <a:spLocks noGrp="1"/>
          </p:cNvSpPr>
          <p:nvPr>
            <p:ph type="sldNum" sz="quarter" idx="12"/>
          </p:nvPr>
        </p:nvSpPr>
        <p:spPr>
          <a:xfrm>
            <a:off x="195072" y="6208776"/>
            <a:ext cx="609600" cy="457200"/>
          </a:xfrm>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9763555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5" name="Espaço Reservado para Data 4"/>
          <p:cNvSpPr>
            <a:spLocks noGrp="1"/>
          </p:cNvSpPr>
          <p:nvPr>
            <p:ph type="dt" sz="half" idx="10"/>
          </p:nvPr>
        </p:nvSpPr>
        <p:spPr/>
        <p:txBody>
          <a:bodyPr/>
          <a:lstStyle/>
          <a:p>
            <a:fld id="{06626CBA-78A0-4C3B-A468-FAD95C2BFE61}" type="datetime1">
              <a:rPr lang="pt-BR" smtClean="0">
                <a:solidFill>
                  <a:srgbClr val="1F497D"/>
                </a:solidFill>
              </a:rPr>
              <a:pPr/>
              <a:t>22/10/2025</a:t>
            </a:fld>
            <a:endParaRPr lang="pt-BR">
              <a:solidFill>
                <a:srgbClr val="1F497D"/>
              </a:solidFill>
            </a:endParaRPr>
          </a:p>
        </p:txBody>
      </p:sp>
      <p:sp>
        <p:nvSpPr>
          <p:cNvPr id="6" name="Espaço Reservado para Rodapé 5"/>
          <p:cNvSpPr>
            <a:spLocks noGrp="1"/>
          </p:cNvSpPr>
          <p:nvPr>
            <p:ph type="ftr" sz="quarter" idx="11"/>
          </p:nvPr>
        </p:nvSpPr>
        <p:spPr/>
        <p:txBody>
          <a:bodyPr/>
          <a:lstStyle/>
          <a:p>
            <a:endParaRPr lang="pt-BR">
              <a:solidFill>
                <a:srgbClr val="1F497D"/>
              </a:solidFill>
            </a:endParaRPr>
          </a:p>
        </p:txBody>
      </p:sp>
      <p:sp>
        <p:nvSpPr>
          <p:cNvPr id="7" name="Espaço Reservado para Número de Slide 6"/>
          <p:cNvSpPr>
            <a:spLocks noGrp="1"/>
          </p:cNvSpPr>
          <p:nvPr>
            <p:ph type="sldNum" sz="quarter" idx="12"/>
          </p:nvPr>
        </p:nvSpPr>
        <p:spPr/>
        <p:txBody>
          <a:bodyPr/>
          <a:lstStyle/>
          <a:p>
            <a:fld id="{2119D8CF-8DEC-4D9F-84EE-ADF04DFF3391}" type="slidenum">
              <a:rPr lang="pt-BR" smtClean="0"/>
              <a:pPr/>
              <a:t>‹nº›</a:t>
            </a:fld>
            <a:endParaRPr lang="pt-BR"/>
          </a:p>
        </p:txBody>
      </p:sp>
      <p:sp>
        <p:nvSpPr>
          <p:cNvPr id="9" name="Espaço Reservado para Conteúdo 8"/>
          <p:cNvSpPr>
            <a:spLocks noGrp="1"/>
          </p:cNvSpPr>
          <p:nvPr>
            <p:ph sz="quarter" idx="1"/>
          </p:nvPr>
        </p:nvSpPr>
        <p:spPr>
          <a:xfrm>
            <a:off x="1219200" y="1447800"/>
            <a:ext cx="4998720" cy="45720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11" name="Espaço Reservado para Conteúdo 10"/>
          <p:cNvSpPr>
            <a:spLocks noGrp="1"/>
          </p:cNvSpPr>
          <p:nvPr>
            <p:ph sz="quarter" idx="2"/>
          </p:nvPr>
        </p:nvSpPr>
        <p:spPr>
          <a:xfrm>
            <a:off x="6578600" y="1447800"/>
            <a:ext cx="4998720" cy="45720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337774042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13" Type="http://schemas.openxmlformats.org/officeDocument/2006/relationships/theme" Target="../theme/theme2.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slideLayout" Target="../slideLayouts/slideLayout17.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 Id="rId14" Type="http://schemas.openxmlformats.org/officeDocument/2006/relationships/image" Target="../media/image2.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‹nº›</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7"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lum/>
          </a:blip>
          <a:srcRect/>
          <a:tile tx="0" ty="0" sx="100000" sy="100000" flip="none" algn="tl"/>
        </a:blipFill>
        <a:effectLst/>
      </p:bgPr>
    </p:bg>
    <p:spTree>
      <p:nvGrpSpPr>
        <p:cNvPr id="1" name=""/>
        <p:cNvGrpSpPr/>
        <p:nvPr/>
      </p:nvGrpSpPr>
      <p:grpSpPr>
        <a:xfrm>
          <a:off x="0" y="0"/>
          <a:ext cx="0" cy="0"/>
          <a:chOff x="0" y="0"/>
          <a:chExt cx="0" cy="0"/>
        </a:xfrm>
      </p:grpSpPr>
      <p:sp>
        <p:nvSpPr>
          <p:cNvPr id="9" name="Retângulo 8"/>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sp useBgFill="1">
        <p:nvSpPr>
          <p:cNvPr id="8" name="Retângulo de cantos arredondados 7"/>
          <p:cNvSpPr/>
          <p:nvPr/>
        </p:nvSpPr>
        <p:spPr>
          <a:xfrm>
            <a:off x="85344" y="69755"/>
            <a:ext cx="12017829"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22" name="Espaço Reservado para Título 21"/>
          <p:cNvSpPr>
            <a:spLocks noGrp="1"/>
          </p:cNvSpPr>
          <p:nvPr>
            <p:ph type="title"/>
          </p:nvPr>
        </p:nvSpPr>
        <p:spPr>
          <a:xfrm>
            <a:off x="1219200" y="274638"/>
            <a:ext cx="10363200" cy="1143000"/>
          </a:xfrm>
          <a:prstGeom prst="rect">
            <a:avLst/>
          </a:prstGeom>
        </p:spPr>
        <p:txBody>
          <a:bodyPr bIns="91440" anchor="b" anchorCtr="0">
            <a:normAutofit/>
          </a:bodyPr>
          <a:lstStyle/>
          <a:p>
            <a:r>
              <a:rPr kumimoji="0" lang="pt-BR"/>
              <a:t>Clique para editar o estilo do título mestre</a:t>
            </a:r>
            <a:endParaRPr kumimoji="0" lang="en-US"/>
          </a:p>
        </p:txBody>
      </p:sp>
      <p:sp>
        <p:nvSpPr>
          <p:cNvPr id="13" name="Espaço Reservado para Texto 12"/>
          <p:cNvSpPr>
            <a:spLocks noGrp="1"/>
          </p:cNvSpPr>
          <p:nvPr>
            <p:ph type="body" idx="1"/>
          </p:nvPr>
        </p:nvSpPr>
        <p:spPr>
          <a:xfrm>
            <a:off x="1219200" y="1447800"/>
            <a:ext cx="10363200" cy="4572000"/>
          </a:xfrm>
          <a:prstGeom prst="rect">
            <a:avLst/>
          </a:prstGeom>
        </p:spPr>
        <p:txBody>
          <a:bodyPr>
            <a:normAutofit/>
          </a:bodyPr>
          <a:lstStyle/>
          <a:p>
            <a:pPr lvl="0" eaLnBrk="1" latinLnBrk="0" hangingPunct="1"/>
            <a:r>
              <a:rPr kumimoji="0" lang="pt-BR"/>
              <a:t>Clique para editar os estilos do texto mestre</a:t>
            </a:r>
          </a:p>
          <a:p>
            <a:pPr lvl="1" eaLnBrk="1" latinLnBrk="0" hangingPunct="1"/>
            <a:r>
              <a:rPr kumimoji="0" lang="pt-BR"/>
              <a:t>Segundo nível</a:t>
            </a:r>
          </a:p>
          <a:p>
            <a:pPr lvl="2" eaLnBrk="1" latinLnBrk="0" hangingPunct="1"/>
            <a:r>
              <a:rPr kumimoji="0" lang="pt-BR"/>
              <a:t>Terceiro nível</a:t>
            </a:r>
          </a:p>
          <a:p>
            <a:pPr lvl="3" eaLnBrk="1" latinLnBrk="0" hangingPunct="1"/>
            <a:r>
              <a:rPr kumimoji="0" lang="pt-BR"/>
              <a:t>Quarto nível</a:t>
            </a:r>
          </a:p>
          <a:p>
            <a:pPr lvl="4" eaLnBrk="1" latinLnBrk="0" hangingPunct="1"/>
            <a:r>
              <a:rPr kumimoji="0" lang="pt-BR"/>
              <a:t>Quinto nível</a:t>
            </a:r>
            <a:endParaRPr kumimoji="0" lang="en-US"/>
          </a:p>
        </p:txBody>
      </p:sp>
      <p:sp>
        <p:nvSpPr>
          <p:cNvPr id="14" name="Espaço Reservado para Data 13"/>
          <p:cNvSpPr>
            <a:spLocks noGrp="1"/>
          </p:cNvSpPr>
          <p:nvPr>
            <p:ph type="dt" sz="half" idx="2"/>
          </p:nvPr>
        </p:nvSpPr>
        <p:spPr>
          <a:xfrm>
            <a:off x="8229600" y="6191250"/>
            <a:ext cx="3302000" cy="476250"/>
          </a:xfrm>
          <a:prstGeom prst="rect">
            <a:avLst/>
          </a:prstGeom>
        </p:spPr>
        <p:txBody>
          <a:bodyPr anchor="ctr" anchorCtr="0"/>
          <a:lstStyle>
            <a:lvl1pPr algn="r" eaLnBrk="1" latinLnBrk="0" hangingPunct="1">
              <a:defRPr kumimoji="0" sz="1400">
                <a:solidFill>
                  <a:schemeClr val="tx2"/>
                </a:solidFill>
              </a:defRPr>
            </a:lvl1pPr>
          </a:lstStyle>
          <a:p>
            <a:pPr fontAlgn="auto">
              <a:spcBef>
                <a:spcPts val="0"/>
              </a:spcBef>
              <a:spcAft>
                <a:spcPts val="0"/>
              </a:spcAft>
            </a:pPr>
            <a:fld id="{9C0EA651-FEDC-4047-AD0D-F43A24BDDF47}" type="datetime1">
              <a:rPr lang="pt-BR" smtClean="0">
                <a:solidFill>
                  <a:srgbClr val="1F497D"/>
                </a:solidFill>
                <a:latin typeface="Calibri"/>
                <a:ea typeface="+mn-ea"/>
              </a:rPr>
              <a:pPr fontAlgn="auto">
                <a:spcBef>
                  <a:spcPts val="0"/>
                </a:spcBef>
                <a:spcAft>
                  <a:spcPts val="0"/>
                </a:spcAft>
              </a:pPr>
              <a:t>22/10/2025</a:t>
            </a:fld>
            <a:endParaRPr lang="pt-BR">
              <a:solidFill>
                <a:srgbClr val="1F497D"/>
              </a:solidFill>
              <a:latin typeface="Calibri"/>
              <a:ea typeface="+mn-ea"/>
            </a:endParaRPr>
          </a:p>
        </p:txBody>
      </p:sp>
      <p:sp>
        <p:nvSpPr>
          <p:cNvPr id="3" name="Espaço Reservado para Rodapé 2"/>
          <p:cNvSpPr>
            <a:spLocks noGrp="1"/>
          </p:cNvSpPr>
          <p:nvPr>
            <p:ph type="ftr" sz="quarter" idx="3"/>
          </p:nvPr>
        </p:nvSpPr>
        <p:spPr>
          <a:xfrm>
            <a:off x="1219200" y="6172200"/>
            <a:ext cx="5283200" cy="457200"/>
          </a:xfrm>
          <a:prstGeom prst="rect">
            <a:avLst/>
          </a:prstGeom>
        </p:spPr>
        <p:txBody>
          <a:bodyPr anchor="ctr" anchorCtr="0"/>
          <a:lstStyle>
            <a:lvl1pPr eaLnBrk="1" latinLnBrk="0" hangingPunct="1">
              <a:defRPr kumimoji="0" sz="1400">
                <a:solidFill>
                  <a:schemeClr val="tx2"/>
                </a:solidFill>
              </a:defRPr>
            </a:lvl1pPr>
          </a:lstStyle>
          <a:p>
            <a:pPr fontAlgn="auto">
              <a:spcBef>
                <a:spcPts val="0"/>
              </a:spcBef>
              <a:spcAft>
                <a:spcPts val="0"/>
              </a:spcAft>
            </a:pPr>
            <a:endParaRPr lang="pt-BR">
              <a:solidFill>
                <a:srgbClr val="1F497D"/>
              </a:solidFill>
              <a:latin typeface="Calibri"/>
              <a:ea typeface="+mn-ea"/>
            </a:endParaRPr>
          </a:p>
        </p:txBody>
      </p:sp>
      <p:sp>
        <p:nvSpPr>
          <p:cNvPr id="23" name="Espaço Reservado para Número de Slide 22"/>
          <p:cNvSpPr>
            <a:spLocks noGrp="1"/>
          </p:cNvSpPr>
          <p:nvPr>
            <p:ph type="sldNum" sz="quarter" idx="4"/>
          </p:nvPr>
        </p:nvSpPr>
        <p:spPr>
          <a:xfrm>
            <a:off x="195072" y="6210300"/>
            <a:ext cx="609600" cy="457200"/>
          </a:xfrm>
          <a:prstGeom prst="ellipse">
            <a:avLst/>
          </a:prstGeom>
          <a:solidFill>
            <a:schemeClr val="accent1"/>
          </a:solidFill>
        </p:spPr>
        <p:txBody>
          <a:bodyPr wrap="none" lIns="0" tIns="0" rIns="0" bIns="0" anchor="ctr" anchorCtr="1">
            <a:noAutofit/>
          </a:bodyPr>
          <a:lstStyle>
            <a:lvl1pPr algn="ctr" eaLnBrk="1" latinLnBrk="0" hangingPunct="1">
              <a:defRPr kumimoji="0" sz="1400">
                <a:solidFill>
                  <a:srgbClr val="FFFFFF"/>
                </a:solidFill>
                <a:latin typeface="+mj-lt"/>
                <a:ea typeface="+mj-ea"/>
                <a:cs typeface="+mj-cs"/>
              </a:defRPr>
            </a:lvl1pPr>
          </a:lstStyle>
          <a:p>
            <a:pPr fontAlgn="auto">
              <a:spcBef>
                <a:spcPts val="0"/>
              </a:spcBef>
              <a:spcAft>
                <a:spcPts val="0"/>
              </a:spcAft>
            </a:pPr>
            <a:fld id="{2119D8CF-8DEC-4D9F-84EE-ADF04DFF3391}" type="slidenum">
              <a:rPr lang="pt-BR" smtClean="0"/>
              <a:pPr fontAlgn="auto">
                <a:spcBef>
                  <a:spcPts val="0"/>
                </a:spcBef>
                <a:spcAft>
                  <a:spcPts val="0"/>
                </a:spcAft>
              </a:pPr>
              <a:t>‹nº›</a:t>
            </a:fld>
            <a:endParaRPr lang="pt-BR"/>
          </a:p>
        </p:txBody>
      </p:sp>
    </p:spTree>
    <p:extLst>
      <p:ext uri="{BB962C8B-B14F-4D97-AF65-F5344CB8AC3E}">
        <p14:creationId xmlns:p14="http://schemas.microsoft.com/office/powerpoint/2010/main" val="2524965050"/>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Lst>
  <p:hf hdr="0" ftr="0" dt="0"/>
  <p:txStyles>
    <p:titleStyle>
      <a:lvl1pPr algn="l" rtl="0" eaLnBrk="1" latinLnBrk="0" hangingPunct="1">
        <a:spcBef>
          <a:spcPct val="0"/>
        </a:spcBef>
        <a:buNone/>
        <a:defRPr kumimoji="0" sz="4000" kern="1200">
          <a:solidFill>
            <a:schemeClr val="tx2"/>
          </a:solidFill>
          <a:latin typeface="+mj-lt"/>
          <a:ea typeface="+mj-ea"/>
          <a:cs typeface="+mj-cs"/>
        </a:defRPr>
      </a:lvl1pPr>
    </p:titleStyle>
    <p:bodyStyle>
      <a:lvl1pPr marL="274320" indent="-274320" algn="l" rtl="0" eaLnBrk="1" latinLnBrk="0" hangingPunct="1">
        <a:spcBef>
          <a:spcPts val="580"/>
        </a:spcBef>
        <a:buClr>
          <a:schemeClr val="accent1"/>
        </a:buClr>
        <a:buSzPct val="85000"/>
        <a:buFont typeface="Wingdings 2"/>
        <a:buChar char=""/>
        <a:defRPr kumimoji="0" sz="2600" kern="1200">
          <a:solidFill>
            <a:schemeClr val="tx1"/>
          </a:solidFill>
          <a:latin typeface="+mn-lt"/>
          <a:ea typeface="+mn-ea"/>
          <a:cs typeface="+mn-cs"/>
        </a:defRPr>
      </a:lvl1pPr>
      <a:lvl2pPr marL="548640" indent="-228600" algn="l" rtl="0" eaLnBrk="1" latinLnBrk="0" hangingPunct="1">
        <a:spcBef>
          <a:spcPts val="370"/>
        </a:spcBef>
        <a:buClr>
          <a:schemeClr val="accent2"/>
        </a:buClr>
        <a:buSzPct val="85000"/>
        <a:buFont typeface="Wingdings 2"/>
        <a:buChar char=""/>
        <a:defRPr kumimoji="0" sz="2400" kern="1200">
          <a:solidFill>
            <a:schemeClr val="tx1"/>
          </a:solidFill>
          <a:latin typeface="+mn-lt"/>
          <a:ea typeface="+mn-ea"/>
          <a:cs typeface="+mn-cs"/>
        </a:defRPr>
      </a:lvl2pPr>
      <a:lvl3pPr marL="822960" indent="-228600" algn="l" rtl="0" eaLnBrk="1" latinLnBrk="0" hangingPunct="1">
        <a:spcBef>
          <a:spcPts val="370"/>
        </a:spcBef>
        <a:buClr>
          <a:schemeClr val="accent1">
            <a:tint val="60000"/>
          </a:schemeClr>
        </a:buClr>
        <a:buSzPct val="85000"/>
        <a:buFont typeface="Wingdings 2"/>
        <a:buChar char=""/>
        <a:defRPr kumimoji="0" sz="2000" kern="1200">
          <a:solidFill>
            <a:schemeClr val="tx1"/>
          </a:solidFill>
          <a:latin typeface="+mn-lt"/>
          <a:ea typeface="+mn-ea"/>
          <a:cs typeface="+mn-cs"/>
        </a:defRPr>
      </a:lvl3pPr>
      <a:lvl4pPr marL="1097280" indent="-228600" algn="l" rtl="0" eaLnBrk="1" latinLnBrk="0" hangingPunct="1">
        <a:spcBef>
          <a:spcPts val="370"/>
        </a:spcBef>
        <a:buClr>
          <a:schemeClr val="accent3"/>
        </a:buClr>
        <a:buSzPct val="80000"/>
        <a:buFont typeface="Wingdings 2"/>
        <a:buChar char=""/>
        <a:defRPr kumimoji="0" sz="2000" kern="1200">
          <a:solidFill>
            <a:schemeClr val="tx1"/>
          </a:solidFill>
          <a:latin typeface="+mn-lt"/>
          <a:ea typeface="+mn-ea"/>
          <a:cs typeface="+mn-cs"/>
        </a:defRPr>
      </a:lvl4pPr>
      <a:lvl5pPr marL="1371600" indent="-228600" algn="l" rtl="0" eaLnBrk="1" latinLnBrk="0" hangingPunct="1">
        <a:spcBef>
          <a:spcPts val="370"/>
        </a:spcBef>
        <a:buClr>
          <a:schemeClr val="accent3"/>
        </a:buClr>
        <a:buFontTx/>
        <a:buChar char="o"/>
        <a:defRPr kumimoji="0" sz="2000" kern="1200">
          <a:solidFill>
            <a:schemeClr val="tx1"/>
          </a:solidFill>
          <a:latin typeface="+mn-lt"/>
          <a:ea typeface="+mn-ea"/>
          <a:cs typeface="+mn-cs"/>
        </a:defRPr>
      </a:lvl5pPr>
      <a:lvl6pPr marL="1645920" indent="-228600" algn="l" rtl="0" eaLnBrk="1" latinLnBrk="0" hangingPunct="1">
        <a:spcBef>
          <a:spcPts val="370"/>
        </a:spcBef>
        <a:buClr>
          <a:schemeClr val="accent3"/>
        </a:buClr>
        <a:buChar char="•"/>
        <a:defRPr kumimoji="0" sz="1800" kern="1200" baseline="0">
          <a:solidFill>
            <a:schemeClr val="tx1"/>
          </a:solidFill>
          <a:latin typeface="+mn-lt"/>
          <a:ea typeface="+mn-ea"/>
          <a:cs typeface="+mn-cs"/>
        </a:defRPr>
      </a:lvl6pPr>
      <a:lvl7pPr marL="1920240" indent="-228600" algn="l" rtl="0" eaLnBrk="1" latinLnBrk="0" hangingPunct="1">
        <a:spcBef>
          <a:spcPts val="370"/>
        </a:spcBef>
        <a:buClr>
          <a:schemeClr val="accent2"/>
        </a:buClr>
        <a:buChar char="•"/>
        <a:defRPr kumimoji="0" sz="1800" kern="1200">
          <a:solidFill>
            <a:schemeClr val="tx1"/>
          </a:solidFill>
          <a:latin typeface="+mn-lt"/>
          <a:ea typeface="+mn-ea"/>
          <a:cs typeface="+mn-cs"/>
        </a:defRPr>
      </a:lvl7pPr>
      <a:lvl8pPr marL="2194560" indent="-228600" algn="l" rtl="0" eaLnBrk="1" latinLnBrk="0" hangingPunct="1">
        <a:spcBef>
          <a:spcPts val="370"/>
        </a:spcBef>
        <a:buClr>
          <a:schemeClr val="accent1">
            <a:tint val="60000"/>
          </a:schemeClr>
        </a:buClr>
        <a:buChar char="•"/>
        <a:defRPr kumimoji="0" sz="1800" kern="1200">
          <a:solidFill>
            <a:schemeClr val="tx1"/>
          </a:solidFill>
          <a:latin typeface="+mn-lt"/>
          <a:ea typeface="+mn-ea"/>
          <a:cs typeface="+mn-cs"/>
        </a:defRPr>
      </a:lvl8pPr>
      <a:lvl9pPr marL="2468880" indent="-228600" algn="l" rtl="0" eaLnBrk="1" latinLnBrk="0" hangingPunct="1">
        <a:spcBef>
          <a:spcPts val="370"/>
        </a:spcBef>
        <a:buClr>
          <a:schemeClr val="accent2">
            <a:tint val="60000"/>
          </a:schemeClr>
        </a:buClr>
        <a:buChar char="•"/>
        <a:defRPr kumimoji="0" sz="18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amzn.to/4oH9IGY" TargetMode="External"/><Relationship Id="rId2" Type="http://schemas.openxmlformats.org/officeDocument/2006/relationships/notesSlide" Target="../notesSlides/notesSlide1.xml"/><Relationship Id="rId1" Type="http://schemas.openxmlformats.org/officeDocument/2006/relationships/slideLayout" Target="../slideLayouts/slideLayout6.xml"/><Relationship Id="rId4" Type="http://schemas.openxmlformats.org/officeDocument/2006/relationships/hyperlink" Target="http://www.fabriciobreve.com/"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0.xml"/><Relationship Id="rId1" Type="http://schemas.openxmlformats.org/officeDocument/2006/relationships/slideLayout" Target="../slideLayouts/slideLayout3.xml"/><Relationship Id="rId5" Type="http://schemas.openxmlformats.org/officeDocument/2006/relationships/image" Target="../media/image37.png"/><Relationship Id="rId4" Type="http://schemas.openxmlformats.org/officeDocument/2006/relationships/image" Target="../media/image36.png"/></Relationships>
</file>

<file path=ppt/slides/_rels/slide10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95.xml"/><Relationship Id="rId1" Type="http://schemas.openxmlformats.org/officeDocument/2006/relationships/slideLayout" Target="../slideLayouts/slideLayout3.xml"/><Relationship Id="rId4" Type="http://schemas.openxmlformats.org/officeDocument/2006/relationships/image" Target="../media/image65.png"/></Relationships>
</file>

<file path=ppt/slides/_rels/slide10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9.png"/><Relationship Id="rId1" Type="http://schemas.openxmlformats.org/officeDocument/2006/relationships/slideLayout" Target="../slideLayouts/slideLayout4.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11.png"/></Relationships>
</file>

<file path=ppt/slides/_rels/slide1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4.xml"/><Relationship Id="rId4" Type="http://schemas.openxmlformats.org/officeDocument/2006/relationships/image" Target="../media/image11.png"/></Relationships>
</file>

<file path=ppt/slides/_rels/slide1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1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3.xml"/><Relationship Id="rId1" Type="http://schemas.openxmlformats.org/officeDocument/2006/relationships/slideLayout" Target="../slideLayouts/slideLayout4.xml"/><Relationship Id="rId4" Type="http://schemas.openxmlformats.org/officeDocument/2006/relationships/image" Target="../media/image11.png"/></Relationships>
</file>

<file path=ppt/slides/_rels/slide1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4.xml"/><Relationship Id="rId1" Type="http://schemas.openxmlformats.org/officeDocument/2006/relationships/slideLayout" Target="../slideLayouts/slideLayout4.xml"/><Relationship Id="rId5" Type="http://schemas.openxmlformats.org/officeDocument/2006/relationships/image" Target="../media/image70.png"/><Relationship Id="rId4" Type="http://schemas.openxmlformats.org/officeDocument/2006/relationships/image" Target="../media/image11.png"/></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8" Type="http://schemas.openxmlformats.org/officeDocument/2006/relationships/image" Target="../media/image72.jpeg"/><Relationship Id="rId13" Type="http://schemas.openxmlformats.org/officeDocument/2006/relationships/image" Target="../media/image77.jpeg"/><Relationship Id="rId3" Type="http://schemas.openxmlformats.org/officeDocument/2006/relationships/hyperlink" Target="https://amzn.to/3rO8NcR" TargetMode="External"/><Relationship Id="rId7" Type="http://schemas.openxmlformats.org/officeDocument/2006/relationships/hyperlink" Target="https://amzn.to/3ptoAKe" TargetMode="External"/><Relationship Id="rId12" Type="http://schemas.openxmlformats.org/officeDocument/2006/relationships/image" Target="../media/image76.jpeg"/><Relationship Id="rId2" Type="http://schemas.openxmlformats.org/officeDocument/2006/relationships/hyperlink" Target="https://amzn.to/2YQNQCd" TargetMode="External"/><Relationship Id="rId1" Type="http://schemas.openxmlformats.org/officeDocument/2006/relationships/slideLayout" Target="../slideLayouts/slideLayout7.xml"/><Relationship Id="rId6" Type="http://schemas.openxmlformats.org/officeDocument/2006/relationships/hyperlink" Target="https://amzn.to/33G5oAh" TargetMode="External"/><Relationship Id="rId11" Type="http://schemas.openxmlformats.org/officeDocument/2006/relationships/image" Target="../media/image75.jpeg"/><Relationship Id="rId5" Type="http://schemas.openxmlformats.org/officeDocument/2006/relationships/hyperlink" Target="https://amzn.to/2GL5xd1" TargetMode="External"/><Relationship Id="rId10" Type="http://schemas.openxmlformats.org/officeDocument/2006/relationships/image" Target="../media/image74.jpeg"/><Relationship Id="rId4" Type="http://schemas.openxmlformats.org/officeDocument/2006/relationships/hyperlink" Target="https://amzn.to/33F144w" TargetMode="External"/><Relationship Id="rId9" Type="http://schemas.openxmlformats.org/officeDocument/2006/relationships/image" Target="../media/image73.jpeg"/></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40.gif"/><Relationship Id="rId7" Type="http://schemas.openxmlformats.org/officeDocument/2006/relationships/image" Target="../media/image23.png"/><Relationship Id="rId12"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image" Target="../media/image43.png"/><Relationship Id="rId11" Type="http://schemas.openxmlformats.org/officeDocument/2006/relationships/image" Target="../media/image10.png"/><Relationship Id="rId5" Type="http://schemas.openxmlformats.org/officeDocument/2006/relationships/image" Target="../media/image42.png"/><Relationship Id="rId10" Type="http://schemas.openxmlformats.org/officeDocument/2006/relationships/image" Target="../media/image13.png"/><Relationship Id="rId4" Type="http://schemas.openxmlformats.org/officeDocument/2006/relationships/image" Target="../media/image41.jpeg"/><Relationship Id="rId9" Type="http://schemas.openxmlformats.org/officeDocument/2006/relationships/image" Target="../media/image24.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1.xml"/><Relationship Id="rId1" Type="http://schemas.openxmlformats.org/officeDocument/2006/relationships/slideLayout" Target="../slideLayouts/slideLayout3.xml"/><Relationship Id="rId4" Type="http://schemas.openxmlformats.org/officeDocument/2006/relationships/image" Target="../media/image42.png"/></Relationships>
</file>

<file path=ppt/slides/_rels/slide3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42.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48.emf"/><Relationship Id="rId2" Type="http://schemas.openxmlformats.org/officeDocument/2006/relationships/notesSlide" Target="../notesSlides/notesSlide38.xml"/><Relationship Id="rId1" Type="http://schemas.openxmlformats.org/officeDocument/2006/relationships/slideLayout" Target="../slideLayouts/slideLayout3.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7.png"/></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image" Target="../media/image49.emf"/><Relationship Id="rId1" Type="http://schemas.openxmlformats.org/officeDocument/2006/relationships/slideLayout" Target="../slideLayouts/slideLayout3.xml"/><Relationship Id="rId5" Type="http://schemas.openxmlformats.org/officeDocument/2006/relationships/image" Target="../media/image34.png"/><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notesSlide" Target="../notesSlides/notesSlide5.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23" Type="http://schemas.openxmlformats.org/officeDocument/2006/relationships/image" Target="../media/image25.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 Id="rId22" Type="http://schemas.openxmlformats.org/officeDocument/2006/relationships/image" Target="../media/image24.png"/></Relationships>
</file>

<file path=ppt/slides/_rels/slide5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8.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5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9.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5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5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5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2.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3.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5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5.xml"/><Relationship Id="rId1" Type="http://schemas.openxmlformats.org/officeDocument/2006/relationships/slideLayout" Target="../slideLayouts/slideLayout3.xml"/><Relationship Id="rId4" Type="http://schemas.openxmlformats.org/officeDocument/2006/relationships/image" Target="../media/image54.png"/></Relationships>
</file>

<file path=ppt/slides/_rels/slide6.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5.png"/><Relationship Id="rId7"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8.png"/></Relationships>
</file>

<file path=ppt/slides/_rels/slide6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4.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6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5.xml"/><Relationship Id="rId1" Type="http://schemas.openxmlformats.org/officeDocument/2006/relationships/slideLayout" Target="../slideLayouts/slideLayout3.xml"/><Relationship Id="rId5" Type="http://schemas.openxmlformats.org/officeDocument/2006/relationships/image" Target="../media/image56.png"/><Relationship Id="rId4" Type="http://schemas.openxmlformats.org/officeDocument/2006/relationships/image" Target="../media/image52.png"/></Relationships>
</file>

<file path=ppt/slides/_rels/slide7.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 Id="rId9" Type="http://schemas.openxmlformats.org/officeDocument/2006/relationships/image" Target="../media/image32.png"/></Relationships>
</file>

<file path=ppt/slides/_rels/slide7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6.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7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9.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7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0.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7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1.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7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3.xml"/><Relationship Id="rId1" Type="http://schemas.openxmlformats.org/officeDocument/2006/relationships/slideLayout" Target="../slideLayouts/slideLayout4.xml"/><Relationship Id="rId4" Type="http://schemas.openxmlformats.org/officeDocument/2006/relationships/hyperlink" Target="https://www.youtube.com/watch?v=rVlovfymyBY" TargetMode="External"/></Relationships>
</file>

<file path=ppt/slides/_rels/slide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4.png"/><Relationship Id="rId7"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11.png"/><Relationship Id="rId11" Type="http://schemas.openxmlformats.org/officeDocument/2006/relationships/image" Target="../media/image34.png"/><Relationship Id="rId5" Type="http://schemas.openxmlformats.org/officeDocument/2006/relationships/image" Target="../media/image10.png"/><Relationship Id="rId10" Type="http://schemas.openxmlformats.org/officeDocument/2006/relationships/image" Target="../media/image33.png"/><Relationship Id="rId4" Type="http://schemas.openxmlformats.org/officeDocument/2006/relationships/image" Target="../media/image13.png"/><Relationship Id="rId9" Type="http://schemas.openxmlformats.org/officeDocument/2006/relationships/image" Target="../media/image8.png"/></Relationships>
</file>

<file path=ppt/slides/_rels/slide8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4.png"/><Relationship Id="rId7"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image" Target="../media/image11.png"/><Relationship Id="rId11" Type="http://schemas.openxmlformats.org/officeDocument/2006/relationships/image" Target="../media/image34.png"/><Relationship Id="rId5" Type="http://schemas.openxmlformats.org/officeDocument/2006/relationships/image" Target="../media/image10.png"/><Relationship Id="rId10" Type="http://schemas.openxmlformats.org/officeDocument/2006/relationships/image" Target="../media/image33.png"/><Relationship Id="rId4" Type="http://schemas.openxmlformats.org/officeDocument/2006/relationships/image" Target="../media/image13.png"/><Relationship Id="rId9" Type="http://schemas.openxmlformats.org/officeDocument/2006/relationships/image" Target="../media/image8.png"/></Relationships>
</file>

<file path=ppt/slides/_rels/slide9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84.xml"/><Relationship Id="rId1" Type="http://schemas.openxmlformats.org/officeDocument/2006/relationships/slideLayout" Target="../slideLayouts/slideLayout3.xml"/><Relationship Id="rId4" Type="http://schemas.openxmlformats.org/officeDocument/2006/relationships/image" Target="../media/image62.emf"/></Relationships>
</file>

<file path=ppt/slides/_rels/slide9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ítulo 2"/>
          <p:cNvSpPr>
            <a:spLocks noGrp="1"/>
          </p:cNvSpPr>
          <p:nvPr>
            <p:ph type="subTitle" idx="1"/>
          </p:nvPr>
        </p:nvSpPr>
        <p:spPr/>
        <p:txBody>
          <a:bodyPr>
            <a:normAutofit/>
          </a:bodyPr>
          <a:lstStyle/>
          <a:p>
            <a:pPr eaLnBrk="1" hangingPunct="1"/>
            <a:r>
              <a:rPr lang="pt-BR" sz="4000" b="1" dirty="0"/>
              <a:t>A Camada de Enlace e </a:t>
            </a:r>
            <a:r>
              <a:rPr lang="pt-BR" sz="4000" b="1" dirty="0" err="1"/>
              <a:t>LANs</a:t>
            </a:r>
            <a:endParaRPr lang="pt-BR" sz="4000" b="1" dirty="0"/>
          </a:p>
        </p:txBody>
      </p:sp>
      <p:sp>
        <p:nvSpPr>
          <p:cNvPr id="2" name="Título 1"/>
          <p:cNvSpPr>
            <a:spLocks noGrp="1"/>
          </p:cNvSpPr>
          <p:nvPr>
            <p:ph type="ctrTitle"/>
          </p:nvPr>
        </p:nvSpPr>
        <p:spPr/>
        <p:txBody>
          <a:bodyPr>
            <a:noAutofit/>
          </a:bodyPr>
          <a:lstStyle/>
          <a:p>
            <a:r>
              <a:rPr lang="pt-BR" sz="6000" dirty="0"/>
              <a:t>Redes de Computadores</a:t>
            </a:r>
          </a:p>
        </p:txBody>
      </p:sp>
      <p:sp>
        <p:nvSpPr>
          <p:cNvPr id="4" name="CaixaDeTexto 3">
            <a:extLst>
              <a:ext uri="{FF2B5EF4-FFF2-40B4-BE49-F238E27FC236}">
                <a16:creationId xmlns:a16="http://schemas.microsoft.com/office/drawing/2014/main" id="{DB5C52BC-C3AA-4D93-AF24-52FCDC6C7F1A}"/>
              </a:ext>
            </a:extLst>
          </p:cNvPr>
          <p:cNvSpPr txBox="1"/>
          <p:nvPr/>
        </p:nvSpPr>
        <p:spPr>
          <a:xfrm>
            <a:off x="4267199" y="6184361"/>
            <a:ext cx="6240517" cy="507831"/>
          </a:xfrm>
          <a:prstGeom prst="rect">
            <a:avLst/>
          </a:prstGeom>
          <a:noFill/>
        </p:spPr>
        <p:txBody>
          <a:bodyPr wrap="square" rtlCol="0">
            <a:spAutoFit/>
          </a:bodyPr>
          <a:lstStyle/>
          <a:p>
            <a:pPr lvl="0" eaLnBrk="0" fontAlgn="base" hangingPunct="0">
              <a:spcBef>
                <a:spcPct val="0"/>
              </a:spcBef>
              <a:spcAft>
                <a:spcPct val="0"/>
              </a:spcAft>
              <a:defRPr/>
            </a:pPr>
            <a:r>
              <a:rPr lang="pt-BR" altLang="pt-BR" sz="900" b="1" dirty="0">
                <a:solidFill>
                  <a:prstClr val="black"/>
                </a:solidFill>
                <a:latin typeface="Arial" charset="0"/>
                <a:ea typeface="ＭＳ Ｐゴシック" pitchFamily="34" charset="-128"/>
              </a:rPr>
              <a:t>Nota</a:t>
            </a:r>
            <a:r>
              <a:rPr lang="pt-BR" altLang="pt-BR" sz="900" dirty="0">
                <a:solidFill>
                  <a:prstClr val="black"/>
                </a:solidFill>
                <a:latin typeface="Arial" charset="0"/>
                <a:ea typeface="ＭＳ Ｐゴシック" pitchFamily="34" charset="-128"/>
              </a:rPr>
              <a:t>: a maioria dos slides dessa apresentação são traduzidos ou adaptados dos slides disponibilizados gratuitamente pelos autores do livro </a:t>
            </a:r>
            <a:r>
              <a:rPr lang="pt-BR" sz="900" dirty="0">
                <a:solidFill>
                  <a:prstClr val="black"/>
                </a:solidFill>
                <a:latin typeface="Arial" charset="0"/>
                <a:ea typeface="ＭＳ Ｐゴシック" pitchFamily="34" charset="-128"/>
                <a:hlinkClick r:id="rId3"/>
              </a:rPr>
              <a:t>KUROSE, James F. e ROSS, Keith W. </a:t>
            </a:r>
            <a:r>
              <a:rPr lang="pt-BR" sz="900" i="1" dirty="0">
                <a:solidFill>
                  <a:prstClr val="black"/>
                </a:solidFill>
                <a:latin typeface="Arial" charset="0"/>
                <a:ea typeface="ＭＳ Ｐゴシック" pitchFamily="34" charset="-128"/>
                <a:hlinkClick r:id="rId3"/>
              </a:rPr>
              <a:t>Computer Networking: A Top-Down Approach</a:t>
            </a:r>
            <a:r>
              <a:rPr lang="pt-BR" sz="900" dirty="0">
                <a:solidFill>
                  <a:prstClr val="black"/>
                </a:solidFill>
                <a:latin typeface="Arial" charset="0"/>
                <a:ea typeface="ＭＳ Ｐゴシック" pitchFamily="34" charset="-128"/>
                <a:hlinkClick r:id="rId3"/>
              </a:rPr>
              <a:t>. 9</a:t>
            </a:r>
            <a:r>
              <a:rPr lang="pt-BR" sz="900" baseline="30000" dirty="0">
                <a:solidFill>
                  <a:prstClr val="black"/>
                </a:solidFill>
                <a:latin typeface="Arial" charset="0"/>
                <a:ea typeface="ＭＳ Ｐゴシック" pitchFamily="34" charset="-128"/>
                <a:hlinkClick r:id="rId3"/>
              </a:rPr>
              <a:t>th</a:t>
            </a:r>
            <a:r>
              <a:rPr lang="pt-BR" sz="900" dirty="0">
                <a:solidFill>
                  <a:prstClr val="black"/>
                </a:solidFill>
                <a:latin typeface="Arial" charset="0"/>
                <a:ea typeface="ＭＳ Ｐゴシック" pitchFamily="34" charset="-128"/>
                <a:hlinkClick r:id="rId3"/>
              </a:rPr>
              <a:t> </a:t>
            </a:r>
            <a:r>
              <a:rPr lang="pt-BR" sz="900" dirty="0" err="1">
                <a:solidFill>
                  <a:prstClr val="black"/>
                </a:solidFill>
                <a:latin typeface="Arial" charset="0"/>
                <a:ea typeface="ＭＳ Ｐゴシック" pitchFamily="34" charset="-128"/>
                <a:hlinkClick r:id="rId3"/>
              </a:rPr>
              <a:t>Edition</a:t>
            </a:r>
            <a:r>
              <a:rPr lang="pt-BR" sz="900" dirty="0">
                <a:solidFill>
                  <a:prstClr val="black"/>
                </a:solidFill>
                <a:latin typeface="Arial" charset="0"/>
                <a:ea typeface="ＭＳ Ｐゴシック" pitchFamily="34" charset="-128"/>
                <a:hlinkClick r:id="rId3"/>
              </a:rPr>
              <a:t>. Pearson</a:t>
            </a:r>
            <a:r>
              <a:rPr lang="pt-BR" sz="900">
                <a:solidFill>
                  <a:prstClr val="black"/>
                </a:solidFill>
                <a:latin typeface="Arial" charset="0"/>
                <a:ea typeface="ＭＳ Ｐゴシック" pitchFamily="34" charset="-128"/>
                <a:hlinkClick r:id="rId3"/>
              </a:rPr>
              <a:t>, 2025.</a:t>
            </a:r>
            <a:r>
              <a:rPr lang="pt-BR" sz="900">
                <a:solidFill>
                  <a:prstClr val="black"/>
                </a:solidFill>
                <a:latin typeface="Arial" charset="0"/>
                <a:ea typeface="ＭＳ Ｐゴシック" pitchFamily="34" charset="-128"/>
              </a:rPr>
              <a:t> </a:t>
            </a:r>
            <a:r>
              <a:rPr lang="pt-BR" sz="900" dirty="0">
                <a:solidFill>
                  <a:prstClr val="black"/>
                </a:solidFill>
                <a:latin typeface="Arial" charset="0"/>
                <a:ea typeface="ＭＳ Ｐゴシック" pitchFamily="34" charset="-128"/>
              </a:rPr>
              <a:t>Todo o material pertencente aos seus respectivos autores está protegido por direito autoral.</a:t>
            </a:r>
          </a:p>
        </p:txBody>
      </p:sp>
      <p:sp>
        <p:nvSpPr>
          <p:cNvPr id="5" name="CaixaDeTexto 4">
            <a:extLst>
              <a:ext uri="{FF2B5EF4-FFF2-40B4-BE49-F238E27FC236}">
                <a16:creationId xmlns:a16="http://schemas.microsoft.com/office/drawing/2014/main" id="{DFF54101-6DA5-2818-8362-A9EB542C3FEF}"/>
              </a:ext>
            </a:extLst>
          </p:cNvPr>
          <p:cNvSpPr txBox="1"/>
          <p:nvPr/>
        </p:nvSpPr>
        <p:spPr>
          <a:xfrm>
            <a:off x="4888682" y="4629426"/>
            <a:ext cx="2414635" cy="646331"/>
          </a:xfrm>
          <a:prstGeom prst="rect">
            <a:avLst/>
          </a:prstGeom>
          <a:noFill/>
        </p:spPr>
        <p:txBody>
          <a:bodyPr wrap="none" rtlCol="0">
            <a:spAutoFit/>
          </a:bodyPr>
          <a:lstStyle/>
          <a:p>
            <a:pPr algn="ctr"/>
            <a:r>
              <a:rPr lang="pt-BR" dirty="0"/>
              <a:t>Fabricio Breve</a:t>
            </a:r>
          </a:p>
          <a:p>
            <a:pPr algn="ctr"/>
            <a:r>
              <a:rPr lang="pt-BR" dirty="0">
                <a:hlinkClick r:id="rId4"/>
              </a:rPr>
              <a:t>www.fabriciobreve.com</a:t>
            </a:r>
            <a:endParaRPr lang="pt-BR" dirty="0"/>
          </a:p>
        </p:txBody>
      </p:sp>
    </p:spTree>
    <p:extLst>
      <p:ext uri="{BB962C8B-B14F-4D97-AF65-F5344CB8AC3E}">
        <p14:creationId xmlns:p14="http://schemas.microsoft.com/office/powerpoint/2010/main" val="212803841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0936" y="362678"/>
            <a:ext cx="10515600" cy="894622"/>
          </a:xfrm>
        </p:spPr>
        <p:txBody>
          <a:bodyPr>
            <a:normAutofit/>
          </a:bodyPr>
          <a:lstStyle/>
          <a:p>
            <a:r>
              <a:rPr lang="pt-BR" altLang="en-US" dirty="0">
                <a:cs typeface="Calibri" panose="020F0502020204030204" pitchFamily="34" charset="0"/>
              </a:rPr>
              <a:t>Onde a camada de enlace é implementada?</a:t>
            </a:r>
            <a:endParaRPr lang="pt-BR" sz="4400" dirty="0"/>
          </a:p>
        </p:txBody>
      </p:sp>
      <p:sp>
        <p:nvSpPr>
          <p:cNvPr id="259" name="Rectangle 3">
            <a:extLst>
              <a:ext uri="{FF2B5EF4-FFF2-40B4-BE49-F238E27FC236}">
                <a16:creationId xmlns:a16="http://schemas.microsoft.com/office/drawing/2014/main" id="{A48F2D8E-D82E-0A4C-8783-B2F84E2BA4F6}"/>
              </a:ext>
            </a:extLst>
          </p:cNvPr>
          <p:cNvSpPr txBox="1">
            <a:spLocks noChangeArrowheads="1"/>
          </p:cNvSpPr>
          <p:nvPr/>
        </p:nvSpPr>
        <p:spPr>
          <a:xfrm>
            <a:off x="980353" y="1561667"/>
            <a:ext cx="5808373" cy="4659312"/>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4163">
              <a:defRPr/>
            </a:pPr>
            <a:r>
              <a:rPr lang="pt-BR" sz="3200" dirty="0"/>
              <a:t>em todo e cada hospedeiro</a:t>
            </a:r>
          </a:p>
          <a:p>
            <a:pPr indent="-284163">
              <a:defRPr/>
            </a:pPr>
            <a:r>
              <a:rPr lang="pt-BR" sz="3200" dirty="0"/>
              <a:t>camada de enlace implementada na </a:t>
            </a:r>
            <a:r>
              <a:rPr lang="pt-BR" sz="3200" i="1" dirty="0">
                <a:solidFill>
                  <a:srgbClr val="0000A8"/>
                </a:solidFill>
              </a:rPr>
              <a:t>placa de interface de rede</a:t>
            </a:r>
            <a:r>
              <a:rPr lang="pt-BR" sz="3200" dirty="0"/>
              <a:t> (NIC – </a:t>
            </a:r>
            <a:r>
              <a:rPr lang="pt-BR" sz="3200" i="1" dirty="0"/>
              <a:t>network interface card</a:t>
            </a:r>
            <a:r>
              <a:rPr lang="pt-BR" sz="3200" dirty="0"/>
              <a:t>) ou em um chip</a:t>
            </a:r>
          </a:p>
          <a:p>
            <a:pPr lvl="1">
              <a:lnSpc>
                <a:spcPct val="100000"/>
              </a:lnSpc>
              <a:defRPr/>
            </a:pPr>
            <a:r>
              <a:rPr lang="pt-BR" sz="2800" dirty="0"/>
              <a:t>placa ou chip Ethernet ou WiFi</a:t>
            </a:r>
          </a:p>
          <a:p>
            <a:pPr lvl="1">
              <a:lnSpc>
                <a:spcPct val="100000"/>
              </a:lnSpc>
              <a:defRPr/>
            </a:pPr>
            <a:r>
              <a:rPr lang="pt-BR" sz="2800" dirty="0"/>
              <a:t>implementa as camadas de enlace e física</a:t>
            </a:r>
          </a:p>
          <a:p>
            <a:pPr indent="-284163">
              <a:defRPr/>
            </a:pPr>
            <a:r>
              <a:rPr lang="pt-BR" sz="3200" dirty="0"/>
              <a:t>se conecta aos barramentos do sistema do hospedeiro</a:t>
            </a:r>
          </a:p>
          <a:p>
            <a:pPr indent="-284163">
              <a:defRPr/>
            </a:pPr>
            <a:r>
              <a:rPr lang="pt-BR" sz="3200" dirty="0"/>
              <a:t>combinação de hardware, software, e firmware</a:t>
            </a:r>
          </a:p>
          <a:p>
            <a:pPr lvl="1">
              <a:defRPr/>
            </a:pPr>
            <a:endParaRPr lang="pt-BR" dirty="0">
              <a:latin typeface="Gill Sans MT" charset="0"/>
            </a:endParaRPr>
          </a:p>
        </p:txBody>
      </p:sp>
      <p:sp>
        <p:nvSpPr>
          <p:cNvPr id="339" name="Freeform 92">
            <a:extLst>
              <a:ext uri="{FF2B5EF4-FFF2-40B4-BE49-F238E27FC236}">
                <a16:creationId xmlns:a16="http://schemas.microsoft.com/office/drawing/2014/main" id="{E4A9915D-6AEE-C449-9BB3-5A3FF82FE7DA}"/>
              </a:ext>
            </a:extLst>
          </p:cNvPr>
          <p:cNvSpPr>
            <a:spLocks/>
          </p:cNvSpPr>
          <p:nvPr/>
        </p:nvSpPr>
        <p:spPr bwMode="auto">
          <a:xfrm>
            <a:off x="8482590" y="5121168"/>
            <a:ext cx="2308225" cy="797490"/>
          </a:xfrm>
          <a:custGeom>
            <a:avLst/>
            <a:gdLst>
              <a:gd name="T0" fmla="*/ 0 w 1454"/>
              <a:gd name="T1" fmla="*/ 2743200 h 1908"/>
              <a:gd name="T2" fmla="*/ 31750 w 1454"/>
              <a:gd name="T3" fmla="*/ 2668588 h 1908"/>
              <a:gd name="T4" fmla="*/ 446088 w 1454"/>
              <a:gd name="T5" fmla="*/ 0 h 1908"/>
              <a:gd name="T6" fmla="*/ 1978025 w 1454"/>
              <a:gd name="T7" fmla="*/ 477838 h 1908"/>
              <a:gd name="T8" fmla="*/ 2308225 w 1454"/>
              <a:gd name="T9" fmla="*/ 2370138 h 1908"/>
              <a:gd name="T10" fmla="*/ 393700 w 1454"/>
              <a:gd name="T11" fmla="*/ 3028950 h 1908"/>
              <a:gd name="T12" fmla="*/ 0 w 1454"/>
              <a:gd name="T13" fmla="*/ 2743200 h 1908"/>
              <a:gd name="T14" fmla="*/ 0 60000 65536"/>
              <a:gd name="T15" fmla="*/ 0 60000 65536"/>
              <a:gd name="T16" fmla="*/ 0 60000 65536"/>
              <a:gd name="T17" fmla="*/ 0 60000 65536"/>
              <a:gd name="T18" fmla="*/ 0 60000 65536"/>
              <a:gd name="T19" fmla="*/ 0 60000 65536"/>
              <a:gd name="T20" fmla="*/ 0 60000 65536"/>
              <a:gd name="connsiteX0" fmla="*/ 0 w 10000"/>
              <a:gd name="connsiteY0" fmla="*/ 7479 h 8422"/>
              <a:gd name="connsiteX1" fmla="*/ 138 w 10000"/>
              <a:gd name="connsiteY1" fmla="*/ 7232 h 8422"/>
              <a:gd name="connsiteX2" fmla="*/ 1933 w 10000"/>
              <a:gd name="connsiteY2" fmla="*/ 6289 h 8422"/>
              <a:gd name="connsiteX3" fmla="*/ 8569 w 10000"/>
              <a:gd name="connsiteY3" fmla="*/ 0 h 8422"/>
              <a:gd name="connsiteX4" fmla="*/ 10000 w 10000"/>
              <a:gd name="connsiteY4" fmla="*/ 6247 h 8422"/>
              <a:gd name="connsiteX5" fmla="*/ 1706 w 10000"/>
              <a:gd name="connsiteY5" fmla="*/ 8422 h 8422"/>
              <a:gd name="connsiteX6" fmla="*/ 0 w 10000"/>
              <a:gd name="connsiteY6" fmla="*/ 7479 h 8422"/>
              <a:gd name="connsiteX0" fmla="*/ 0 w 10000"/>
              <a:gd name="connsiteY0" fmla="*/ 1463 h 2583"/>
              <a:gd name="connsiteX1" fmla="*/ 138 w 10000"/>
              <a:gd name="connsiteY1" fmla="*/ 1170 h 2583"/>
              <a:gd name="connsiteX2" fmla="*/ 1933 w 10000"/>
              <a:gd name="connsiteY2" fmla="*/ 50 h 2583"/>
              <a:gd name="connsiteX3" fmla="*/ 6408 w 10000"/>
              <a:gd name="connsiteY3" fmla="*/ 241 h 2583"/>
              <a:gd name="connsiteX4" fmla="*/ 10000 w 10000"/>
              <a:gd name="connsiteY4" fmla="*/ 0 h 2583"/>
              <a:gd name="connsiteX5" fmla="*/ 1706 w 10000"/>
              <a:gd name="connsiteY5" fmla="*/ 2583 h 2583"/>
              <a:gd name="connsiteX6" fmla="*/ 0 w 10000"/>
              <a:gd name="connsiteY6" fmla="*/ 1463 h 2583"/>
              <a:gd name="connsiteX0" fmla="*/ 0 w 10000"/>
              <a:gd name="connsiteY0" fmla="*/ 5664 h 14626"/>
              <a:gd name="connsiteX1" fmla="*/ 138 w 10000"/>
              <a:gd name="connsiteY1" fmla="*/ 4530 h 14626"/>
              <a:gd name="connsiteX2" fmla="*/ 1933 w 10000"/>
              <a:gd name="connsiteY2" fmla="*/ 194 h 14626"/>
              <a:gd name="connsiteX3" fmla="*/ 6408 w 10000"/>
              <a:gd name="connsiteY3" fmla="*/ 933 h 14626"/>
              <a:gd name="connsiteX4" fmla="*/ 10000 w 10000"/>
              <a:gd name="connsiteY4" fmla="*/ 0 h 14626"/>
              <a:gd name="connsiteX5" fmla="*/ 1526 w 10000"/>
              <a:gd name="connsiteY5" fmla="*/ 14626 h 14626"/>
              <a:gd name="connsiteX6" fmla="*/ 0 w 10000"/>
              <a:gd name="connsiteY6" fmla="*/ 5664 h 14626"/>
              <a:gd name="connsiteX0" fmla="*/ 0 w 10000"/>
              <a:gd name="connsiteY0" fmla="*/ 5664 h 12103"/>
              <a:gd name="connsiteX1" fmla="*/ 138 w 10000"/>
              <a:gd name="connsiteY1" fmla="*/ 4530 h 12103"/>
              <a:gd name="connsiteX2" fmla="*/ 1933 w 10000"/>
              <a:gd name="connsiteY2" fmla="*/ 194 h 12103"/>
              <a:gd name="connsiteX3" fmla="*/ 6408 w 10000"/>
              <a:gd name="connsiteY3" fmla="*/ 933 h 12103"/>
              <a:gd name="connsiteX4" fmla="*/ 10000 w 10000"/>
              <a:gd name="connsiteY4" fmla="*/ 0 h 12103"/>
              <a:gd name="connsiteX5" fmla="*/ 1286 w 10000"/>
              <a:gd name="connsiteY5" fmla="*/ 12103 h 12103"/>
              <a:gd name="connsiteX6" fmla="*/ 0 w 10000"/>
              <a:gd name="connsiteY6" fmla="*/ 5664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2103">
                <a:moveTo>
                  <a:pt x="0" y="5664"/>
                </a:moveTo>
                <a:cubicBezTo>
                  <a:pt x="103" y="4603"/>
                  <a:pt x="28" y="4917"/>
                  <a:pt x="138" y="4530"/>
                </a:cubicBezTo>
                <a:lnTo>
                  <a:pt x="1933" y="194"/>
                </a:lnTo>
                <a:lnTo>
                  <a:pt x="6408" y="933"/>
                </a:lnTo>
                <a:lnTo>
                  <a:pt x="10000" y="0"/>
                </a:lnTo>
                <a:lnTo>
                  <a:pt x="1286" y="12103"/>
                </a:lnTo>
                <a:lnTo>
                  <a:pt x="0" y="5664"/>
                </a:lnTo>
                <a:close/>
              </a:path>
            </a:pathLst>
          </a:custGeom>
          <a:gradFill rotWithShape="1">
            <a:gsLst>
              <a:gs pos="0">
                <a:schemeClr val="bg1"/>
              </a:gs>
              <a:gs pos="100000">
                <a:schemeClr val="bg1">
                  <a:lumMod val="85000"/>
                </a:schemeClr>
              </a:gs>
            </a:gsLst>
            <a:lin ang="189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8955665" y="2749550"/>
            <a:ext cx="1836737"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9404927" y="4687887"/>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9404927" y="410051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100" normalizeH="0" dirty="0">
                <a:ln>
                  <a:noFill/>
                </a:ln>
                <a:solidFill>
                  <a:srgbClr val="000000"/>
                </a:solidFill>
                <a:effectLst/>
                <a:uLnTx/>
                <a:uFillTx/>
                <a:latin typeface="Arial" charset="0"/>
                <a:ea typeface="ＭＳ Ｐゴシック" charset="0"/>
              </a:rPr>
              <a:t>controlador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9457701" y="4697412"/>
            <a:ext cx="54374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pt-BR" sz="1200" i="0" dirty="0">
                <a:solidFill>
                  <a:srgbClr val="000000"/>
                </a:solidFill>
                <a:latin typeface="Arial" charset="0"/>
              </a:rPr>
              <a:t>física</a:t>
            </a:r>
          </a:p>
          <a:p>
            <a:pPr algn="ctr" fontAlgn="base">
              <a:spcBef>
                <a:spcPct val="0"/>
              </a:spcBef>
              <a:spcAft>
                <a:spcPct val="0"/>
              </a:spcAft>
              <a:defRPr/>
            </a:pPr>
            <a:endParaRPr lang="pt-BR" sz="1200" i="0" dirty="0">
              <a:solidFill>
                <a:srgbClr val="000000"/>
              </a:solidFill>
              <a:latin typeface="Arial" charset="0"/>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9457315" y="3619500"/>
            <a:ext cx="200025"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9322377" y="3792537"/>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9717665" y="3800475"/>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9211252" y="3101975"/>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dirty="0" err="1">
                <a:ln>
                  <a:noFill/>
                </a:ln>
                <a:solidFill>
                  <a:srgbClr val="000000"/>
                </a:solidFill>
                <a:effectLst/>
                <a:uLnTx/>
                <a:uFillTx/>
                <a:latin typeface="Arial" charset="0"/>
                <a:ea typeface="ＭＳ Ｐゴシック" charset="0"/>
              </a:rPr>
              <a:t>cpu</a:t>
            </a:r>
            <a:endParaRPr kumimoji="0" lang="pt-BR" sz="12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10030402" y="310356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Arial" charset="0"/>
                <a:ea typeface="ＭＳ Ｐゴシック" charset="0"/>
              </a:rPr>
              <a:t>memória</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9514465" y="3622675"/>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10387590" y="3624262"/>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2" name="Text Box 54">
            <a:extLst>
              <a:ext uri="{FF2B5EF4-FFF2-40B4-BE49-F238E27FC236}">
                <a16:creationId xmlns:a16="http://schemas.microsoft.com/office/drawing/2014/main" id="{2B134A77-7C20-734B-9A65-D56BD3B34127}"/>
              </a:ext>
            </a:extLst>
          </p:cNvPr>
          <p:cNvSpPr txBox="1">
            <a:spLocks noChangeArrowheads="1"/>
          </p:cNvSpPr>
          <p:nvPr/>
        </p:nvSpPr>
        <p:spPr bwMode="auto">
          <a:xfrm>
            <a:off x="10835264" y="3921125"/>
            <a:ext cx="123255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sz="1200" dirty="0">
                <a:solidFill>
                  <a:srgbClr val="000000"/>
                </a:solidFill>
                <a:latin typeface="Arial" charset="0"/>
              </a:rPr>
              <a:t>barramento do hospedeiro</a:t>
            </a:r>
          </a:p>
          <a:p>
            <a:pPr fontAlgn="base">
              <a:spcBef>
                <a:spcPct val="0"/>
              </a:spcBef>
              <a:spcAft>
                <a:spcPct val="0"/>
              </a:spcAft>
              <a:defRPr/>
            </a:pPr>
            <a:r>
              <a:rPr lang="pt-BR" sz="1200" dirty="0">
                <a:solidFill>
                  <a:srgbClr val="000000"/>
                </a:solidFill>
                <a:latin typeface="Arial" charset="0"/>
              </a:rPr>
              <a:t>(ex.: PCI)</a:t>
            </a: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9717665" y="4408487"/>
            <a:ext cx="12700" cy="339725"/>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4" name="Line 56">
            <a:extLst>
              <a:ext uri="{FF2B5EF4-FFF2-40B4-BE49-F238E27FC236}">
                <a16:creationId xmlns:a16="http://schemas.microsoft.com/office/drawing/2014/main" id="{52214380-92AB-E048-BEDD-B0110B2E837D}"/>
              </a:ext>
            </a:extLst>
          </p:cNvPr>
          <p:cNvSpPr>
            <a:spLocks noChangeShapeType="1"/>
          </p:cNvSpPr>
          <p:nvPr/>
        </p:nvSpPr>
        <p:spPr bwMode="auto">
          <a:xfrm>
            <a:off x="9719463" y="4992686"/>
            <a:ext cx="0" cy="366713"/>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5" name="Line 57">
            <a:extLst>
              <a:ext uri="{FF2B5EF4-FFF2-40B4-BE49-F238E27FC236}">
                <a16:creationId xmlns:a16="http://schemas.microsoft.com/office/drawing/2014/main" id="{DF140DC0-F2C1-704D-A310-3786A5A5C84E}"/>
              </a:ext>
            </a:extLst>
          </p:cNvPr>
          <p:cNvSpPr>
            <a:spLocks noChangeShapeType="1"/>
          </p:cNvSpPr>
          <p:nvPr/>
        </p:nvSpPr>
        <p:spPr bwMode="auto">
          <a:xfrm flipH="1" flipV="1">
            <a:off x="10513002" y="3797300"/>
            <a:ext cx="382588" cy="2682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6" name="Text Box 58">
            <a:extLst>
              <a:ext uri="{FF2B5EF4-FFF2-40B4-BE49-F238E27FC236}">
                <a16:creationId xmlns:a16="http://schemas.microsoft.com/office/drawing/2014/main" id="{8134E125-6FFA-2245-A695-F469578E2397}"/>
              </a:ext>
            </a:extLst>
          </p:cNvPr>
          <p:cNvSpPr txBox="1">
            <a:spLocks noChangeArrowheads="1"/>
          </p:cNvSpPr>
          <p:nvPr/>
        </p:nvSpPr>
        <p:spPr bwMode="auto">
          <a:xfrm>
            <a:off x="10122477" y="5491162"/>
            <a:ext cx="1378904"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sz="1200" dirty="0">
                <a:solidFill>
                  <a:srgbClr val="000000"/>
                </a:solidFill>
                <a:latin typeface="Arial" charset="0"/>
              </a:rPr>
              <a:t>interface de rede</a:t>
            </a:r>
          </a:p>
        </p:txBody>
      </p:sp>
      <p:sp>
        <p:nvSpPr>
          <p:cNvPr id="357" name="Line 59">
            <a:extLst>
              <a:ext uri="{FF2B5EF4-FFF2-40B4-BE49-F238E27FC236}">
                <a16:creationId xmlns:a16="http://schemas.microsoft.com/office/drawing/2014/main" id="{23B10271-25ED-6947-A1F2-08B5CDCE8968}"/>
              </a:ext>
            </a:extLst>
          </p:cNvPr>
          <p:cNvSpPr>
            <a:spLocks noChangeShapeType="1"/>
          </p:cNvSpPr>
          <p:nvPr/>
        </p:nvSpPr>
        <p:spPr bwMode="auto">
          <a:xfrm flipH="1" flipV="1">
            <a:off x="10330440" y="4814887"/>
            <a:ext cx="271462" cy="7508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9177915" y="3989387"/>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pt-BR" dirty="0">
              <a:solidFill>
                <a:srgbClr val="000000"/>
              </a:solidFill>
              <a:latin typeface="Arial" charset="0"/>
              <a:ea typeface="ＭＳ Ｐゴシック" charset="0"/>
            </a:endParaRPr>
          </a:p>
        </p:txBody>
      </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7926967" y="2941636"/>
            <a:ext cx="1470026" cy="2035175"/>
            <a:chOff x="2695" y="1742"/>
            <a:chExt cx="926"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393"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75"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13" y="1742"/>
              <a:ext cx="53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mn-lt"/>
                  <a:ea typeface="ＭＳ Ｐゴシック" charset="0"/>
                </a:rPr>
                <a:t>aplicação</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mn-lt"/>
                  <a:ea typeface="ＭＳ Ｐゴシック" charset="0"/>
                </a:rPr>
                <a:t>transporte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mn-lt"/>
                  <a:ea typeface="ＭＳ Ｐゴシック" charset="0"/>
                </a:rPr>
                <a:t>rede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mn-lt"/>
                  <a:ea typeface="ＭＳ Ｐゴシック" charset="0"/>
                </a:rPr>
                <a:t>enlace</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84" y="2653"/>
              <a:ext cx="374"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mn-lt"/>
                  <a:ea typeface="ＭＳ Ｐゴシック" charset="0"/>
                </a:rPr>
                <a:t>enlace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mn-lt"/>
                  <a:ea typeface="ＭＳ Ｐゴシック" charset="0"/>
                </a:rPr>
                <a:t>física</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pic>
        <p:nvPicPr>
          <p:cNvPr id="392" name="Picture 86">
            <a:extLst>
              <a:ext uri="{FF2B5EF4-FFF2-40B4-BE49-F238E27FC236}">
                <a16:creationId xmlns:a16="http://schemas.microsoft.com/office/drawing/2014/main" id="{0409F287-178A-D34A-9140-43A7C128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19409" y="1312716"/>
            <a:ext cx="1350963" cy="1350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09" name="Picture 87">
            <a:extLst>
              <a:ext uri="{FF2B5EF4-FFF2-40B4-BE49-F238E27FC236}">
                <a16:creationId xmlns:a16="http://schemas.microsoft.com/office/drawing/2014/main" id="{6B897852-0519-9143-BDE1-7222839FAB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41327" y="1452562"/>
            <a:ext cx="1143000" cy="1171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410" name="Group 89">
            <a:extLst>
              <a:ext uri="{FF2B5EF4-FFF2-40B4-BE49-F238E27FC236}">
                <a16:creationId xmlns:a16="http://schemas.microsoft.com/office/drawing/2014/main" id="{9321D1B2-41ED-6A42-B25B-B7F04C3C1339}"/>
              </a:ext>
            </a:extLst>
          </p:cNvPr>
          <p:cNvGrpSpPr>
            <a:grpSpLocks/>
          </p:cNvGrpSpPr>
          <p:nvPr/>
        </p:nvGrpSpPr>
        <p:grpSpPr bwMode="auto">
          <a:xfrm>
            <a:off x="7888865" y="5386387"/>
            <a:ext cx="1109662" cy="820449"/>
            <a:chOff x="-44" y="1473"/>
            <a:chExt cx="981" cy="1105"/>
          </a:xfrm>
        </p:grpSpPr>
        <p:pic>
          <p:nvPicPr>
            <p:cNvPr id="411" name="Picture 90" descr="desktop_computer_stylized_medium">
              <a:extLst>
                <a:ext uri="{FF2B5EF4-FFF2-40B4-BE49-F238E27FC236}">
                  <a16:creationId xmlns:a16="http://schemas.microsoft.com/office/drawing/2014/main" id="{E89A12BD-E0D6-A949-9CB5-05BA66E33D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3" name="Freeform 91">
              <a:extLst>
                <a:ext uri="{FF2B5EF4-FFF2-40B4-BE49-F238E27FC236}">
                  <a16:creationId xmlns:a16="http://schemas.microsoft.com/office/drawing/2014/main" id="{C0A77030-4BC2-C44C-AD1F-5FB48849AB1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414" name="Slide Number Placeholder 4">
            <a:extLst>
              <a:ext uri="{FF2B5EF4-FFF2-40B4-BE49-F238E27FC236}">
                <a16:creationId xmlns:a16="http://schemas.microsoft.com/office/drawing/2014/main" id="{BF70CCDB-E94F-5544-94C2-5D89403246F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10</a:t>
            </a:fld>
            <a:endParaRPr lang="pt-BR" dirty="0"/>
          </a:p>
        </p:txBody>
      </p:sp>
    </p:spTree>
    <p:extLst>
      <p:ext uri="{BB962C8B-B14F-4D97-AF65-F5344CB8AC3E}">
        <p14:creationId xmlns:p14="http://schemas.microsoft.com/office/powerpoint/2010/main" val="2461491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60"/>
                                        </p:tgtEl>
                                        <p:attrNameLst>
                                          <p:attrName>style.visibility</p:attrName>
                                        </p:attrNameLst>
                                      </p:cBhvr>
                                      <p:to>
                                        <p:strVal val="visible"/>
                                      </p:to>
                                    </p:set>
                                    <p:animEffect transition="in" filter="wipe(right)">
                                      <p:cBhvr>
                                        <p:cTn id="7" dur="10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pt-BR" sz="2800">
                <a:solidFill>
                  <a:schemeClr val="bg1">
                    <a:lumMod val="75000"/>
                  </a:schemeClr>
                </a:solidFill>
              </a:rPr>
              <a:t>um dia na vida de uma requisição web</a:t>
            </a:r>
          </a:p>
          <a:p>
            <a:pPr marL="463550" lvl="1" indent="0">
              <a:buNone/>
            </a:pPr>
            <a:endParaRPr lang="pt-BR" altLang="en-US"/>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introdução</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detecção e correção de erros</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protocolos de acesso múltiplo</a:t>
            </a:r>
          </a:p>
          <a:p>
            <a:pPr marL="285750" indent="-274638">
              <a:spcBef>
                <a:spcPts val="600"/>
              </a:spcBef>
              <a:buClr>
                <a:schemeClr val="bg1">
                  <a:lumMod val="75000"/>
                </a:schemeClr>
              </a:buClr>
            </a:pPr>
            <a:r>
              <a:rPr lang="pt-BR" altLang="en-US" sz="3200" dirty="0" err="1">
                <a:solidFill>
                  <a:schemeClr val="bg1">
                    <a:lumMod val="75000"/>
                  </a:schemeClr>
                </a:solidFill>
                <a:ea typeface="ＭＳ Ｐゴシック" panose="020B0600070205080204" pitchFamily="34" charset="-128"/>
                <a:cs typeface="Arial" panose="020B0604020202020204" pitchFamily="34" charset="0"/>
              </a:rPr>
              <a:t>LANs</a:t>
            </a:r>
            <a:endParaRPr lang="pt-BR" altLang="en-US" sz="3200" dirty="0">
              <a:solidFill>
                <a:schemeClr val="bg1">
                  <a:lumMod val="75000"/>
                </a:schemeClr>
              </a:solidFill>
              <a:ea typeface="ＭＳ Ｐゴシック" panose="020B0600070205080204" pitchFamily="34" charset="-128"/>
              <a:cs typeface="Arial" panose="020B0604020202020204" pitchFamily="34" charset="0"/>
            </a:endParaRPr>
          </a:p>
          <a:p>
            <a:pPr marL="628650" lvl="1" indent="-274638">
              <a:spcBef>
                <a:spcPts val="60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endereçamento, ARP</a:t>
            </a:r>
          </a:p>
          <a:p>
            <a:pPr marL="628650" lvl="1" indent="-274638">
              <a:spcBef>
                <a:spcPts val="60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comutadores (</a:t>
            </a:r>
            <a:r>
              <a:rPr lang="pt-BR" altLang="en-US" sz="2800" i="1" dirty="0">
                <a:solidFill>
                  <a:schemeClr val="bg1">
                    <a:lumMod val="75000"/>
                  </a:schemeClr>
                </a:solidFill>
                <a:ea typeface="ＭＳ Ｐゴシック" panose="020B0600070205080204" pitchFamily="34" charset="-128"/>
                <a:cs typeface="Arial" panose="020B0604020202020204" pitchFamily="34" charset="0"/>
              </a:rPr>
              <a:t>switches</a:t>
            </a:r>
            <a:r>
              <a:rPr lang="pt-BR" altLang="en-US" sz="2800" dirty="0">
                <a:solidFill>
                  <a:schemeClr val="bg1">
                    <a:lumMod val="75000"/>
                  </a:schemeClr>
                </a:solidFill>
                <a:ea typeface="ＭＳ Ｐゴシック" panose="020B0600070205080204" pitchFamily="34" charset="-128"/>
                <a:cs typeface="Arial" panose="020B0604020202020204" pitchFamily="34" charset="0"/>
              </a:rPr>
              <a:t>)</a:t>
            </a:r>
          </a:p>
          <a:p>
            <a:pPr marL="628650" lvl="1" indent="-274638">
              <a:spcBef>
                <a:spcPts val="600"/>
              </a:spcBef>
              <a:buClr>
                <a:schemeClr val="bg1">
                  <a:lumMod val="75000"/>
                </a:schemeClr>
              </a:buClr>
            </a:pPr>
            <a:r>
              <a:rPr lang="pt-BR" altLang="en-US" sz="2800" dirty="0" err="1">
                <a:solidFill>
                  <a:schemeClr val="bg1">
                    <a:lumMod val="75000"/>
                  </a:schemeClr>
                </a:solidFill>
                <a:ea typeface="ＭＳ Ｐゴシック" panose="020B0600070205080204" pitchFamily="34" charset="-128"/>
                <a:cs typeface="Arial" panose="020B0604020202020204" pitchFamily="34" charset="0"/>
              </a:rPr>
              <a:t>VLANs</a:t>
            </a:r>
            <a:endParaRPr lang="pt-BR" altLang="en-US" sz="2800" dirty="0">
              <a:solidFill>
                <a:schemeClr val="bg1">
                  <a:lumMod val="75000"/>
                </a:schemeClr>
              </a:solidFill>
              <a:ea typeface="ＭＳ Ｐゴシック" panose="020B0600070205080204" pitchFamily="34" charset="-128"/>
              <a:cs typeface="Arial" panose="020B0604020202020204" pitchFamily="34" charset="0"/>
            </a:endParaRPr>
          </a:p>
          <a:p>
            <a:pPr marL="285750" indent="-274638">
              <a:spcBef>
                <a:spcPts val="600"/>
              </a:spcBef>
              <a:buClr>
                <a:schemeClr val="bg1">
                  <a:lumMod val="75000"/>
                </a:schemeClr>
              </a:buClr>
            </a:pPr>
            <a:r>
              <a:rPr lang="en-US" altLang="en-US" dirty="0" err="1">
                <a:solidFill>
                  <a:schemeClr val="bg1">
                    <a:lumMod val="75000"/>
                  </a:schemeClr>
                </a:solidFill>
                <a:ea typeface="ＭＳ Ｐゴシック" panose="020B0600070205080204" pitchFamily="34" charset="-128"/>
                <a:cs typeface="Arial" panose="020B0604020202020204" pitchFamily="34" charset="0"/>
              </a:rPr>
              <a:t>virtualização</a:t>
            </a:r>
            <a:r>
              <a:rPr lang="en-US" altLang="en-US" dirty="0">
                <a:solidFill>
                  <a:schemeClr val="bg1">
                    <a:lumMod val="75000"/>
                  </a:schemeClr>
                </a:solidFill>
                <a:ea typeface="ＭＳ Ｐゴシック" panose="020B0600070205080204" pitchFamily="34" charset="-128"/>
                <a:cs typeface="Arial" panose="020B0604020202020204" pitchFamily="34" charset="0"/>
              </a:rPr>
              <a:t> de enlaces: MPLS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redes </a:t>
            </a:r>
            <a:r>
              <a:rPr lang="en-US" altLang="en-US" dirty="0" err="1">
                <a:ea typeface="ＭＳ Ｐゴシック" panose="020B0600070205080204" pitchFamily="34" charset="-128"/>
                <a:cs typeface="Arial" panose="020B0604020202020204" pitchFamily="34" charset="0"/>
              </a:rPr>
              <a:t>em</a:t>
            </a:r>
            <a:r>
              <a:rPr lang="en-US" altLang="en-US" dirty="0">
                <a:ea typeface="ＭＳ Ｐゴシック" panose="020B0600070205080204" pitchFamily="34" charset="-128"/>
                <a:cs typeface="Arial" panose="020B0604020202020204" pitchFamily="34" charset="0"/>
              </a:rPr>
              <a:t> </a:t>
            </a:r>
            <a:r>
              <a:rPr lang="en-US" altLang="en-US" i="1" dirty="0">
                <a:ea typeface="ＭＳ Ｐゴシック" panose="020B0600070205080204" pitchFamily="34" charset="-128"/>
                <a:cs typeface="Arial" panose="020B0604020202020204" pitchFamily="34" charset="0"/>
              </a:rPr>
              <a:t>data centers</a:t>
            </a:r>
          </a:p>
          <a:p>
            <a:pPr marL="285750" indent="-274638">
              <a:spcBef>
                <a:spcPts val="600"/>
              </a:spcBef>
            </a:pPr>
            <a:endParaRPr lang="pt-BR"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100</a:t>
            </a:fld>
            <a:endParaRPr lang="pt-BR"/>
          </a:p>
        </p:txBody>
      </p:sp>
      <p:pic>
        <p:nvPicPr>
          <p:cNvPr id="3" name="Picture 2">
            <a:extLst>
              <a:ext uri="{FF2B5EF4-FFF2-40B4-BE49-F238E27FC236}">
                <a16:creationId xmlns:a16="http://schemas.microsoft.com/office/drawing/2014/main" id="{DC9047FF-1168-D374-7A3E-2BC30B1DC145}"/>
              </a:ext>
            </a:extLst>
          </p:cNvPr>
          <p:cNvPicPr>
            <a:picLocks noChangeAspect="1"/>
          </p:cNvPicPr>
          <p:nvPr/>
        </p:nvPicPr>
        <p:blipFill>
          <a:blip r:embed="rId3"/>
          <a:stretch>
            <a:fillRect/>
          </a:stretch>
        </p:blipFill>
        <p:spPr>
          <a:xfrm>
            <a:off x="6921692" y="2065833"/>
            <a:ext cx="3361460" cy="2149764"/>
          </a:xfrm>
          <a:prstGeom prst="rect">
            <a:avLst/>
          </a:prstGeom>
        </p:spPr>
      </p:pic>
    </p:spTree>
    <p:extLst>
      <p:ext uri="{BB962C8B-B14F-4D97-AF65-F5344CB8AC3E}">
        <p14:creationId xmlns:p14="http://schemas.microsoft.com/office/powerpoint/2010/main" val="1034128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Calibri" panose="020F0502020204030204"/>
              </a:rPr>
              <a:t>Redes em </a:t>
            </a:r>
            <a:r>
              <a:rPr lang="pt-BR" b="0" i="1">
                <a:latin typeface="Calibri" panose="020F0502020204030204"/>
              </a:rPr>
              <a:t>data centers</a:t>
            </a:r>
            <a:endParaRPr lang="pt-BR" sz="4400" b="0" i="1">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101</a:t>
            </a:fld>
            <a:endParaRPr lang="pt-BR"/>
          </a:p>
        </p:txBody>
      </p:sp>
      <p:sp>
        <p:nvSpPr>
          <p:cNvPr id="80" name="Rectangle 6">
            <a:extLst>
              <a:ext uri="{FF2B5EF4-FFF2-40B4-BE49-F238E27FC236}">
                <a16:creationId xmlns:a16="http://schemas.microsoft.com/office/drawing/2014/main" id="{E4D728B5-3C3F-924A-9CDF-27480A919CB3}"/>
              </a:ext>
            </a:extLst>
          </p:cNvPr>
          <p:cNvSpPr txBox="1">
            <a:spLocks noChangeArrowheads="1"/>
          </p:cNvSpPr>
          <p:nvPr/>
        </p:nvSpPr>
        <p:spPr>
          <a:xfrm>
            <a:off x="977152" y="1293906"/>
            <a:ext cx="10210800" cy="197373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pt-BR" sz="3200"/>
              <a:t>De dezenas a centenas </a:t>
            </a:r>
            <a:r>
              <a:rPr lang="pt-BR" sz="3200" dirty="0"/>
              <a:t>de milhares de hospedeiros, muitas vezes fortemente acoplados e próximos:</a:t>
            </a:r>
          </a:p>
          <a:p>
            <a:pPr marL="641350" lvl="1" indent="-295275">
              <a:buFont typeface="Wingdings" pitchFamily="2" charset="2"/>
              <a:buChar char="§"/>
              <a:defRPr/>
            </a:pPr>
            <a:r>
              <a:rPr lang="pt-BR" dirty="0"/>
              <a:t>e-business (ex.: </a:t>
            </a:r>
            <a:r>
              <a:rPr lang="pt-BR" dirty="0" err="1"/>
              <a:t>Amazon</a:t>
            </a:r>
            <a:r>
              <a:rPr lang="pt-BR" dirty="0"/>
              <a:t>)</a:t>
            </a:r>
          </a:p>
          <a:p>
            <a:pPr marL="641350" lvl="1" indent="-295275">
              <a:buFont typeface="Wingdings" pitchFamily="2" charset="2"/>
              <a:buChar char="§"/>
              <a:defRPr/>
            </a:pPr>
            <a:r>
              <a:rPr lang="pt-BR" dirty="0"/>
              <a:t>servidores de conteúdo (ex.: YouTube, </a:t>
            </a:r>
            <a:r>
              <a:rPr lang="pt-BR" dirty="0" err="1"/>
              <a:t>Akamai</a:t>
            </a:r>
            <a:r>
              <a:rPr lang="pt-BR" dirty="0"/>
              <a:t>, Apple, Microsoft)</a:t>
            </a:r>
          </a:p>
          <a:p>
            <a:pPr marL="641350" lvl="1" indent="-295275">
              <a:buFont typeface="Wingdings" pitchFamily="2" charset="2"/>
              <a:buChar char="§"/>
              <a:defRPr/>
            </a:pPr>
            <a:r>
              <a:rPr lang="pt-BR" dirty="0"/>
              <a:t>motores de busca, mineração de dados (ex.: Google)</a:t>
            </a:r>
          </a:p>
          <a:p>
            <a:pPr>
              <a:defRPr/>
            </a:pPr>
            <a:endParaRPr lang="pt-BR" dirty="0">
              <a:latin typeface="Gill Sans MT" charset="0"/>
            </a:endParaRPr>
          </a:p>
        </p:txBody>
      </p:sp>
      <p:sp>
        <p:nvSpPr>
          <p:cNvPr id="81" name="Rectangle 6">
            <a:extLst>
              <a:ext uri="{FF2B5EF4-FFF2-40B4-BE49-F238E27FC236}">
                <a16:creationId xmlns:a16="http://schemas.microsoft.com/office/drawing/2014/main" id="{D3EF5B0D-E7CD-5644-B7EA-B471327DD1D5}"/>
              </a:ext>
            </a:extLst>
          </p:cNvPr>
          <p:cNvSpPr txBox="1">
            <a:spLocks noChangeArrowheads="1"/>
          </p:cNvSpPr>
          <p:nvPr/>
        </p:nvSpPr>
        <p:spPr bwMode="auto">
          <a:xfrm>
            <a:off x="1219200" y="3267636"/>
            <a:ext cx="5772243" cy="30564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SzPct val="100000"/>
              <a:buNone/>
              <a:defRPr/>
            </a:pPr>
            <a:r>
              <a:rPr lang="pt-BR" sz="3200" i="0" dirty="0">
                <a:cs typeface="+mn-cs"/>
              </a:rPr>
              <a:t>desafios:</a:t>
            </a:r>
          </a:p>
          <a:p>
            <a:pPr marL="466725" lvl="1" indent="-280988">
              <a:defRPr/>
            </a:pPr>
            <a:r>
              <a:rPr lang="pt-BR" sz="2800" dirty="0"/>
              <a:t>múltiplas aplicações, cada uma atendendo a um grande número de clientes</a:t>
            </a:r>
            <a:endParaRPr lang="pt-BR" sz="2800" i="0" dirty="0">
              <a:cs typeface="+mn-cs"/>
            </a:endParaRPr>
          </a:p>
          <a:p>
            <a:pPr marL="466725" lvl="1" indent="-280988">
              <a:defRPr/>
            </a:pPr>
            <a:r>
              <a:rPr lang="pt-BR" sz="2800" dirty="0"/>
              <a:t>confiabilidade</a:t>
            </a:r>
            <a:endParaRPr lang="pt-BR" sz="2800" i="0" dirty="0">
              <a:cs typeface="+mn-cs"/>
            </a:endParaRPr>
          </a:p>
          <a:p>
            <a:pPr marL="466725" lvl="1" indent="-280988">
              <a:defRPr/>
            </a:pPr>
            <a:r>
              <a:rPr lang="pt-BR" sz="2800" dirty="0"/>
              <a:t>gerenciamento/balanceamento de carga, evitando gargalos de processamento, de rede e de dados</a:t>
            </a:r>
            <a:endParaRPr lang="pt-BR" sz="2800" i="0" dirty="0">
              <a:cs typeface="+mn-cs"/>
            </a:endParaRPr>
          </a:p>
        </p:txBody>
      </p:sp>
      <p:pic>
        <p:nvPicPr>
          <p:cNvPr id="82" name="Picture 1">
            <a:extLst>
              <a:ext uri="{FF2B5EF4-FFF2-40B4-BE49-F238E27FC236}">
                <a16:creationId xmlns:a16="http://schemas.microsoft.com/office/drawing/2014/main" id="{EF697C9C-05DB-EC46-A107-B9EED28B84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6079" y="3303307"/>
            <a:ext cx="3527425" cy="2522538"/>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 name="TextBox 3">
            <a:extLst>
              <a:ext uri="{FF2B5EF4-FFF2-40B4-BE49-F238E27FC236}">
                <a16:creationId xmlns:a16="http://schemas.microsoft.com/office/drawing/2014/main" id="{8A4A2A11-339C-0B43-A8FB-3B9DF32DFB6D}"/>
              </a:ext>
            </a:extLst>
          </p:cNvPr>
          <p:cNvSpPr txBox="1">
            <a:spLocks noChangeArrowheads="1"/>
          </p:cNvSpPr>
          <p:nvPr/>
        </p:nvSpPr>
        <p:spPr bwMode="auto">
          <a:xfrm>
            <a:off x="7254035" y="5924644"/>
            <a:ext cx="479453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pt-BR" sz="1400" i="0" dirty="0">
                <a:latin typeface="Arial" charset="0"/>
                <a:cs typeface="Arial" charset="0"/>
              </a:rPr>
              <a:t>Dentro de um contêiner da Microsoft de 40 pés (12,192 metros), </a:t>
            </a:r>
            <a:r>
              <a:rPr lang="pt-BR" sz="1400" dirty="0">
                <a:latin typeface="Arial" charset="0"/>
                <a:cs typeface="Arial" charset="0"/>
              </a:rPr>
              <a:t>data center</a:t>
            </a:r>
            <a:r>
              <a:rPr lang="pt-BR" sz="1400" i="0" dirty="0">
                <a:latin typeface="Arial" charset="0"/>
                <a:cs typeface="Arial" charset="0"/>
              </a:rPr>
              <a:t> de Chicago</a:t>
            </a:r>
          </a:p>
        </p:txBody>
      </p:sp>
    </p:spTree>
    <p:extLst>
      <p:ext uri="{BB962C8B-B14F-4D97-AF65-F5344CB8AC3E}">
        <p14:creationId xmlns:p14="http://schemas.microsoft.com/office/powerpoint/2010/main" val="167753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46" name="Group 3045">
            <a:extLst>
              <a:ext uri="{FF2B5EF4-FFF2-40B4-BE49-F238E27FC236}">
                <a16:creationId xmlns:a16="http://schemas.microsoft.com/office/drawing/2014/main" id="{C01B87A7-7127-F442-AE4E-E3462A230005}"/>
              </a:ext>
            </a:extLst>
          </p:cNvPr>
          <p:cNvGrpSpPr/>
          <p:nvPr/>
        </p:nvGrpSpPr>
        <p:grpSpPr>
          <a:xfrm>
            <a:off x="1479177" y="1790700"/>
            <a:ext cx="5700821" cy="1085176"/>
            <a:chOff x="1411941" y="1759372"/>
            <a:chExt cx="5700821" cy="1085176"/>
          </a:xfrm>
        </p:grpSpPr>
        <p:cxnSp>
          <p:nvCxnSpPr>
            <p:cNvPr id="3031" name="Straight Connector 3030">
              <a:extLst>
                <a:ext uri="{FF2B5EF4-FFF2-40B4-BE49-F238E27FC236}">
                  <a16:creationId xmlns:a16="http://schemas.microsoft.com/office/drawing/2014/main" id="{4DACBBAE-EE17-2746-A9E7-933C0B692B39}"/>
                </a:ext>
              </a:extLst>
            </p:cNvPr>
            <p:cNvCxnSpPr>
              <a:endCxn id="1070"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2" name="Straight Connector 3031">
              <a:extLst>
                <a:ext uri="{FF2B5EF4-FFF2-40B4-BE49-F238E27FC236}">
                  <a16:creationId xmlns:a16="http://schemas.microsoft.com/office/drawing/2014/main" id="{CD27CBCF-5CF5-3043-B26E-78688B28193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4" name="Straight Connector 3033">
              <a:extLst>
                <a:ext uri="{FF2B5EF4-FFF2-40B4-BE49-F238E27FC236}">
                  <a16:creationId xmlns:a16="http://schemas.microsoft.com/office/drawing/2014/main" id="{365D6AA2-2F56-F246-9061-DA47F2E70630}"/>
                </a:ext>
              </a:extLst>
            </p:cNvPr>
            <p:cNvCxnSpPr>
              <a:cxnSpLocks/>
              <a:endCxn id="1070"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6" name="Straight Connector 3035">
              <a:extLst>
                <a:ext uri="{FF2B5EF4-FFF2-40B4-BE49-F238E27FC236}">
                  <a16:creationId xmlns:a16="http://schemas.microsoft.com/office/drawing/2014/main" id="{D5D74B17-E669-FE4C-90E2-AB4FFE11BB70}"/>
                </a:ext>
              </a:extLst>
            </p:cNvPr>
            <p:cNvCxnSpPr>
              <a:cxnSpLocks/>
              <a:endCxn id="1070"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a:extLst>
                <a:ext uri="{FF2B5EF4-FFF2-40B4-BE49-F238E27FC236}">
                  <a16:creationId xmlns:a16="http://schemas.microsoft.com/office/drawing/2014/main" id="{525EBE08-7479-054B-BB61-1565F65EA5BD}"/>
                </a:ext>
              </a:extLst>
            </p:cNvPr>
            <p:cNvCxnSpPr>
              <a:cxnSpLocks/>
              <a:endCxn id="1070"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0" name="Straight Connector 3039">
              <a:extLst>
                <a:ext uri="{FF2B5EF4-FFF2-40B4-BE49-F238E27FC236}">
                  <a16:creationId xmlns:a16="http://schemas.microsoft.com/office/drawing/2014/main" id="{3FA1EC99-9B3B-1F4B-9262-9BB2D13C8AFC}"/>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2" name="Straight Connector 3041">
              <a:extLst>
                <a:ext uri="{FF2B5EF4-FFF2-40B4-BE49-F238E27FC236}">
                  <a16:creationId xmlns:a16="http://schemas.microsoft.com/office/drawing/2014/main" id="{7091C08B-B764-4044-B56B-33E0E4C0C11F}"/>
                </a:ext>
              </a:extLst>
            </p:cNvPr>
            <p:cNvCxnSpPr>
              <a:cxnSpLocks/>
              <a:endCxn id="1266"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a:extLst>
                <a:ext uri="{FF2B5EF4-FFF2-40B4-BE49-F238E27FC236}">
                  <a16:creationId xmlns:a16="http://schemas.microsoft.com/office/drawing/2014/main" id="{52F9EC65-3D9A-FE4E-8A58-70BB083F633E}"/>
                </a:ext>
              </a:extLst>
            </p:cNvPr>
            <p:cNvCxnSpPr>
              <a:cxnSpLocks/>
              <a:endCxn id="1266"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Calibri" panose="020F0502020204030204"/>
              </a:rPr>
              <a:t>Redes de </a:t>
            </a:r>
            <a:r>
              <a:rPr lang="pt-BR" b="0" i="1" dirty="0">
                <a:latin typeface="Calibri" panose="020F0502020204030204"/>
              </a:rPr>
              <a:t>datacenter</a:t>
            </a:r>
            <a:r>
              <a:rPr lang="pt-BR" b="0" dirty="0">
                <a:latin typeface="Calibri" panose="020F0502020204030204"/>
              </a:rPr>
              <a:t>: elementos de rede</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102</a:t>
            </a:fld>
            <a:endParaRPr lang="pt-BR"/>
          </a:p>
        </p:txBody>
      </p:sp>
      <p:sp>
        <p:nvSpPr>
          <p:cNvPr id="12" name="TextBox 11">
            <a:extLst>
              <a:ext uri="{FF2B5EF4-FFF2-40B4-BE49-F238E27FC236}">
                <a16:creationId xmlns:a16="http://schemas.microsoft.com/office/drawing/2014/main" id="{6C19F489-33B2-3749-BFA1-4C8997D87B0C}"/>
              </a:ext>
            </a:extLst>
          </p:cNvPr>
          <p:cNvSpPr txBox="1"/>
          <p:nvPr/>
        </p:nvSpPr>
        <p:spPr bwMode="auto">
          <a:xfrm>
            <a:off x="8134745" y="5638352"/>
            <a:ext cx="3879946" cy="1015663"/>
          </a:xfrm>
          <a:prstGeom prst="rect">
            <a:avLst/>
          </a:prstGeom>
          <a:noFill/>
        </p:spPr>
        <p:txBody>
          <a:bodyPr wrap="square">
            <a:spAutoFit/>
          </a:bodyPr>
          <a:lstStyle/>
          <a:p>
            <a:pPr eaLnBrk="1" fontAlgn="auto" hangingPunct="1">
              <a:spcBef>
                <a:spcPts val="0"/>
              </a:spcBef>
              <a:spcAft>
                <a:spcPts val="0"/>
              </a:spcAft>
              <a:defRPr/>
            </a:pPr>
            <a:r>
              <a:rPr lang="pt-BR" sz="2000" i="0" dirty="0">
                <a:solidFill>
                  <a:srgbClr val="C00000"/>
                </a:solidFill>
                <a:latin typeface="Calibri"/>
              </a:rPr>
              <a:t>Racks de servidores</a:t>
            </a:r>
            <a:endParaRPr lang="pt-BR" sz="20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pt-BR" sz="2000" i="0" dirty="0">
                <a:solidFill>
                  <a:prstClr val="black"/>
                </a:solidFill>
                <a:latin typeface="Calibri"/>
                <a:ea typeface="+mn-ea"/>
                <a:cs typeface="+mn-cs"/>
              </a:rPr>
              <a:t>20- 40 servidores </a:t>
            </a:r>
            <a:r>
              <a:rPr lang="pt-BR" sz="2000" i="1" dirty="0" err="1">
                <a:solidFill>
                  <a:prstClr val="black"/>
                </a:solidFill>
                <a:latin typeface="Calibri"/>
                <a:ea typeface="+mn-ea"/>
                <a:cs typeface="+mn-cs"/>
              </a:rPr>
              <a:t>blade</a:t>
            </a:r>
            <a:r>
              <a:rPr lang="pt-BR" sz="2000" i="0" dirty="0">
                <a:solidFill>
                  <a:prstClr val="black"/>
                </a:solidFill>
                <a:latin typeface="Calibri"/>
                <a:ea typeface="+mn-ea"/>
                <a:cs typeface="+mn-cs"/>
              </a:rPr>
              <a:t>: hospedeiros</a:t>
            </a:r>
          </a:p>
        </p:txBody>
      </p:sp>
      <p:sp>
        <p:nvSpPr>
          <p:cNvPr id="13" name="TextBox 12">
            <a:extLst>
              <a:ext uri="{FF2B5EF4-FFF2-40B4-BE49-F238E27FC236}">
                <a16:creationId xmlns:a16="http://schemas.microsoft.com/office/drawing/2014/main" id="{0FB15393-9320-AD40-A920-9F6F10E726A5}"/>
              </a:ext>
            </a:extLst>
          </p:cNvPr>
          <p:cNvSpPr txBox="1"/>
          <p:nvPr/>
        </p:nvSpPr>
        <p:spPr bwMode="auto">
          <a:xfrm>
            <a:off x="8085439" y="4357127"/>
            <a:ext cx="4106561" cy="1200329"/>
          </a:xfrm>
          <a:prstGeom prst="rect">
            <a:avLst/>
          </a:prstGeom>
          <a:noFill/>
        </p:spPr>
        <p:txBody>
          <a:bodyPr wrap="square">
            <a:spAutoFit/>
          </a:bodyPr>
          <a:lstStyle/>
          <a:p>
            <a:pPr eaLnBrk="1" fontAlgn="auto" hangingPunct="1">
              <a:spcBef>
                <a:spcPts val="0"/>
              </a:spcBef>
              <a:spcAft>
                <a:spcPts val="0"/>
              </a:spcAft>
              <a:defRPr/>
            </a:pPr>
            <a:r>
              <a:rPr lang="pt-BR" i="0" dirty="0">
                <a:solidFill>
                  <a:srgbClr val="C00000"/>
                </a:solidFill>
                <a:latin typeface="Calibri"/>
                <a:ea typeface="+mn-ea"/>
                <a:cs typeface="+mn-cs"/>
              </a:rPr>
              <a:t>Comutadores Top </a:t>
            </a:r>
            <a:r>
              <a:rPr lang="pt-BR" i="0" dirty="0" err="1">
                <a:solidFill>
                  <a:srgbClr val="C00000"/>
                </a:solidFill>
                <a:latin typeface="Calibri"/>
                <a:ea typeface="+mn-ea"/>
                <a:cs typeface="+mn-cs"/>
              </a:rPr>
              <a:t>of</a:t>
            </a:r>
            <a:r>
              <a:rPr lang="pt-BR" i="0" dirty="0">
                <a:solidFill>
                  <a:srgbClr val="C00000"/>
                </a:solidFill>
                <a:latin typeface="Calibri"/>
                <a:ea typeface="+mn-ea"/>
                <a:cs typeface="+mn-cs"/>
              </a:rPr>
              <a:t> Rack (TOR) (Acesso)</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pt-BR" sz="2000" i="0" dirty="0">
                <a:solidFill>
                  <a:prstClr val="black"/>
                </a:solidFill>
                <a:latin typeface="Calibri"/>
                <a:ea typeface="+mn-ea"/>
                <a:cs typeface="+mn-cs"/>
              </a:rPr>
              <a:t>um por rack</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pt-BR" sz="2000" dirty="0">
                <a:solidFill>
                  <a:prstClr val="black"/>
                </a:solidFill>
                <a:latin typeface="Calibri"/>
              </a:rPr>
              <a:t>Ethernet 100G-400Gbps para lâminas</a:t>
            </a:r>
            <a:endParaRPr lang="pt-BR" sz="2000" i="0" dirty="0">
              <a:solidFill>
                <a:prstClr val="black"/>
              </a:solidFill>
              <a:latin typeface="Calibri"/>
              <a:ea typeface="+mn-ea"/>
              <a:cs typeface="+mn-cs"/>
            </a:endParaRPr>
          </a:p>
        </p:txBody>
      </p:sp>
      <p:sp>
        <p:nvSpPr>
          <p:cNvPr id="2086" name="TextBox 2085">
            <a:extLst>
              <a:ext uri="{FF2B5EF4-FFF2-40B4-BE49-F238E27FC236}">
                <a16:creationId xmlns:a16="http://schemas.microsoft.com/office/drawing/2014/main" id="{053E7DEC-F98A-0E4C-BFF7-FD0AB93149B1}"/>
              </a:ext>
            </a:extLst>
          </p:cNvPr>
          <p:cNvSpPr txBox="1"/>
          <p:nvPr/>
        </p:nvSpPr>
        <p:spPr bwMode="auto">
          <a:xfrm>
            <a:off x="8085439" y="3460657"/>
            <a:ext cx="3975381" cy="707886"/>
          </a:xfrm>
          <a:prstGeom prst="rect">
            <a:avLst/>
          </a:prstGeom>
          <a:noFill/>
        </p:spPr>
        <p:txBody>
          <a:bodyPr wrap="square">
            <a:spAutoFit/>
          </a:bodyPr>
          <a:lstStyle/>
          <a:p>
            <a:pPr>
              <a:defRPr/>
            </a:pPr>
            <a:r>
              <a:rPr lang="pt-BR" sz="2000" dirty="0">
                <a:solidFill>
                  <a:srgbClr val="C00000"/>
                </a:solidFill>
              </a:rPr>
              <a:t>Comutadores de nível 2 (Agregação)</a:t>
            </a:r>
            <a:endParaRPr lang="pt-BR" sz="2000" i="0" dirty="0">
              <a:solidFill>
                <a:srgbClr val="C00000"/>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pt-BR" sz="2000" dirty="0">
                <a:latin typeface="Calibri"/>
              </a:rPr>
              <a:t>conectado a  ~16 </a:t>
            </a:r>
            <a:r>
              <a:rPr lang="pt-BR" sz="2000" dirty="0" err="1">
                <a:latin typeface="Calibri"/>
              </a:rPr>
              <a:t>TORs</a:t>
            </a:r>
            <a:r>
              <a:rPr lang="pt-BR" sz="2000" dirty="0">
                <a:latin typeface="Calibri"/>
              </a:rPr>
              <a:t> abaixo</a:t>
            </a:r>
            <a:endParaRPr lang="pt-BR" sz="2000" i="0" dirty="0">
              <a:latin typeface="Calibri"/>
            </a:endParaRPr>
          </a:p>
        </p:txBody>
      </p:sp>
      <p:grpSp>
        <p:nvGrpSpPr>
          <p:cNvPr id="2210" name="Group 2209">
            <a:extLst>
              <a:ext uri="{FF2B5EF4-FFF2-40B4-BE49-F238E27FC236}">
                <a16:creationId xmlns:a16="http://schemas.microsoft.com/office/drawing/2014/main" id="{13DE82CA-DD22-694A-A97F-01C7E541FE0C}"/>
              </a:ext>
            </a:extLst>
          </p:cNvPr>
          <p:cNvGrpSpPr/>
          <p:nvPr/>
        </p:nvGrpSpPr>
        <p:grpSpPr>
          <a:xfrm>
            <a:off x="7582180" y="4489205"/>
            <a:ext cx="267360" cy="997195"/>
            <a:chOff x="6424161" y="4488570"/>
            <a:chExt cx="267360" cy="997195"/>
          </a:xfrm>
        </p:grpSpPr>
        <p:grpSp>
          <p:nvGrpSpPr>
            <p:cNvPr id="2211" name="Group 506">
              <a:extLst>
                <a:ext uri="{FF2B5EF4-FFF2-40B4-BE49-F238E27FC236}">
                  <a16:creationId xmlns:a16="http://schemas.microsoft.com/office/drawing/2014/main" id="{AD06A772-1A23-D747-9DC2-05E45DF5002C}"/>
                </a:ext>
              </a:extLst>
            </p:cNvPr>
            <p:cNvGrpSpPr>
              <a:grpSpLocks/>
            </p:cNvGrpSpPr>
            <p:nvPr/>
          </p:nvGrpSpPr>
          <p:grpSpPr bwMode="auto">
            <a:xfrm>
              <a:off x="6424161" y="4637077"/>
              <a:ext cx="235570" cy="848688"/>
              <a:chOff x="6395998" y="3062424"/>
              <a:chExt cx="564403" cy="837478"/>
            </a:xfrm>
          </p:grpSpPr>
          <p:sp>
            <p:nvSpPr>
              <p:cNvPr id="2233" name="Rectangle 2232">
                <a:extLst>
                  <a:ext uri="{FF2B5EF4-FFF2-40B4-BE49-F238E27FC236}">
                    <a16:creationId xmlns:a16="http://schemas.microsoft.com/office/drawing/2014/main" id="{6E750B71-77FD-0D4B-B6D0-F545DE2E908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234" name="Straight Connector 2233">
                <a:extLst>
                  <a:ext uri="{FF2B5EF4-FFF2-40B4-BE49-F238E27FC236}">
                    <a16:creationId xmlns:a16="http://schemas.microsoft.com/office/drawing/2014/main" id="{823776B1-A44D-9E42-BD23-BBDCDD322B5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5" name="Rectangle 2234">
                <a:extLst>
                  <a:ext uri="{FF2B5EF4-FFF2-40B4-BE49-F238E27FC236}">
                    <a16:creationId xmlns:a16="http://schemas.microsoft.com/office/drawing/2014/main" id="{81088A6C-BEE7-6E48-9B05-16BD01ECE6E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236" name="Straight Connector 2235">
                <a:extLst>
                  <a:ext uri="{FF2B5EF4-FFF2-40B4-BE49-F238E27FC236}">
                    <a16:creationId xmlns:a16="http://schemas.microsoft.com/office/drawing/2014/main" id="{668F23B5-2030-B842-8628-4E119C7D48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7" name="Rectangle 2236">
                <a:extLst>
                  <a:ext uri="{FF2B5EF4-FFF2-40B4-BE49-F238E27FC236}">
                    <a16:creationId xmlns:a16="http://schemas.microsoft.com/office/drawing/2014/main" id="{8221FFC8-C649-0843-94EA-7D3D4CA7C07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238" name="Rectangle 2237">
                <a:extLst>
                  <a:ext uri="{FF2B5EF4-FFF2-40B4-BE49-F238E27FC236}">
                    <a16:creationId xmlns:a16="http://schemas.microsoft.com/office/drawing/2014/main" id="{AC21620A-0DE4-A248-99E3-D09659F2A89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239" name="Straight Connector 2238">
                <a:extLst>
                  <a:ext uri="{FF2B5EF4-FFF2-40B4-BE49-F238E27FC236}">
                    <a16:creationId xmlns:a16="http://schemas.microsoft.com/office/drawing/2014/main" id="{A57356A9-04B9-584D-8D3C-37D57DA3356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40" name="Group 544">
                <a:extLst>
                  <a:ext uri="{FF2B5EF4-FFF2-40B4-BE49-F238E27FC236}">
                    <a16:creationId xmlns:a16="http://schemas.microsoft.com/office/drawing/2014/main" id="{21D16045-4289-1B47-97A3-1C3AE294BDC5}"/>
                  </a:ext>
                </a:extLst>
              </p:cNvPr>
              <p:cNvGrpSpPr>
                <a:grpSpLocks/>
              </p:cNvGrpSpPr>
              <p:nvPr/>
            </p:nvGrpSpPr>
            <p:grpSpPr bwMode="auto">
              <a:xfrm>
                <a:off x="6400318" y="3137421"/>
                <a:ext cx="559121" cy="92788"/>
                <a:chOff x="6582044" y="2846082"/>
                <a:chExt cx="559121" cy="92788"/>
              </a:xfrm>
            </p:grpSpPr>
            <p:cxnSp>
              <p:nvCxnSpPr>
                <p:cNvPr id="2268" name="Straight Connector 2267">
                  <a:extLst>
                    <a:ext uri="{FF2B5EF4-FFF2-40B4-BE49-F238E27FC236}">
                      <a16:creationId xmlns:a16="http://schemas.microsoft.com/office/drawing/2014/main" id="{EE48E73C-55BB-384C-88BC-E6353763D363}"/>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9" name="Straight Connector 2268">
                  <a:extLst>
                    <a:ext uri="{FF2B5EF4-FFF2-40B4-BE49-F238E27FC236}">
                      <a16:creationId xmlns:a16="http://schemas.microsoft.com/office/drawing/2014/main" id="{07D6B301-B88B-D74A-95A9-A814A617DF0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1" name="Group 547">
                <a:extLst>
                  <a:ext uri="{FF2B5EF4-FFF2-40B4-BE49-F238E27FC236}">
                    <a16:creationId xmlns:a16="http://schemas.microsoft.com/office/drawing/2014/main" id="{BD431809-A0E5-EB48-8FB3-A2AFCC9E4F8B}"/>
                  </a:ext>
                </a:extLst>
              </p:cNvPr>
              <p:cNvGrpSpPr>
                <a:grpSpLocks/>
              </p:cNvGrpSpPr>
              <p:nvPr/>
            </p:nvGrpSpPr>
            <p:grpSpPr bwMode="auto">
              <a:xfrm>
                <a:off x="6399838" y="3203285"/>
                <a:ext cx="559121" cy="92788"/>
                <a:chOff x="6582044" y="2846082"/>
                <a:chExt cx="559121" cy="92788"/>
              </a:xfrm>
            </p:grpSpPr>
            <p:cxnSp>
              <p:nvCxnSpPr>
                <p:cNvPr id="2266" name="Straight Connector 2265">
                  <a:extLst>
                    <a:ext uri="{FF2B5EF4-FFF2-40B4-BE49-F238E27FC236}">
                      <a16:creationId xmlns:a16="http://schemas.microsoft.com/office/drawing/2014/main" id="{DD9C9808-68C2-5641-BBFD-CD64102BC80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a:extLst>
                    <a:ext uri="{FF2B5EF4-FFF2-40B4-BE49-F238E27FC236}">
                      <a16:creationId xmlns:a16="http://schemas.microsoft.com/office/drawing/2014/main" id="{24555690-774B-C64C-9B86-6BEFE0B0410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2" name="Group 549">
                <a:extLst>
                  <a:ext uri="{FF2B5EF4-FFF2-40B4-BE49-F238E27FC236}">
                    <a16:creationId xmlns:a16="http://schemas.microsoft.com/office/drawing/2014/main" id="{7861F78C-66A9-0B4D-91DF-9CA4F7B24FE5}"/>
                  </a:ext>
                </a:extLst>
              </p:cNvPr>
              <p:cNvGrpSpPr>
                <a:grpSpLocks/>
              </p:cNvGrpSpPr>
              <p:nvPr/>
            </p:nvGrpSpPr>
            <p:grpSpPr bwMode="auto">
              <a:xfrm>
                <a:off x="6399358" y="3269149"/>
                <a:ext cx="559121" cy="92788"/>
                <a:chOff x="6582044" y="2846082"/>
                <a:chExt cx="559121" cy="92788"/>
              </a:xfrm>
            </p:grpSpPr>
            <p:cxnSp>
              <p:nvCxnSpPr>
                <p:cNvPr id="2264" name="Straight Connector 2263">
                  <a:extLst>
                    <a:ext uri="{FF2B5EF4-FFF2-40B4-BE49-F238E27FC236}">
                      <a16:creationId xmlns:a16="http://schemas.microsoft.com/office/drawing/2014/main" id="{7A540AE0-8021-0845-9F64-356B53E091B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a:extLst>
                    <a:ext uri="{FF2B5EF4-FFF2-40B4-BE49-F238E27FC236}">
                      <a16:creationId xmlns:a16="http://schemas.microsoft.com/office/drawing/2014/main" id="{9BC0009B-B5C5-0149-8EE2-68647A7FC2A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3" name="Group 550">
                <a:extLst>
                  <a:ext uri="{FF2B5EF4-FFF2-40B4-BE49-F238E27FC236}">
                    <a16:creationId xmlns:a16="http://schemas.microsoft.com/office/drawing/2014/main" id="{A0C1B19A-149C-2048-9262-CB275D24DFF9}"/>
                  </a:ext>
                </a:extLst>
              </p:cNvPr>
              <p:cNvGrpSpPr>
                <a:grpSpLocks/>
              </p:cNvGrpSpPr>
              <p:nvPr/>
            </p:nvGrpSpPr>
            <p:grpSpPr bwMode="auto">
              <a:xfrm>
                <a:off x="6398878" y="3335013"/>
                <a:ext cx="559121" cy="92788"/>
                <a:chOff x="6582044" y="2846082"/>
                <a:chExt cx="559121" cy="92788"/>
              </a:xfrm>
            </p:grpSpPr>
            <p:cxnSp>
              <p:nvCxnSpPr>
                <p:cNvPr id="2262" name="Straight Connector 2261">
                  <a:extLst>
                    <a:ext uri="{FF2B5EF4-FFF2-40B4-BE49-F238E27FC236}">
                      <a16:creationId xmlns:a16="http://schemas.microsoft.com/office/drawing/2014/main" id="{24EBB181-8802-B048-8755-514B253A7EF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a:extLst>
                    <a:ext uri="{FF2B5EF4-FFF2-40B4-BE49-F238E27FC236}">
                      <a16:creationId xmlns:a16="http://schemas.microsoft.com/office/drawing/2014/main" id="{03647B52-C5CF-9841-84AE-359DB9D28236}"/>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4" name="Group 551">
                <a:extLst>
                  <a:ext uri="{FF2B5EF4-FFF2-40B4-BE49-F238E27FC236}">
                    <a16:creationId xmlns:a16="http://schemas.microsoft.com/office/drawing/2014/main" id="{0F6B5FE9-433E-AF45-829B-1693F681EEEE}"/>
                  </a:ext>
                </a:extLst>
              </p:cNvPr>
              <p:cNvGrpSpPr>
                <a:grpSpLocks/>
              </p:cNvGrpSpPr>
              <p:nvPr/>
            </p:nvGrpSpPr>
            <p:grpSpPr bwMode="auto">
              <a:xfrm>
                <a:off x="6398398" y="3400877"/>
                <a:ext cx="559121" cy="92788"/>
                <a:chOff x="6582044" y="2846082"/>
                <a:chExt cx="559121" cy="92788"/>
              </a:xfrm>
            </p:grpSpPr>
            <p:cxnSp>
              <p:nvCxnSpPr>
                <p:cNvPr id="2260" name="Straight Connector 2259">
                  <a:extLst>
                    <a:ext uri="{FF2B5EF4-FFF2-40B4-BE49-F238E27FC236}">
                      <a16:creationId xmlns:a16="http://schemas.microsoft.com/office/drawing/2014/main" id="{98D83DBC-7196-674A-AC12-5809335F995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1" name="Straight Connector 2260">
                  <a:extLst>
                    <a:ext uri="{FF2B5EF4-FFF2-40B4-BE49-F238E27FC236}">
                      <a16:creationId xmlns:a16="http://schemas.microsoft.com/office/drawing/2014/main" id="{DA345508-ED75-CB45-84D3-8972B382332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5" name="Group 552">
                <a:extLst>
                  <a:ext uri="{FF2B5EF4-FFF2-40B4-BE49-F238E27FC236}">
                    <a16:creationId xmlns:a16="http://schemas.microsoft.com/office/drawing/2014/main" id="{F154FC25-62B1-E649-978E-614DF0A54BFE}"/>
                  </a:ext>
                </a:extLst>
              </p:cNvPr>
              <p:cNvGrpSpPr>
                <a:grpSpLocks/>
              </p:cNvGrpSpPr>
              <p:nvPr/>
            </p:nvGrpSpPr>
            <p:grpSpPr bwMode="auto">
              <a:xfrm>
                <a:off x="6397918" y="3466741"/>
                <a:ext cx="559121" cy="92788"/>
                <a:chOff x="6582044" y="2846082"/>
                <a:chExt cx="559121" cy="92788"/>
              </a:xfrm>
            </p:grpSpPr>
            <p:cxnSp>
              <p:nvCxnSpPr>
                <p:cNvPr id="2258" name="Straight Connector 2257">
                  <a:extLst>
                    <a:ext uri="{FF2B5EF4-FFF2-40B4-BE49-F238E27FC236}">
                      <a16:creationId xmlns:a16="http://schemas.microsoft.com/office/drawing/2014/main" id="{06A0FAD8-4849-0A41-81FE-F9998F083CF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a:extLst>
                    <a:ext uri="{FF2B5EF4-FFF2-40B4-BE49-F238E27FC236}">
                      <a16:creationId xmlns:a16="http://schemas.microsoft.com/office/drawing/2014/main" id="{F20F58AE-6D2B-F34C-9426-EEBDA8C1C26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6" name="Group 555">
                <a:extLst>
                  <a:ext uri="{FF2B5EF4-FFF2-40B4-BE49-F238E27FC236}">
                    <a16:creationId xmlns:a16="http://schemas.microsoft.com/office/drawing/2014/main" id="{CE58E6E7-6A3D-5D47-B128-FDA5E9DBE347}"/>
                  </a:ext>
                </a:extLst>
              </p:cNvPr>
              <p:cNvGrpSpPr>
                <a:grpSpLocks/>
              </p:cNvGrpSpPr>
              <p:nvPr/>
            </p:nvGrpSpPr>
            <p:grpSpPr bwMode="auto">
              <a:xfrm>
                <a:off x="6397438" y="3532605"/>
                <a:ext cx="559121" cy="92788"/>
                <a:chOff x="6582044" y="2846082"/>
                <a:chExt cx="559121" cy="92788"/>
              </a:xfrm>
            </p:grpSpPr>
            <p:cxnSp>
              <p:nvCxnSpPr>
                <p:cNvPr id="2256" name="Straight Connector 2255">
                  <a:extLst>
                    <a:ext uri="{FF2B5EF4-FFF2-40B4-BE49-F238E27FC236}">
                      <a16:creationId xmlns:a16="http://schemas.microsoft.com/office/drawing/2014/main" id="{144AA24F-9ED3-7349-A725-3F258D69A2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a:extLst>
                    <a:ext uri="{FF2B5EF4-FFF2-40B4-BE49-F238E27FC236}">
                      <a16:creationId xmlns:a16="http://schemas.microsoft.com/office/drawing/2014/main" id="{7171569F-E786-B648-BA09-DDEDDFB2395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7" name="Group 556">
                <a:extLst>
                  <a:ext uri="{FF2B5EF4-FFF2-40B4-BE49-F238E27FC236}">
                    <a16:creationId xmlns:a16="http://schemas.microsoft.com/office/drawing/2014/main" id="{E44CF71B-5C98-8B49-AD01-F0501C70A691}"/>
                  </a:ext>
                </a:extLst>
              </p:cNvPr>
              <p:cNvGrpSpPr>
                <a:grpSpLocks/>
              </p:cNvGrpSpPr>
              <p:nvPr/>
            </p:nvGrpSpPr>
            <p:grpSpPr bwMode="auto">
              <a:xfrm>
                <a:off x="6396958" y="3598469"/>
                <a:ext cx="559121" cy="92788"/>
                <a:chOff x="6582044" y="2846082"/>
                <a:chExt cx="559121" cy="92788"/>
              </a:xfrm>
            </p:grpSpPr>
            <p:cxnSp>
              <p:nvCxnSpPr>
                <p:cNvPr id="2254" name="Straight Connector 2253">
                  <a:extLst>
                    <a:ext uri="{FF2B5EF4-FFF2-40B4-BE49-F238E27FC236}">
                      <a16:creationId xmlns:a16="http://schemas.microsoft.com/office/drawing/2014/main" id="{38FB85AD-BB56-A147-95AD-2E9AFC52303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a:extLst>
                    <a:ext uri="{FF2B5EF4-FFF2-40B4-BE49-F238E27FC236}">
                      <a16:creationId xmlns:a16="http://schemas.microsoft.com/office/drawing/2014/main" id="{86C81058-2DCE-C747-9214-73C3790631F5}"/>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8" name="Group 557">
                <a:extLst>
                  <a:ext uri="{FF2B5EF4-FFF2-40B4-BE49-F238E27FC236}">
                    <a16:creationId xmlns:a16="http://schemas.microsoft.com/office/drawing/2014/main" id="{5F88A3E4-4A77-E44D-9AC9-B6494EA76A33}"/>
                  </a:ext>
                </a:extLst>
              </p:cNvPr>
              <p:cNvGrpSpPr>
                <a:grpSpLocks/>
              </p:cNvGrpSpPr>
              <p:nvPr/>
            </p:nvGrpSpPr>
            <p:grpSpPr bwMode="auto">
              <a:xfrm>
                <a:off x="6396478" y="3664333"/>
                <a:ext cx="559121" cy="92788"/>
                <a:chOff x="6582044" y="2846082"/>
                <a:chExt cx="559121" cy="92788"/>
              </a:xfrm>
            </p:grpSpPr>
            <p:cxnSp>
              <p:nvCxnSpPr>
                <p:cNvPr id="2252" name="Straight Connector 2251">
                  <a:extLst>
                    <a:ext uri="{FF2B5EF4-FFF2-40B4-BE49-F238E27FC236}">
                      <a16:creationId xmlns:a16="http://schemas.microsoft.com/office/drawing/2014/main" id="{986C57BD-11BE-CA4B-9859-BA66E122AE0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a:extLst>
                    <a:ext uri="{FF2B5EF4-FFF2-40B4-BE49-F238E27FC236}">
                      <a16:creationId xmlns:a16="http://schemas.microsoft.com/office/drawing/2014/main" id="{4FFA72A1-FE20-3248-8048-A54C5BB79E0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9" name="Group 558">
                <a:extLst>
                  <a:ext uri="{FF2B5EF4-FFF2-40B4-BE49-F238E27FC236}">
                    <a16:creationId xmlns:a16="http://schemas.microsoft.com/office/drawing/2014/main" id="{0C11C4A4-C3FC-BE49-9D24-FE2401268A52}"/>
                  </a:ext>
                </a:extLst>
              </p:cNvPr>
              <p:cNvGrpSpPr>
                <a:grpSpLocks/>
              </p:cNvGrpSpPr>
              <p:nvPr/>
            </p:nvGrpSpPr>
            <p:grpSpPr bwMode="auto">
              <a:xfrm>
                <a:off x="6395998" y="3730197"/>
                <a:ext cx="559121" cy="92788"/>
                <a:chOff x="6582044" y="2846082"/>
                <a:chExt cx="559121" cy="92788"/>
              </a:xfrm>
            </p:grpSpPr>
            <p:cxnSp>
              <p:nvCxnSpPr>
                <p:cNvPr id="2250" name="Straight Connector 2249">
                  <a:extLst>
                    <a:ext uri="{FF2B5EF4-FFF2-40B4-BE49-F238E27FC236}">
                      <a16:creationId xmlns:a16="http://schemas.microsoft.com/office/drawing/2014/main" id="{D78773C1-44C8-5543-8AA5-7D6BA930345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a:extLst>
                    <a:ext uri="{FF2B5EF4-FFF2-40B4-BE49-F238E27FC236}">
                      <a16:creationId xmlns:a16="http://schemas.microsoft.com/office/drawing/2014/main" id="{51F7BC5F-6A1E-1D43-B11C-D32E91BEA0D3}"/>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12" name="Straight Connector 2211">
              <a:extLst>
                <a:ext uri="{FF2B5EF4-FFF2-40B4-BE49-F238E27FC236}">
                  <a16:creationId xmlns:a16="http://schemas.microsoft.com/office/drawing/2014/main" id="{8742A80B-531D-5B4F-BDBD-5C050B324AF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a:extLst>
                <a:ext uri="{FF2B5EF4-FFF2-40B4-BE49-F238E27FC236}">
                  <a16:creationId xmlns:a16="http://schemas.microsoft.com/office/drawing/2014/main" id="{4183F714-C9EF-0148-AAB0-066E4F697E5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a:extLst>
                <a:ext uri="{FF2B5EF4-FFF2-40B4-BE49-F238E27FC236}">
                  <a16:creationId xmlns:a16="http://schemas.microsoft.com/office/drawing/2014/main" id="{F673DA13-DFA2-114D-B9CD-5CF76CE5560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a:extLst>
                <a:ext uri="{FF2B5EF4-FFF2-40B4-BE49-F238E27FC236}">
                  <a16:creationId xmlns:a16="http://schemas.microsoft.com/office/drawing/2014/main" id="{69C43710-5D21-094A-9A94-08F8E56191F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a:extLst>
                <a:ext uri="{FF2B5EF4-FFF2-40B4-BE49-F238E27FC236}">
                  <a16:creationId xmlns:a16="http://schemas.microsoft.com/office/drawing/2014/main" id="{D452918B-D99A-794A-8FB8-E749D444A8A3}"/>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a:extLst>
                <a:ext uri="{FF2B5EF4-FFF2-40B4-BE49-F238E27FC236}">
                  <a16:creationId xmlns:a16="http://schemas.microsoft.com/office/drawing/2014/main" id="{2A65C57D-F50C-F64C-9B98-A00256DAA95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a:extLst>
                <a:ext uri="{FF2B5EF4-FFF2-40B4-BE49-F238E27FC236}">
                  <a16:creationId xmlns:a16="http://schemas.microsoft.com/office/drawing/2014/main" id="{5B3EDDBB-C930-CA45-B460-8A644E068F7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a:extLst>
                <a:ext uri="{FF2B5EF4-FFF2-40B4-BE49-F238E27FC236}">
                  <a16:creationId xmlns:a16="http://schemas.microsoft.com/office/drawing/2014/main" id="{D50EA242-0349-8D4D-88F3-55404B3248E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a:extLst>
                <a:ext uri="{FF2B5EF4-FFF2-40B4-BE49-F238E27FC236}">
                  <a16:creationId xmlns:a16="http://schemas.microsoft.com/office/drawing/2014/main" id="{07C4B9C1-AB62-7346-8FB9-3D2902CD481B}"/>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a:extLst>
                <a:ext uri="{FF2B5EF4-FFF2-40B4-BE49-F238E27FC236}">
                  <a16:creationId xmlns:a16="http://schemas.microsoft.com/office/drawing/2014/main" id="{455CF468-DF93-D949-A0A5-A99315ED664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a:extLst>
                <a:ext uri="{FF2B5EF4-FFF2-40B4-BE49-F238E27FC236}">
                  <a16:creationId xmlns:a16="http://schemas.microsoft.com/office/drawing/2014/main" id="{688ECD61-4E14-DE44-97CA-2F5FB733C17A}"/>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3" name="Straight Connector 2222">
              <a:extLst>
                <a:ext uri="{FF2B5EF4-FFF2-40B4-BE49-F238E27FC236}">
                  <a16:creationId xmlns:a16="http://schemas.microsoft.com/office/drawing/2014/main" id="{5C5B4A84-CD30-E34E-8D82-AD74B698562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a:extLst>
                <a:ext uri="{FF2B5EF4-FFF2-40B4-BE49-F238E27FC236}">
                  <a16:creationId xmlns:a16="http://schemas.microsoft.com/office/drawing/2014/main" id="{5A784C0E-ED94-0E45-A29C-FD09264DB91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25" name="Group 2224">
              <a:extLst>
                <a:ext uri="{FF2B5EF4-FFF2-40B4-BE49-F238E27FC236}">
                  <a16:creationId xmlns:a16="http://schemas.microsoft.com/office/drawing/2014/main" id="{386EABE6-3F0D-9446-99EA-AD54FAD97ACD}"/>
                </a:ext>
              </a:extLst>
            </p:cNvPr>
            <p:cNvGrpSpPr/>
            <p:nvPr/>
          </p:nvGrpSpPr>
          <p:grpSpPr>
            <a:xfrm>
              <a:off x="6434171" y="4488570"/>
              <a:ext cx="224203" cy="179034"/>
              <a:chOff x="3668110" y="2448910"/>
              <a:chExt cx="3794234" cy="2165130"/>
            </a:xfrm>
          </p:grpSpPr>
          <p:sp>
            <p:nvSpPr>
              <p:cNvPr id="2226" name="Rectangle 2225">
                <a:extLst>
                  <a:ext uri="{FF2B5EF4-FFF2-40B4-BE49-F238E27FC236}">
                    <a16:creationId xmlns:a16="http://schemas.microsoft.com/office/drawing/2014/main" id="{C8BFDF92-4403-7243-ACA6-0719A58A20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227" name="Freeform 2226">
                <a:extLst>
                  <a:ext uri="{FF2B5EF4-FFF2-40B4-BE49-F238E27FC236}">
                    <a16:creationId xmlns:a16="http://schemas.microsoft.com/office/drawing/2014/main" id="{7E0C8408-4575-1B43-9E7B-C49B042DF77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228" name="Group 2227">
                <a:extLst>
                  <a:ext uri="{FF2B5EF4-FFF2-40B4-BE49-F238E27FC236}">
                    <a16:creationId xmlns:a16="http://schemas.microsoft.com/office/drawing/2014/main" id="{32EA7FAC-B1FF-C848-917E-4A36D5DF72C1}"/>
                  </a:ext>
                </a:extLst>
              </p:cNvPr>
              <p:cNvGrpSpPr/>
              <p:nvPr/>
            </p:nvGrpSpPr>
            <p:grpSpPr>
              <a:xfrm>
                <a:off x="3941378" y="2603243"/>
                <a:ext cx="3202061" cy="1066110"/>
                <a:chOff x="7939341" y="3037317"/>
                <a:chExt cx="897649" cy="353919"/>
              </a:xfrm>
            </p:grpSpPr>
            <p:sp>
              <p:nvSpPr>
                <p:cNvPr id="2229" name="Freeform 2228">
                  <a:extLst>
                    <a:ext uri="{FF2B5EF4-FFF2-40B4-BE49-F238E27FC236}">
                      <a16:creationId xmlns:a16="http://schemas.microsoft.com/office/drawing/2014/main" id="{955FD11A-B45A-0043-85AC-A7FBA597633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230" name="Freeform 2229">
                  <a:extLst>
                    <a:ext uri="{FF2B5EF4-FFF2-40B4-BE49-F238E27FC236}">
                      <a16:creationId xmlns:a16="http://schemas.microsoft.com/office/drawing/2014/main" id="{905227E9-77C4-5646-BB01-28CE8D9C2C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231" name="Freeform 2230">
                  <a:extLst>
                    <a:ext uri="{FF2B5EF4-FFF2-40B4-BE49-F238E27FC236}">
                      <a16:creationId xmlns:a16="http://schemas.microsoft.com/office/drawing/2014/main" id="{81C8ADAC-2766-DA46-8606-FFEF45F9886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232" name="Freeform 2231">
                  <a:extLst>
                    <a:ext uri="{FF2B5EF4-FFF2-40B4-BE49-F238E27FC236}">
                      <a16:creationId xmlns:a16="http://schemas.microsoft.com/office/drawing/2014/main" id="{39ADE049-D143-9340-8929-AACE9281CE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3048" name="Group 3047">
            <a:extLst>
              <a:ext uri="{FF2B5EF4-FFF2-40B4-BE49-F238E27FC236}">
                <a16:creationId xmlns:a16="http://schemas.microsoft.com/office/drawing/2014/main" id="{56F9EA7E-1CB4-2249-A692-78BBE6E06911}"/>
              </a:ext>
            </a:extLst>
          </p:cNvPr>
          <p:cNvGrpSpPr/>
          <p:nvPr/>
        </p:nvGrpSpPr>
        <p:grpSpPr>
          <a:xfrm>
            <a:off x="5974431" y="3377682"/>
            <a:ext cx="1055390" cy="275739"/>
            <a:chOff x="5974431" y="3377682"/>
            <a:chExt cx="1055390" cy="275739"/>
          </a:xfrm>
        </p:grpSpPr>
        <p:cxnSp>
          <p:nvCxnSpPr>
            <p:cNvPr id="45" name="Straight Connector 44">
              <a:extLst>
                <a:ext uri="{FF2B5EF4-FFF2-40B4-BE49-F238E27FC236}">
                  <a16:creationId xmlns:a16="http://schemas.microsoft.com/office/drawing/2014/main" id="{BEFE5135-462D-EF4E-AB13-5061441674B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E3348DE5-9E35-144F-BA2C-58569C83123A}"/>
                </a:ext>
              </a:extLst>
            </p:cNvPr>
            <p:cNvCxnSpPr>
              <a:cxnSpLocks/>
              <a:stCxn id="1797"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9" name="Straight Connector 2078">
              <a:extLst>
                <a:ext uri="{FF2B5EF4-FFF2-40B4-BE49-F238E27FC236}">
                  <a16:creationId xmlns:a16="http://schemas.microsoft.com/office/drawing/2014/main" id="{D303DC32-178A-8044-9EDB-91C70B24B214}"/>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2085" name="Group 2084">
            <a:extLst>
              <a:ext uri="{FF2B5EF4-FFF2-40B4-BE49-F238E27FC236}">
                <a16:creationId xmlns:a16="http://schemas.microsoft.com/office/drawing/2014/main" id="{F5B82866-056E-E94D-A772-F82AE1F53EE6}"/>
              </a:ext>
            </a:extLst>
          </p:cNvPr>
          <p:cNvGrpSpPr/>
          <p:nvPr/>
        </p:nvGrpSpPr>
        <p:grpSpPr>
          <a:xfrm flipV="1">
            <a:off x="5989981" y="3036336"/>
            <a:ext cx="1055390" cy="275739"/>
            <a:chOff x="6920204" y="3530082"/>
            <a:chExt cx="1055390" cy="275739"/>
          </a:xfrm>
        </p:grpSpPr>
        <p:cxnSp>
          <p:nvCxnSpPr>
            <p:cNvPr id="2082" name="Straight Connector 2081">
              <a:extLst>
                <a:ext uri="{FF2B5EF4-FFF2-40B4-BE49-F238E27FC236}">
                  <a16:creationId xmlns:a16="http://schemas.microsoft.com/office/drawing/2014/main" id="{9BFDF748-077C-3C42-928A-5ECFD560C5D3}"/>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3" name="Straight Connector 2082">
              <a:extLst>
                <a:ext uri="{FF2B5EF4-FFF2-40B4-BE49-F238E27FC236}">
                  <a16:creationId xmlns:a16="http://schemas.microsoft.com/office/drawing/2014/main" id="{7784673D-4B8F-FD46-B153-7B298DADAE94}"/>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4" name="Straight Connector 2083">
              <a:extLst>
                <a:ext uri="{FF2B5EF4-FFF2-40B4-BE49-F238E27FC236}">
                  <a16:creationId xmlns:a16="http://schemas.microsoft.com/office/drawing/2014/main" id="{2873B3A2-D82B-C34E-B37B-7DE8521CCFC6}"/>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49" name="Group 3048">
            <a:extLst>
              <a:ext uri="{FF2B5EF4-FFF2-40B4-BE49-F238E27FC236}">
                <a16:creationId xmlns:a16="http://schemas.microsoft.com/office/drawing/2014/main" id="{0DEFFD4D-EE42-5F4B-99FB-3A86AB6707C8}"/>
              </a:ext>
            </a:extLst>
          </p:cNvPr>
          <p:cNvGrpSpPr/>
          <p:nvPr/>
        </p:nvGrpSpPr>
        <p:grpSpPr>
          <a:xfrm>
            <a:off x="6657747" y="2540427"/>
            <a:ext cx="5251865" cy="1071976"/>
            <a:chOff x="6657747" y="2540427"/>
            <a:chExt cx="5251865" cy="1071976"/>
          </a:xfrm>
        </p:grpSpPr>
        <p:cxnSp>
          <p:nvCxnSpPr>
            <p:cNvPr id="33" name="Straight Connector 32">
              <a:extLst>
                <a:ext uri="{FF2B5EF4-FFF2-40B4-BE49-F238E27FC236}">
                  <a16:creationId xmlns:a16="http://schemas.microsoft.com/office/drawing/2014/main" id="{AD5EB0EC-9187-E241-9FF4-CF79D7E505C6}"/>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66" name="Group 2065">
              <a:extLst>
                <a:ext uri="{FF2B5EF4-FFF2-40B4-BE49-F238E27FC236}">
                  <a16:creationId xmlns:a16="http://schemas.microsoft.com/office/drawing/2014/main" id="{671130CD-6668-134C-8C7A-D342EFD4F4A8}"/>
                </a:ext>
              </a:extLst>
            </p:cNvPr>
            <p:cNvGrpSpPr/>
            <p:nvPr/>
          </p:nvGrpSpPr>
          <p:grpSpPr>
            <a:xfrm>
              <a:off x="6657747" y="2637514"/>
              <a:ext cx="914400" cy="479686"/>
              <a:chOff x="3668110" y="2448910"/>
              <a:chExt cx="3794234" cy="2165130"/>
            </a:xfrm>
          </p:grpSpPr>
          <p:sp>
            <p:nvSpPr>
              <p:cNvPr id="2067" name="Rectangle 2066">
                <a:extLst>
                  <a:ext uri="{FF2B5EF4-FFF2-40B4-BE49-F238E27FC236}">
                    <a16:creationId xmlns:a16="http://schemas.microsoft.com/office/drawing/2014/main" id="{5ED49501-3457-DE48-B6A2-2CC8A28A4B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68" name="Freeform 2067">
                <a:extLst>
                  <a:ext uri="{FF2B5EF4-FFF2-40B4-BE49-F238E27FC236}">
                    <a16:creationId xmlns:a16="http://schemas.microsoft.com/office/drawing/2014/main" id="{FE7F7BF5-C935-914D-8A79-967EE18C7BC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069" name="Group 2068">
                <a:extLst>
                  <a:ext uri="{FF2B5EF4-FFF2-40B4-BE49-F238E27FC236}">
                    <a16:creationId xmlns:a16="http://schemas.microsoft.com/office/drawing/2014/main" id="{E8E1A699-022A-4D49-963C-C0CB3FD03D5F}"/>
                  </a:ext>
                </a:extLst>
              </p:cNvPr>
              <p:cNvGrpSpPr/>
              <p:nvPr/>
            </p:nvGrpSpPr>
            <p:grpSpPr>
              <a:xfrm>
                <a:off x="3941378" y="2603243"/>
                <a:ext cx="3202061" cy="1066110"/>
                <a:chOff x="7939341" y="3037317"/>
                <a:chExt cx="897649" cy="353919"/>
              </a:xfrm>
            </p:grpSpPr>
            <p:sp>
              <p:nvSpPr>
                <p:cNvPr id="2070" name="Freeform 2069">
                  <a:extLst>
                    <a:ext uri="{FF2B5EF4-FFF2-40B4-BE49-F238E27FC236}">
                      <a16:creationId xmlns:a16="http://schemas.microsoft.com/office/drawing/2014/main" id="{AC2A9D8C-7B09-FE4A-8E15-3AE55939F72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71" name="Freeform 2070">
                  <a:extLst>
                    <a:ext uri="{FF2B5EF4-FFF2-40B4-BE49-F238E27FC236}">
                      <a16:creationId xmlns:a16="http://schemas.microsoft.com/office/drawing/2014/main" id="{C3463AC7-21C7-DF41-81AC-E1550BD755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72" name="Freeform 2071">
                  <a:extLst>
                    <a:ext uri="{FF2B5EF4-FFF2-40B4-BE49-F238E27FC236}">
                      <a16:creationId xmlns:a16="http://schemas.microsoft.com/office/drawing/2014/main" id="{F608C891-1396-8E48-9C57-970118D86E5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73" name="Freeform 2072">
                  <a:extLst>
                    <a:ext uri="{FF2B5EF4-FFF2-40B4-BE49-F238E27FC236}">
                      <a16:creationId xmlns:a16="http://schemas.microsoft.com/office/drawing/2014/main" id="{83C5F980-A19D-AC46-9969-CD08A1A3080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sp>
          <p:nvSpPr>
            <p:cNvPr id="3017" name="TextBox 3016">
              <a:extLst>
                <a:ext uri="{FF2B5EF4-FFF2-40B4-BE49-F238E27FC236}">
                  <a16:creationId xmlns:a16="http://schemas.microsoft.com/office/drawing/2014/main" id="{BCCE49A8-7D52-C34D-ACC2-7FA5FA60D96D}"/>
                </a:ext>
              </a:extLst>
            </p:cNvPr>
            <p:cNvSpPr txBox="1"/>
            <p:nvPr/>
          </p:nvSpPr>
          <p:spPr bwMode="auto">
            <a:xfrm>
              <a:off x="8134745" y="2540427"/>
              <a:ext cx="3774867" cy="723275"/>
            </a:xfrm>
            <a:prstGeom prst="rect">
              <a:avLst/>
            </a:prstGeom>
            <a:noFill/>
          </p:spPr>
          <p:txBody>
            <a:bodyPr wrap="square">
              <a:spAutoFit/>
            </a:bodyPr>
            <a:lstStyle/>
            <a:p>
              <a:pPr eaLnBrk="1" fontAlgn="auto" hangingPunct="1">
                <a:spcBef>
                  <a:spcPts val="0"/>
                </a:spcBef>
                <a:spcAft>
                  <a:spcPts val="0"/>
                </a:spcAft>
                <a:defRPr/>
              </a:pPr>
              <a:r>
                <a:rPr lang="pt-BR" sz="2000" i="0" dirty="0">
                  <a:solidFill>
                    <a:srgbClr val="C00000"/>
                  </a:solidFill>
                  <a:latin typeface="Calibri"/>
                  <a:ea typeface="+mn-ea"/>
                  <a:cs typeface="+mn-cs"/>
                </a:rPr>
                <a:t>Comutadores de nível 1 (Núcleo)</a:t>
              </a:r>
            </a:p>
            <a:p>
              <a:pPr marL="342900" indent="-223838" eaLnBrk="1" fontAlgn="auto" hangingPunct="1">
                <a:spcBef>
                  <a:spcPts val="0"/>
                </a:spcBef>
                <a:spcAft>
                  <a:spcPts val="0"/>
                </a:spcAft>
                <a:buClr>
                  <a:srgbClr val="0000A8"/>
                </a:buClr>
                <a:buFont typeface="Wingdings" pitchFamily="2" charset="2"/>
                <a:buChar char="§"/>
                <a:defRPr/>
              </a:pPr>
              <a:r>
                <a:rPr lang="pt-BR" sz="2000" dirty="0">
                  <a:latin typeface="Calibri"/>
                </a:rPr>
                <a:t>conectado a ~16 nível 2 abaixo</a:t>
              </a:r>
              <a:endParaRPr lang="pt-BR" sz="2000" i="0" dirty="0">
                <a:latin typeface="Calibri"/>
              </a:endParaRPr>
            </a:p>
          </p:txBody>
        </p:sp>
      </p:grpSp>
      <p:grpSp>
        <p:nvGrpSpPr>
          <p:cNvPr id="3029" name="Group 3028">
            <a:extLst>
              <a:ext uri="{FF2B5EF4-FFF2-40B4-BE49-F238E27FC236}">
                <a16:creationId xmlns:a16="http://schemas.microsoft.com/office/drawing/2014/main" id="{E6DDCFFF-CBB8-924D-9B40-87D5C47FE2A4}"/>
              </a:ext>
            </a:extLst>
          </p:cNvPr>
          <p:cNvGrpSpPr/>
          <p:nvPr/>
        </p:nvGrpSpPr>
        <p:grpSpPr>
          <a:xfrm>
            <a:off x="3209365" y="1435878"/>
            <a:ext cx="8891709" cy="707886"/>
            <a:chOff x="3209365" y="1435878"/>
            <a:chExt cx="8891709" cy="707886"/>
          </a:xfrm>
        </p:grpSpPr>
        <p:grpSp>
          <p:nvGrpSpPr>
            <p:cNvPr id="1063" name="Group 1062">
              <a:extLst>
                <a:ext uri="{FF2B5EF4-FFF2-40B4-BE49-F238E27FC236}">
                  <a16:creationId xmlns:a16="http://schemas.microsoft.com/office/drawing/2014/main" id="{D7F1E435-14C7-CC4D-B94B-86715A33A14B}"/>
                </a:ext>
              </a:extLst>
            </p:cNvPr>
            <p:cNvGrpSpPr/>
            <p:nvPr/>
          </p:nvGrpSpPr>
          <p:grpSpPr>
            <a:xfrm>
              <a:off x="3209365" y="1621000"/>
              <a:ext cx="894855" cy="442494"/>
              <a:chOff x="7493876" y="2774731"/>
              <a:chExt cx="1481958" cy="894622"/>
            </a:xfrm>
          </p:grpSpPr>
          <p:sp>
            <p:nvSpPr>
              <p:cNvPr id="1064" name="Freeform 1063">
                <a:extLst>
                  <a:ext uri="{FF2B5EF4-FFF2-40B4-BE49-F238E27FC236}">
                    <a16:creationId xmlns:a16="http://schemas.microsoft.com/office/drawing/2014/main" id="{7711398F-9BAE-D94F-A3D7-EA8D665655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sp>
            <p:nvSpPr>
              <p:cNvPr id="1065" name="Oval 1064">
                <a:extLst>
                  <a:ext uri="{FF2B5EF4-FFF2-40B4-BE49-F238E27FC236}">
                    <a16:creationId xmlns:a16="http://schemas.microsoft.com/office/drawing/2014/main" id="{EAE5B278-7BA6-C34F-80E0-6CD3A11015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grpSp>
            <p:nvGrpSpPr>
              <p:cNvPr id="1066" name="Group 1065">
                <a:extLst>
                  <a:ext uri="{FF2B5EF4-FFF2-40B4-BE49-F238E27FC236}">
                    <a16:creationId xmlns:a16="http://schemas.microsoft.com/office/drawing/2014/main" id="{3820064E-BDD7-E346-AD74-70B04A832CE7}"/>
                  </a:ext>
                </a:extLst>
              </p:cNvPr>
              <p:cNvGrpSpPr/>
              <p:nvPr/>
            </p:nvGrpSpPr>
            <p:grpSpPr>
              <a:xfrm>
                <a:off x="7713663" y="2848339"/>
                <a:ext cx="1042107" cy="425543"/>
                <a:chOff x="7786941" y="2884917"/>
                <a:chExt cx="897649" cy="353919"/>
              </a:xfrm>
            </p:grpSpPr>
            <p:sp>
              <p:nvSpPr>
                <p:cNvPr id="1067" name="Freeform 1066">
                  <a:extLst>
                    <a:ext uri="{FF2B5EF4-FFF2-40B4-BE49-F238E27FC236}">
                      <a16:creationId xmlns:a16="http://schemas.microsoft.com/office/drawing/2014/main" id="{F671AC90-7C5D-8F42-9F82-43E9BC1C50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068" name="Freeform 1067">
                  <a:extLst>
                    <a:ext uri="{FF2B5EF4-FFF2-40B4-BE49-F238E27FC236}">
                      <a16:creationId xmlns:a16="http://schemas.microsoft.com/office/drawing/2014/main" id="{24131D0B-4B81-D449-BC50-CE1F49E1B8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069" name="Freeform 1068">
                  <a:extLst>
                    <a:ext uri="{FF2B5EF4-FFF2-40B4-BE49-F238E27FC236}">
                      <a16:creationId xmlns:a16="http://schemas.microsoft.com/office/drawing/2014/main" id="{6852CE4A-A835-3B47-81CA-BC904F7C34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070" name="Freeform 1069">
                  <a:extLst>
                    <a:ext uri="{FF2B5EF4-FFF2-40B4-BE49-F238E27FC236}">
                      <a16:creationId xmlns:a16="http://schemas.microsoft.com/office/drawing/2014/main" id="{109EA57C-1350-374F-9EEF-17AECAB49B8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nvGrpSpPr>
            <p:cNvPr id="1259" name="Group 1258">
              <a:extLst>
                <a:ext uri="{FF2B5EF4-FFF2-40B4-BE49-F238E27FC236}">
                  <a16:creationId xmlns:a16="http://schemas.microsoft.com/office/drawing/2014/main" id="{7FCBABCA-1F91-EF43-B0E2-A802226568C1}"/>
                </a:ext>
              </a:extLst>
            </p:cNvPr>
            <p:cNvGrpSpPr/>
            <p:nvPr/>
          </p:nvGrpSpPr>
          <p:grpSpPr>
            <a:xfrm>
              <a:off x="5489296" y="1629965"/>
              <a:ext cx="894855" cy="442494"/>
              <a:chOff x="7493876" y="2774731"/>
              <a:chExt cx="1481958" cy="894622"/>
            </a:xfrm>
          </p:grpSpPr>
          <p:sp>
            <p:nvSpPr>
              <p:cNvPr id="1260" name="Freeform 1259">
                <a:extLst>
                  <a:ext uri="{FF2B5EF4-FFF2-40B4-BE49-F238E27FC236}">
                    <a16:creationId xmlns:a16="http://schemas.microsoft.com/office/drawing/2014/main" id="{AF76CBC5-40C6-0D47-B8A4-2F45428AEB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sp>
            <p:nvSpPr>
              <p:cNvPr id="1261" name="Oval 1260">
                <a:extLst>
                  <a:ext uri="{FF2B5EF4-FFF2-40B4-BE49-F238E27FC236}">
                    <a16:creationId xmlns:a16="http://schemas.microsoft.com/office/drawing/2014/main" id="{7D41A8FF-F728-0646-B249-E5A5B3578D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grpSp>
            <p:nvGrpSpPr>
              <p:cNvPr id="1262" name="Group 1261">
                <a:extLst>
                  <a:ext uri="{FF2B5EF4-FFF2-40B4-BE49-F238E27FC236}">
                    <a16:creationId xmlns:a16="http://schemas.microsoft.com/office/drawing/2014/main" id="{DBB91D99-96BD-0A49-962E-7F3F0EAE5494}"/>
                  </a:ext>
                </a:extLst>
              </p:cNvPr>
              <p:cNvGrpSpPr/>
              <p:nvPr/>
            </p:nvGrpSpPr>
            <p:grpSpPr>
              <a:xfrm>
                <a:off x="7713663" y="2848339"/>
                <a:ext cx="1042107" cy="425543"/>
                <a:chOff x="7786941" y="2884917"/>
                <a:chExt cx="897649" cy="353919"/>
              </a:xfrm>
            </p:grpSpPr>
            <p:sp>
              <p:nvSpPr>
                <p:cNvPr id="1263" name="Freeform 1262">
                  <a:extLst>
                    <a:ext uri="{FF2B5EF4-FFF2-40B4-BE49-F238E27FC236}">
                      <a16:creationId xmlns:a16="http://schemas.microsoft.com/office/drawing/2014/main" id="{6BA549FE-4ABB-D640-A2A1-CEB356AC8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64" name="Freeform 1263">
                  <a:extLst>
                    <a:ext uri="{FF2B5EF4-FFF2-40B4-BE49-F238E27FC236}">
                      <a16:creationId xmlns:a16="http://schemas.microsoft.com/office/drawing/2014/main" id="{16C84D55-B6B8-3A4F-BC30-699F7EBB024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65" name="Freeform 1264">
                  <a:extLst>
                    <a:ext uri="{FF2B5EF4-FFF2-40B4-BE49-F238E27FC236}">
                      <a16:creationId xmlns:a16="http://schemas.microsoft.com/office/drawing/2014/main" id="{3FD156E6-B54A-DE4F-ADC6-96076DA88D5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66" name="Freeform 1265">
                  <a:extLst>
                    <a:ext uri="{FF2B5EF4-FFF2-40B4-BE49-F238E27FC236}">
                      <a16:creationId xmlns:a16="http://schemas.microsoft.com/office/drawing/2014/main" id="{63925375-A660-BB44-AF99-F39AEE6990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sp>
          <p:nvSpPr>
            <p:cNvPr id="3028" name="TextBox 3027">
              <a:extLst>
                <a:ext uri="{FF2B5EF4-FFF2-40B4-BE49-F238E27FC236}">
                  <a16:creationId xmlns:a16="http://schemas.microsoft.com/office/drawing/2014/main" id="{1181C1E7-C2CE-B241-B3B9-7BCD3088F29E}"/>
                </a:ext>
              </a:extLst>
            </p:cNvPr>
            <p:cNvSpPr txBox="1"/>
            <p:nvPr/>
          </p:nvSpPr>
          <p:spPr bwMode="auto">
            <a:xfrm>
              <a:off x="8092348" y="1435878"/>
              <a:ext cx="4008726" cy="707886"/>
            </a:xfrm>
            <a:prstGeom prst="rect">
              <a:avLst/>
            </a:prstGeom>
            <a:noFill/>
          </p:spPr>
          <p:txBody>
            <a:bodyPr wrap="none">
              <a:spAutoFit/>
            </a:bodyPr>
            <a:lstStyle/>
            <a:p>
              <a:pPr eaLnBrk="1" fontAlgn="auto" hangingPunct="1">
                <a:spcBef>
                  <a:spcPts val="0"/>
                </a:spcBef>
                <a:spcAft>
                  <a:spcPts val="0"/>
                </a:spcAft>
                <a:defRPr/>
              </a:pPr>
              <a:r>
                <a:rPr lang="pt-BR" sz="2000" i="0" dirty="0">
                  <a:solidFill>
                    <a:srgbClr val="C00000"/>
                  </a:solidFill>
                  <a:latin typeface="Calibri"/>
                  <a:ea typeface="+mn-ea"/>
                  <a:cs typeface="+mn-cs"/>
                </a:rPr>
                <a:t>Roteadores de borda</a:t>
              </a:r>
              <a:endParaRPr lang="pt-BR" sz="20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pt-BR" sz="2000" dirty="0">
                  <a:solidFill>
                    <a:prstClr val="black"/>
                  </a:solidFill>
                  <a:latin typeface="Calibri"/>
                </a:rPr>
                <a:t>conexões para fora do </a:t>
              </a:r>
              <a:r>
                <a:rPr lang="pt-BR" sz="2000" i="1" dirty="0">
                  <a:solidFill>
                    <a:prstClr val="black"/>
                  </a:solidFill>
                  <a:latin typeface="Calibri"/>
                </a:rPr>
                <a:t>datacenter</a:t>
              </a:r>
              <a:endParaRPr lang="pt-BR" sz="2000" i="1" dirty="0">
                <a:solidFill>
                  <a:prstClr val="black"/>
                </a:solidFill>
                <a:latin typeface="Calibri"/>
                <a:ea typeface="+mn-ea"/>
                <a:cs typeface="+mn-cs"/>
              </a:endParaRPr>
            </a:p>
          </p:txBody>
        </p:sp>
      </p:grpSp>
      <p:grpSp>
        <p:nvGrpSpPr>
          <p:cNvPr id="3026" name="Group 3025">
            <a:extLst>
              <a:ext uri="{FF2B5EF4-FFF2-40B4-BE49-F238E27FC236}">
                <a16:creationId xmlns:a16="http://schemas.microsoft.com/office/drawing/2014/main" id="{C1D35D5A-ADF5-4F40-AB13-78CC979830DB}"/>
              </a:ext>
            </a:extLst>
          </p:cNvPr>
          <p:cNvGrpSpPr/>
          <p:nvPr/>
        </p:nvGrpSpPr>
        <p:grpSpPr>
          <a:xfrm>
            <a:off x="6424161" y="3564953"/>
            <a:ext cx="1277531" cy="1928756"/>
            <a:chOff x="6424161" y="3564953"/>
            <a:chExt cx="1277531" cy="1928756"/>
          </a:xfrm>
        </p:grpSpPr>
        <p:cxnSp>
          <p:nvCxnSpPr>
            <p:cNvPr id="1787" name="Straight Connector 1786">
              <a:extLst>
                <a:ext uri="{FF2B5EF4-FFF2-40B4-BE49-F238E27FC236}">
                  <a16:creationId xmlns:a16="http://schemas.microsoft.com/office/drawing/2014/main" id="{6C5707B5-1CDF-EF4D-B47F-D0727008A534}"/>
                </a:ext>
              </a:extLst>
            </p:cNvPr>
            <p:cNvCxnSpPr>
              <a:cxnSpLocks/>
              <a:endCxn id="222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25" name="Group 3024">
              <a:extLst>
                <a:ext uri="{FF2B5EF4-FFF2-40B4-BE49-F238E27FC236}">
                  <a16:creationId xmlns:a16="http://schemas.microsoft.com/office/drawing/2014/main" id="{DE121D77-D6FB-DC40-9F18-FA6FAD6E9A4D}"/>
                </a:ext>
              </a:extLst>
            </p:cNvPr>
            <p:cNvGrpSpPr/>
            <p:nvPr/>
          </p:nvGrpSpPr>
          <p:grpSpPr>
            <a:xfrm>
              <a:off x="6424161" y="3564953"/>
              <a:ext cx="1189906" cy="1928756"/>
              <a:chOff x="6424161" y="3564953"/>
              <a:chExt cx="1189906" cy="1928756"/>
            </a:xfrm>
          </p:grpSpPr>
          <p:cxnSp>
            <p:nvCxnSpPr>
              <p:cNvPr id="1785" name="Straight Connector 1784">
                <a:extLst>
                  <a:ext uri="{FF2B5EF4-FFF2-40B4-BE49-F238E27FC236}">
                    <a16:creationId xmlns:a16="http://schemas.microsoft.com/office/drawing/2014/main" id="{9F7826D9-EA27-234E-B430-97A5A6D95D90}"/>
                  </a:ext>
                </a:extLst>
              </p:cNvPr>
              <p:cNvCxnSpPr>
                <a:cxnSpLocks/>
                <a:endCxn id="1996"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a:extLst>
                  <a:ext uri="{FF2B5EF4-FFF2-40B4-BE49-F238E27FC236}">
                    <a16:creationId xmlns:a16="http://schemas.microsoft.com/office/drawing/2014/main" id="{D1047CD3-9DE8-6648-A62D-70EA1368EB55}"/>
                  </a:ext>
                </a:extLst>
              </p:cNvPr>
              <p:cNvCxnSpPr>
                <a:cxnSpLocks/>
                <a:endCxn id="2169"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18" name="Group 3017">
                <a:extLst>
                  <a:ext uri="{FF2B5EF4-FFF2-40B4-BE49-F238E27FC236}">
                    <a16:creationId xmlns:a16="http://schemas.microsoft.com/office/drawing/2014/main" id="{5130D84D-0456-2746-8D9C-0EA6B7529A5D}"/>
                  </a:ext>
                </a:extLst>
              </p:cNvPr>
              <p:cNvGrpSpPr/>
              <p:nvPr/>
            </p:nvGrpSpPr>
            <p:grpSpPr>
              <a:xfrm>
                <a:off x="6424161" y="3564953"/>
                <a:ext cx="1155501" cy="1928756"/>
                <a:chOff x="6424161" y="3564953"/>
                <a:chExt cx="1155501" cy="1928756"/>
              </a:xfrm>
            </p:grpSpPr>
            <p:cxnSp>
              <p:nvCxnSpPr>
                <p:cNvPr id="1786" name="Straight Connector 1785">
                  <a:extLst>
                    <a:ext uri="{FF2B5EF4-FFF2-40B4-BE49-F238E27FC236}">
                      <a16:creationId xmlns:a16="http://schemas.microsoft.com/office/drawing/2014/main" id="{D934F638-3E55-C040-AB10-99BC6CE3C2B2}"/>
                    </a:ext>
                  </a:extLst>
                </p:cNvPr>
                <p:cNvCxnSpPr>
                  <a:cxnSpLocks/>
                  <a:endCxn id="2112"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89" name="Group 2088">
                  <a:extLst>
                    <a:ext uri="{FF2B5EF4-FFF2-40B4-BE49-F238E27FC236}">
                      <a16:creationId xmlns:a16="http://schemas.microsoft.com/office/drawing/2014/main" id="{D711D72B-94F1-E74C-97F9-05E3DBCC8AB4}"/>
                    </a:ext>
                  </a:extLst>
                </p:cNvPr>
                <p:cNvGrpSpPr/>
                <p:nvPr/>
              </p:nvGrpSpPr>
              <p:grpSpPr>
                <a:xfrm>
                  <a:off x="6424161" y="4488570"/>
                  <a:ext cx="267360" cy="997195"/>
                  <a:chOff x="6424161" y="4488570"/>
                  <a:chExt cx="267360" cy="997195"/>
                </a:xfrm>
              </p:grpSpPr>
              <p:grpSp>
                <p:nvGrpSpPr>
                  <p:cNvPr id="1978" name="Group 506">
                    <a:extLst>
                      <a:ext uri="{FF2B5EF4-FFF2-40B4-BE49-F238E27FC236}">
                        <a16:creationId xmlns:a16="http://schemas.microsoft.com/office/drawing/2014/main" id="{DFA25D61-85F3-E548-80CA-FF1AB9B6693B}"/>
                      </a:ext>
                    </a:extLst>
                  </p:cNvPr>
                  <p:cNvGrpSpPr>
                    <a:grpSpLocks/>
                  </p:cNvGrpSpPr>
                  <p:nvPr/>
                </p:nvGrpSpPr>
                <p:grpSpPr bwMode="auto">
                  <a:xfrm>
                    <a:off x="6424161" y="4637077"/>
                    <a:ext cx="235570" cy="848688"/>
                    <a:chOff x="6395998" y="3062424"/>
                    <a:chExt cx="564403" cy="837478"/>
                  </a:xfrm>
                </p:grpSpPr>
                <p:sp>
                  <p:nvSpPr>
                    <p:cNvPr id="2000" name="Rectangle 1999">
                      <a:extLst>
                        <a:ext uri="{FF2B5EF4-FFF2-40B4-BE49-F238E27FC236}">
                          <a16:creationId xmlns:a16="http://schemas.microsoft.com/office/drawing/2014/main" id="{472B7546-0140-2843-9750-24031494A7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001" name="Straight Connector 2000">
                      <a:extLst>
                        <a:ext uri="{FF2B5EF4-FFF2-40B4-BE49-F238E27FC236}">
                          <a16:creationId xmlns:a16="http://schemas.microsoft.com/office/drawing/2014/main" id="{0C4AAF19-3DA0-1242-9188-8393FE5ABED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2" name="Rectangle 2001">
                      <a:extLst>
                        <a:ext uri="{FF2B5EF4-FFF2-40B4-BE49-F238E27FC236}">
                          <a16:creationId xmlns:a16="http://schemas.microsoft.com/office/drawing/2014/main" id="{B9ADCB5A-6DD3-1943-941F-74344C137265}"/>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003" name="Straight Connector 2002">
                      <a:extLst>
                        <a:ext uri="{FF2B5EF4-FFF2-40B4-BE49-F238E27FC236}">
                          <a16:creationId xmlns:a16="http://schemas.microsoft.com/office/drawing/2014/main" id="{7A23E786-6780-084E-9CE0-20F8FE16C3C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ectangle 2003">
                      <a:extLst>
                        <a:ext uri="{FF2B5EF4-FFF2-40B4-BE49-F238E27FC236}">
                          <a16:creationId xmlns:a16="http://schemas.microsoft.com/office/drawing/2014/main" id="{1528C83F-1B08-5448-9605-716DD46388DC}"/>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005" name="Rectangle 2004">
                      <a:extLst>
                        <a:ext uri="{FF2B5EF4-FFF2-40B4-BE49-F238E27FC236}">
                          <a16:creationId xmlns:a16="http://schemas.microsoft.com/office/drawing/2014/main" id="{D4CA1EA6-7246-2548-A19C-699ECFC13D3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006" name="Straight Connector 2005">
                      <a:extLst>
                        <a:ext uri="{FF2B5EF4-FFF2-40B4-BE49-F238E27FC236}">
                          <a16:creationId xmlns:a16="http://schemas.microsoft.com/office/drawing/2014/main" id="{3CDE0C08-28AC-5C4A-9F3C-AD7F29F476F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07" name="Group 544">
                      <a:extLst>
                        <a:ext uri="{FF2B5EF4-FFF2-40B4-BE49-F238E27FC236}">
                          <a16:creationId xmlns:a16="http://schemas.microsoft.com/office/drawing/2014/main" id="{0FFCF98C-EC18-AA43-ACA2-9337DE46F1E4}"/>
                        </a:ext>
                      </a:extLst>
                    </p:cNvPr>
                    <p:cNvGrpSpPr>
                      <a:grpSpLocks/>
                    </p:cNvGrpSpPr>
                    <p:nvPr/>
                  </p:nvGrpSpPr>
                  <p:grpSpPr bwMode="auto">
                    <a:xfrm>
                      <a:off x="6400318" y="3137421"/>
                      <a:ext cx="559121" cy="92788"/>
                      <a:chOff x="6582044" y="2846082"/>
                      <a:chExt cx="559121" cy="92788"/>
                    </a:xfrm>
                  </p:grpSpPr>
                  <p:cxnSp>
                    <p:nvCxnSpPr>
                      <p:cNvPr id="2035" name="Straight Connector 2034">
                        <a:extLst>
                          <a:ext uri="{FF2B5EF4-FFF2-40B4-BE49-F238E27FC236}">
                            <a16:creationId xmlns:a16="http://schemas.microsoft.com/office/drawing/2014/main" id="{85548661-319F-5E43-BCFD-FB67310108C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a:extLst>
                          <a:ext uri="{FF2B5EF4-FFF2-40B4-BE49-F238E27FC236}">
                            <a16:creationId xmlns:a16="http://schemas.microsoft.com/office/drawing/2014/main" id="{33DC9C1B-F0D6-F142-B1A4-194A830ABF3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8" name="Group 547">
                      <a:extLst>
                        <a:ext uri="{FF2B5EF4-FFF2-40B4-BE49-F238E27FC236}">
                          <a16:creationId xmlns:a16="http://schemas.microsoft.com/office/drawing/2014/main" id="{3701329E-7C1F-9841-8E14-0E7BA95CCD17}"/>
                        </a:ext>
                      </a:extLst>
                    </p:cNvPr>
                    <p:cNvGrpSpPr>
                      <a:grpSpLocks/>
                    </p:cNvGrpSpPr>
                    <p:nvPr/>
                  </p:nvGrpSpPr>
                  <p:grpSpPr bwMode="auto">
                    <a:xfrm>
                      <a:off x="6399838" y="3203285"/>
                      <a:ext cx="559121" cy="92788"/>
                      <a:chOff x="6582044" y="2846082"/>
                      <a:chExt cx="559121" cy="92788"/>
                    </a:xfrm>
                  </p:grpSpPr>
                  <p:cxnSp>
                    <p:nvCxnSpPr>
                      <p:cNvPr id="2033" name="Straight Connector 2032">
                        <a:extLst>
                          <a:ext uri="{FF2B5EF4-FFF2-40B4-BE49-F238E27FC236}">
                            <a16:creationId xmlns:a16="http://schemas.microsoft.com/office/drawing/2014/main" id="{54B4B5E5-9B1B-3441-B5F5-1C7C76C0480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4" name="Straight Connector 2033">
                        <a:extLst>
                          <a:ext uri="{FF2B5EF4-FFF2-40B4-BE49-F238E27FC236}">
                            <a16:creationId xmlns:a16="http://schemas.microsoft.com/office/drawing/2014/main" id="{E60D85AA-7AD0-F44C-8446-DEEA7A2C073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9" name="Group 549">
                      <a:extLst>
                        <a:ext uri="{FF2B5EF4-FFF2-40B4-BE49-F238E27FC236}">
                          <a16:creationId xmlns:a16="http://schemas.microsoft.com/office/drawing/2014/main" id="{AC4E25B4-2EA2-7B4F-AB74-8FEFBCAC8DC7}"/>
                        </a:ext>
                      </a:extLst>
                    </p:cNvPr>
                    <p:cNvGrpSpPr>
                      <a:grpSpLocks/>
                    </p:cNvGrpSpPr>
                    <p:nvPr/>
                  </p:nvGrpSpPr>
                  <p:grpSpPr bwMode="auto">
                    <a:xfrm>
                      <a:off x="6399358" y="3269149"/>
                      <a:ext cx="559121" cy="92788"/>
                      <a:chOff x="6582044" y="2846082"/>
                      <a:chExt cx="559121" cy="92788"/>
                    </a:xfrm>
                  </p:grpSpPr>
                  <p:cxnSp>
                    <p:nvCxnSpPr>
                      <p:cNvPr id="2031" name="Straight Connector 2030">
                        <a:extLst>
                          <a:ext uri="{FF2B5EF4-FFF2-40B4-BE49-F238E27FC236}">
                            <a16:creationId xmlns:a16="http://schemas.microsoft.com/office/drawing/2014/main" id="{2F6773D3-BEA1-8249-A259-330C00CA38E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a:extLst>
                          <a:ext uri="{FF2B5EF4-FFF2-40B4-BE49-F238E27FC236}">
                            <a16:creationId xmlns:a16="http://schemas.microsoft.com/office/drawing/2014/main" id="{ECED9B77-1F89-0D4F-95D6-5C84D136480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0" name="Group 550">
                      <a:extLst>
                        <a:ext uri="{FF2B5EF4-FFF2-40B4-BE49-F238E27FC236}">
                          <a16:creationId xmlns:a16="http://schemas.microsoft.com/office/drawing/2014/main" id="{E5098D67-74BE-4F42-9C59-754F9064D299}"/>
                        </a:ext>
                      </a:extLst>
                    </p:cNvPr>
                    <p:cNvGrpSpPr>
                      <a:grpSpLocks/>
                    </p:cNvGrpSpPr>
                    <p:nvPr/>
                  </p:nvGrpSpPr>
                  <p:grpSpPr bwMode="auto">
                    <a:xfrm>
                      <a:off x="6398878" y="3335013"/>
                      <a:ext cx="559121" cy="92788"/>
                      <a:chOff x="6582044" y="2846082"/>
                      <a:chExt cx="559121" cy="92788"/>
                    </a:xfrm>
                  </p:grpSpPr>
                  <p:cxnSp>
                    <p:nvCxnSpPr>
                      <p:cNvPr id="2029" name="Straight Connector 2028">
                        <a:extLst>
                          <a:ext uri="{FF2B5EF4-FFF2-40B4-BE49-F238E27FC236}">
                            <a16:creationId xmlns:a16="http://schemas.microsoft.com/office/drawing/2014/main" id="{105690F5-8C76-5A46-AD76-79181249CCD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a:extLst>
                          <a:ext uri="{FF2B5EF4-FFF2-40B4-BE49-F238E27FC236}">
                            <a16:creationId xmlns:a16="http://schemas.microsoft.com/office/drawing/2014/main" id="{B7094AF9-9623-4248-867E-69E45A2FEE5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1" name="Group 551">
                      <a:extLst>
                        <a:ext uri="{FF2B5EF4-FFF2-40B4-BE49-F238E27FC236}">
                          <a16:creationId xmlns:a16="http://schemas.microsoft.com/office/drawing/2014/main" id="{8D30A7D2-7B14-3D42-A242-6C3AEC2EA37E}"/>
                        </a:ext>
                      </a:extLst>
                    </p:cNvPr>
                    <p:cNvGrpSpPr>
                      <a:grpSpLocks/>
                    </p:cNvGrpSpPr>
                    <p:nvPr/>
                  </p:nvGrpSpPr>
                  <p:grpSpPr bwMode="auto">
                    <a:xfrm>
                      <a:off x="6398398" y="3400877"/>
                      <a:ext cx="559121" cy="92788"/>
                      <a:chOff x="6582044" y="2846082"/>
                      <a:chExt cx="559121" cy="92788"/>
                    </a:xfrm>
                  </p:grpSpPr>
                  <p:cxnSp>
                    <p:nvCxnSpPr>
                      <p:cNvPr id="2027" name="Straight Connector 2026">
                        <a:extLst>
                          <a:ext uri="{FF2B5EF4-FFF2-40B4-BE49-F238E27FC236}">
                            <a16:creationId xmlns:a16="http://schemas.microsoft.com/office/drawing/2014/main" id="{E42AFF67-3B3B-C341-89FC-BA8BC8E7361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074F5196-F7A5-3340-8FEF-2EE243F1722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2" name="Group 552">
                      <a:extLst>
                        <a:ext uri="{FF2B5EF4-FFF2-40B4-BE49-F238E27FC236}">
                          <a16:creationId xmlns:a16="http://schemas.microsoft.com/office/drawing/2014/main" id="{64E3F8A4-2728-F945-A1A9-632D40EE2F8B}"/>
                        </a:ext>
                      </a:extLst>
                    </p:cNvPr>
                    <p:cNvGrpSpPr>
                      <a:grpSpLocks/>
                    </p:cNvGrpSpPr>
                    <p:nvPr/>
                  </p:nvGrpSpPr>
                  <p:grpSpPr bwMode="auto">
                    <a:xfrm>
                      <a:off x="6397918" y="3466741"/>
                      <a:ext cx="559121" cy="92788"/>
                      <a:chOff x="6582044" y="2846082"/>
                      <a:chExt cx="559121" cy="92788"/>
                    </a:xfrm>
                  </p:grpSpPr>
                  <p:cxnSp>
                    <p:nvCxnSpPr>
                      <p:cNvPr id="2025" name="Straight Connector 2024">
                        <a:extLst>
                          <a:ext uri="{FF2B5EF4-FFF2-40B4-BE49-F238E27FC236}">
                            <a16:creationId xmlns:a16="http://schemas.microsoft.com/office/drawing/2014/main" id="{31851178-ECB3-E340-9AC9-1663013B6817}"/>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a:extLst>
                          <a:ext uri="{FF2B5EF4-FFF2-40B4-BE49-F238E27FC236}">
                            <a16:creationId xmlns:a16="http://schemas.microsoft.com/office/drawing/2014/main" id="{F2ACCA62-111F-0F45-B87B-46D3A3AFA32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3" name="Group 555">
                      <a:extLst>
                        <a:ext uri="{FF2B5EF4-FFF2-40B4-BE49-F238E27FC236}">
                          <a16:creationId xmlns:a16="http://schemas.microsoft.com/office/drawing/2014/main" id="{550FDAB1-93B4-FE4C-9168-ADA2CA74E379}"/>
                        </a:ext>
                      </a:extLst>
                    </p:cNvPr>
                    <p:cNvGrpSpPr>
                      <a:grpSpLocks/>
                    </p:cNvGrpSpPr>
                    <p:nvPr/>
                  </p:nvGrpSpPr>
                  <p:grpSpPr bwMode="auto">
                    <a:xfrm>
                      <a:off x="6397438" y="3532605"/>
                      <a:ext cx="559121" cy="92788"/>
                      <a:chOff x="6582044" y="2846082"/>
                      <a:chExt cx="559121" cy="92788"/>
                    </a:xfrm>
                  </p:grpSpPr>
                  <p:cxnSp>
                    <p:nvCxnSpPr>
                      <p:cNvPr id="2023" name="Straight Connector 2022">
                        <a:extLst>
                          <a:ext uri="{FF2B5EF4-FFF2-40B4-BE49-F238E27FC236}">
                            <a16:creationId xmlns:a16="http://schemas.microsoft.com/office/drawing/2014/main" id="{697D2355-32BE-1440-BDB9-E5108CD360A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a:extLst>
                          <a:ext uri="{FF2B5EF4-FFF2-40B4-BE49-F238E27FC236}">
                            <a16:creationId xmlns:a16="http://schemas.microsoft.com/office/drawing/2014/main" id="{40041FFC-BA7D-1748-BCD7-7A78B2C306A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4" name="Group 556">
                      <a:extLst>
                        <a:ext uri="{FF2B5EF4-FFF2-40B4-BE49-F238E27FC236}">
                          <a16:creationId xmlns:a16="http://schemas.microsoft.com/office/drawing/2014/main" id="{E5D7D48C-981A-C343-99B3-1DB2F9DC6703}"/>
                        </a:ext>
                      </a:extLst>
                    </p:cNvPr>
                    <p:cNvGrpSpPr>
                      <a:grpSpLocks/>
                    </p:cNvGrpSpPr>
                    <p:nvPr/>
                  </p:nvGrpSpPr>
                  <p:grpSpPr bwMode="auto">
                    <a:xfrm>
                      <a:off x="6396958" y="3598469"/>
                      <a:ext cx="559121" cy="92788"/>
                      <a:chOff x="6582044" y="2846082"/>
                      <a:chExt cx="559121" cy="92788"/>
                    </a:xfrm>
                  </p:grpSpPr>
                  <p:cxnSp>
                    <p:nvCxnSpPr>
                      <p:cNvPr id="2021" name="Straight Connector 2020">
                        <a:extLst>
                          <a:ext uri="{FF2B5EF4-FFF2-40B4-BE49-F238E27FC236}">
                            <a16:creationId xmlns:a16="http://schemas.microsoft.com/office/drawing/2014/main" id="{81F08913-D560-0D48-BC21-67DA4A16A4E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a:extLst>
                          <a:ext uri="{FF2B5EF4-FFF2-40B4-BE49-F238E27FC236}">
                            <a16:creationId xmlns:a16="http://schemas.microsoft.com/office/drawing/2014/main" id="{0322F14D-B0F0-B94D-B86E-151E8A6E80C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5" name="Group 557">
                      <a:extLst>
                        <a:ext uri="{FF2B5EF4-FFF2-40B4-BE49-F238E27FC236}">
                          <a16:creationId xmlns:a16="http://schemas.microsoft.com/office/drawing/2014/main" id="{6EDB81F1-637F-8C41-8E5B-5911D29288B0}"/>
                        </a:ext>
                      </a:extLst>
                    </p:cNvPr>
                    <p:cNvGrpSpPr>
                      <a:grpSpLocks/>
                    </p:cNvGrpSpPr>
                    <p:nvPr/>
                  </p:nvGrpSpPr>
                  <p:grpSpPr bwMode="auto">
                    <a:xfrm>
                      <a:off x="6396478" y="3664333"/>
                      <a:ext cx="559121" cy="92788"/>
                      <a:chOff x="6582044" y="2846082"/>
                      <a:chExt cx="559121" cy="92788"/>
                    </a:xfrm>
                  </p:grpSpPr>
                  <p:cxnSp>
                    <p:nvCxnSpPr>
                      <p:cNvPr id="2019" name="Straight Connector 2018">
                        <a:extLst>
                          <a:ext uri="{FF2B5EF4-FFF2-40B4-BE49-F238E27FC236}">
                            <a16:creationId xmlns:a16="http://schemas.microsoft.com/office/drawing/2014/main" id="{14D8AE85-A5EC-EF47-92ED-13696DF4728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a:extLst>
                          <a:ext uri="{FF2B5EF4-FFF2-40B4-BE49-F238E27FC236}">
                            <a16:creationId xmlns:a16="http://schemas.microsoft.com/office/drawing/2014/main" id="{D7A72355-8439-8C43-95F2-1F34637C52D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6" name="Group 558">
                      <a:extLst>
                        <a:ext uri="{FF2B5EF4-FFF2-40B4-BE49-F238E27FC236}">
                          <a16:creationId xmlns:a16="http://schemas.microsoft.com/office/drawing/2014/main" id="{94655179-C8C1-C642-B509-04619330C483}"/>
                        </a:ext>
                      </a:extLst>
                    </p:cNvPr>
                    <p:cNvGrpSpPr>
                      <a:grpSpLocks/>
                    </p:cNvGrpSpPr>
                    <p:nvPr/>
                  </p:nvGrpSpPr>
                  <p:grpSpPr bwMode="auto">
                    <a:xfrm>
                      <a:off x="6395998" y="3730197"/>
                      <a:ext cx="559121" cy="92788"/>
                      <a:chOff x="6582044" y="2846082"/>
                      <a:chExt cx="559121" cy="92788"/>
                    </a:xfrm>
                  </p:grpSpPr>
                  <p:cxnSp>
                    <p:nvCxnSpPr>
                      <p:cNvPr id="2017" name="Straight Connector 2016">
                        <a:extLst>
                          <a:ext uri="{FF2B5EF4-FFF2-40B4-BE49-F238E27FC236}">
                            <a16:creationId xmlns:a16="http://schemas.microsoft.com/office/drawing/2014/main" id="{1DA56EF8-36A3-0648-80C4-116681F0EB7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a:extLst>
                          <a:ext uri="{FF2B5EF4-FFF2-40B4-BE49-F238E27FC236}">
                            <a16:creationId xmlns:a16="http://schemas.microsoft.com/office/drawing/2014/main" id="{B1C0CB77-5078-F14E-AD12-89C646CF14E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79" name="Straight Connector 1978">
                    <a:extLst>
                      <a:ext uri="{FF2B5EF4-FFF2-40B4-BE49-F238E27FC236}">
                        <a16:creationId xmlns:a16="http://schemas.microsoft.com/office/drawing/2014/main" id="{4BC05A56-FB63-9C45-A299-C9441AF7DAF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a:extLst>
                      <a:ext uri="{FF2B5EF4-FFF2-40B4-BE49-F238E27FC236}">
                        <a16:creationId xmlns:a16="http://schemas.microsoft.com/office/drawing/2014/main" id="{22B986DD-1DC8-9743-BDF9-94D9C02C338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a:extLst>
                      <a:ext uri="{FF2B5EF4-FFF2-40B4-BE49-F238E27FC236}">
                        <a16:creationId xmlns:a16="http://schemas.microsoft.com/office/drawing/2014/main" id="{8BCF80E3-8926-6941-A2E9-26214BF5130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a:extLst>
                      <a:ext uri="{FF2B5EF4-FFF2-40B4-BE49-F238E27FC236}">
                        <a16:creationId xmlns:a16="http://schemas.microsoft.com/office/drawing/2014/main" id="{02C5FFDE-B197-1544-AC99-ADA31F468CB2}"/>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a:extLst>
                      <a:ext uri="{FF2B5EF4-FFF2-40B4-BE49-F238E27FC236}">
                        <a16:creationId xmlns:a16="http://schemas.microsoft.com/office/drawing/2014/main" id="{CA65BE23-64DE-5F44-AC90-A246D0896A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725D045D-5BD8-C149-A551-A70E348F95A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a:extLst>
                      <a:ext uri="{FF2B5EF4-FFF2-40B4-BE49-F238E27FC236}">
                        <a16:creationId xmlns:a16="http://schemas.microsoft.com/office/drawing/2014/main" id="{2E600D1A-2464-F64E-8073-B9DF328BC07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41DB8CA6-A5C1-0040-B7C9-CC2CAB3140BE}"/>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2C90F519-371C-2D41-9E74-4EA53ADBBCA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a:extLst>
                      <a:ext uri="{FF2B5EF4-FFF2-40B4-BE49-F238E27FC236}">
                        <a16:creationId xmlns:a16="http://schemas.microsoft.com/office/drawing/2014/main" id="{A8E65556-BC9A-CB43-875B-04C10155230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a:extLst>
                      <a:ext uri="{FF2B5EF4-FFF2-40B4-BE49-F238E27FC236}">
                        <a16:creationId xmlns:a16="http://schemas.microsoft.com/office/drawing/2014/main" id="{403340A8-7AE2-1B46-B828-9542E8D5CD0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a:extLst>
                      <a:ext uri="{FF2B5EF4-FFF2-40B4-BE49-F238E27FC236}">
                        <a16:creationId xmlns:a16="http://schemas.microsoft.com/office/drawing/2014/main" id="{39B0A57F-EF10-EA4C-89CC-C1CAF0FE93E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a:extLst>
                      <a:ext uri="{FF2B5EF4-FFF2-40B4-BE49-F238E27FC236}">
                        <a16:creationId xmlns:a16="http://schemas.microsoft.com/office/drawing/2014/main" id="{9D04B02A-DA46-F54A-A2E1-0DDEC89A1D6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92" name="Group 1991">
                    <a:extLst>
                      <a:ext uri="{FF2B5EF4-FFF2-40B4-BE49-F238E27FC236}">
                        <a16:creationId xmlns:a16="http://schemas.microsoft.com/office/drawing/2014/main" id="{5D0840D1-BCAD-3445-B4C2-D68AC8CDD06F}"/>
                      </a:ext>
                    </a:extLst>
                  </p:cNvPr>
                  <p:cNvGrpSpPr/>
                  <p:nvPr/>
                </p:nvGrpSpPr>
                <p:grpSpPr>
                  <a:xfrm>
                    <a:off x="6434171" y="4488570"/>
                    <a:ext cx="224203" cy="179034"/>
                    <a:chOff x="3668110" y="2448910"/>
                    <a:chExt cx="3794234" cy="2165130"/>
                  </a:xfrm>
                </p:grpSpPr>
                <p:sp>
                  <p:nvSpPr>
                    <p:cNvPr id="1993" name="Rectangle 1992">
                      <a:extLst>
                        <a:ext uri="{FF2B5EF4-FFF2-40B4-BE49-F238E27FC236}">
                          <a16:creationId xmlns:a16="http://schemas.microsoft.com/office/drawing/2014/main" id="{F1D9D6EF-982F-8846-87A3-10E58EF825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994" name="Freeform 1993">
                      <a:extLst>
                        <a:ext uri="{FF2B5EF4-FFF2-40B4-BE49-F238E27FC236}">
                          <a16:creationId xmlns:a16="http://schemas.microsoft.com/office/drawing/2014/main" id="{026284F4-E4D7-9E46-A9AF-A9E960D143B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1995" name="Group 1994">
                      <a:extLst>
                        <a:ext uri="{FF2B5EF4-FFF2-40B4-BE49-F238E27FC236}">
                          <a16:creationId xmlns:a16="http://schemas.microsoft.com/office/drawing/2014/main" id="{BD75A389-F33E-4E42-A9E7-4B57E12678C5}"/>
                        </a:ext>
                      </a:extLst>
                    </p:cNvPr>
                    <p:cNvGrpSpPr/>
                    <p:nvPr/>
                  </p:nvGrpSpPr>
                  <p:grpSpPr>
                    <a:xfrm>
                      <a:off x="3941378" y="2603243"/>
                      <a:ext cx="3202061" cy="1066110"/>
                      <a:chOff x="7939341" y="3037317"/>
                      <a:chExt cx="897649" cy="353919"/>
                    </a:xfrm>
                  </p:grpSpPr>
                  <p:sp>
                    <p:nvSpPr>
                      <p:cNvPr id="1996" name="Freeform 1995">
                        <a:extLst>
                          <a:ext uri="{FF2B5EF4-FFF2-40B4-BE49-F238E27FC236}">
                            <a16:creationId xmlns:a16="http://schemas.microsoft.com/office/drawing/2014/main" id="{C0056FAF-2E1A-A749-BFC9-DA663BF6D7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997" name="Freeform 1996">
                        <a:extLst>
                          <a:ext uri="{FF2B5EF4-FFF2-40B4-BE49-F238E27FC236}">
                            <a16:creationId xmlns:a16="http://schemas.microsoft.com/office/drawing/2014/main" id="{2DE6516A-E77C-3A43-941D-99627479CA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998" name="Freeform 1997">
                        <a:extLst>
                          <a:ext uri="{FF2B5EF4-FFF2-40B4-BE49-F238E27FC236}">
                            <a16:creationId xmlns:a16="http://schemas.microsoft.com/office/drawing/2014/main" id="{454171B5-796A-9646-AFD5-69B69EB0AB6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999" name="Freeform 1998">
                        <a:extLst>
                          <a:ext uri="{FF2B5EF4-FFF2-40B4-BE49-F238E27FC236}">
                            <a16:creationId xmlns:a16="http://schemas.microsoft.com/office/drawing/2014/main" id="{5A73B47D-7B61-4742-B23B-171BCB34092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1793" name="Group 1792">
                  <a:extLst>
                    <a:ext uri="{FF2B5EF4-FFF2-40B4-BE49-F238E27FC236}">
                      <a16:creationId xmlns:a16="http://schemas.microsoft.com/office/drawing/2014/main" id="{E234B59B-F738-154F-B25D-67045E566180}"/>
                    </a:ext>
                  </a:extLst>
                </p:cNvPr>
                <p:cNvGrpSpPr/>
                <p:nvPr/>
              </p:nvGrpSpPr>
              <p:grpSpPr>
                <a:xfrm>
                  <a:off x="6665262" y="3564953"/>
                  <a:ext cx="914400" cy="479686"/>
                  <a:chOff x="3668110" y="2448910"/>
                  <a:chExt cx="3794234" cy="2165130"/>
                </a:xfrm>
              </p:grpSpPr>
              <p:sp>
                <p:nvSpPr>
                  <p:cNvPr id="1794" name="Rectangle 1793">
                    <a:extLst>
                      <a:ext uri="{FF2B5EF4-FFF2-40B4-BE49-F238E27FC236}">
                        <a16:creationId xmlns:a16="http://schemas.microsoft.com/office/drawing/2014/main" id="{3D38A924-9DDA-074A-B436-FF4ED20B76C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795" name="Freeform 1794">
                    <a:extLst>
                      <a:ext uri="{FF2B5EF4-FFF2-40B4-BE49-F238E27FC236}">
                        <a16:creationId xmlns:a16="http://schemas.microsoft.com/office/drawing/2014/main" id="{C0009717-C294-6049-A91C-C28973A7C1C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1796" name="Group 1795">
                    <a:extLst>
                      <a:ext uri="{FF2B5EF4-FFF2-40B4-BE49-F238E27FC236}">
                        <a16:creationId xmlns:a16="http://schemas.microsoft.com/office/drawing/2014/main" id="{26887DFC-0F7E-A849-A963-7BA181C6B9B0}"/>
                      </a:ext>
                    </a:extLst>
                  </p:cNvPr>
                  <p:cNvGrpSpPr/>
                  <p:nvPr/>
                </p:nvGrpSpPr>
                <p:grpSpPr>
                  <a:xfrm>
                    <a:off x="3941378" y="2603243"/>
                    <a:ext cx="3202061" cy="1066110"/>
                    <a:chOff x="7939341" y="3037317"/>
                    <a:chExt cx="897649" cy="353919"/>
                  </a:xfrm>
                </p:grpSpPr>
                <p:sp>
                  <p:nvSpPr>
                    <p:cNvPr id="1797" name="Freeform 1796">
                      <a:extLst>
                        <a:ext uri="{FF2B5EF4-FFF2-40B4-BE49-F238E27FC236}">
                          <a16:creationId xmlns:a16="http://schemas.microsoft.com/office/drawing/2014/main" id="{DB6FE4D2-8E83-1046-A689-0AC9A5FEFF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798" name="Freeform 1797">
                      <a:extLst>
                        <a:ext uri="{FF2B5EF4-FFF2-40B4-BE49-F238E27FC236}">
                          <a16:creationId xmlns:a16="http://schemas.microsoft.com/office/drawing/2014/main" id="{2687A975-94E1-0C4A-9F9E-91D58A01C0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799" name="Freeform 1798">
                      <a:extLst>
                        <a:ext uri="{FF2B5EF4-FFF2-40B4-BE49-F238E27FC236}">
                          <a16:creationId xmlns:a16="http://schemas.microsoft.com/office/drawing/2014/main" id="{B85CD951-350A-034E-A13A-15D0741DAEB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800" name="Freeform 1799">
                      <a:extLst>
                        <a:ext uri="{FF2B5EF4-FFF2-40B4-BE49-F238E27FC236}">
                          <a16:creationId xmlns:a16="http://schemas.microsoft.com/office/drawing/2014/main" id="{C3A25D66-1399-354A-A8D6-A250C0D520A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nvGrpSpPr>
                <p:cNvPr id="2090" name="Group 2089">
                  <a:extLst>
                    <a:ext uri="{FF2B5EF4-FFF2-40B4-BE49-F238E27FC236}">
                      <a16:creationId xmlns:a16="http://schemas.microsoft.com/office/drawing/2014/main" id="{4AE08EC8-478A-A947-B02A-442B948BB56A}"/>
                    </a:ext>
                  </a:extLst>
                </p:cNvPr>
                <p:cNvGrpSpPr/>
                <p:nvPr/>
              </p:nvGrpSpPr>
              <p:grpSpPr>
                <a:xfrm>
                  <a:off x="6733411" y="4492542"/>
                  <a:ext cx="267360" cy="997195"/>
                  <a:chOff x="6424161" y="4488570"/>
                  <a:chExt cx="267360" cy="997195"/>
                </a:xfrm>
              </p:grpSpPr>
              <p:grpSp>
                <p:nvGrpSpPr>
                  <p:cNvPr id="2091" name="Group 506">
                    <a:extLst>
                      <a:ext uri="{FF2B5EF4-FFF2-40B4-BE49-F238E27FC236}">
                        <a16:creationId xmlns:a16="http://schemas.microsoft.com/office/drawing/2014/main" id="{0693C2F7-A4DB-EE4B-BDDF-D31A6302182B}"/>
                      </a:ext>
                    </a:extLst>
                  </p:cNvPr>
                  <p:cNvGrpSpPr>
                    <a:grpSpLocks/>
                  </p:cNvGrpSpPr>
                  <p:nvPr/>
                </p:nvGrpSpPr>
                <p:grpSpPr bwMode="auto">
                  <a:xfrm>
                    <a:off x="6424161" y="4637077"/>
                    <a:ext cx="235570" cy="848688"/>
                    <a:chOff x="6395998" y="3062424"/>
                    <a:chExt cx="564403" cy="837478"/>
                  </a:xfrm>
                </p:grpSpPr>
                <p:sp>
                  <p:nvSpPr>
                    <p:cNvPr id="2113" name="Rectangle 2112">
                      <a:extLst>
                        <a:ext uri="{FF2B5EF4-FFF2-40B4-BE49-F238E27FC236}">
                          <a16:creationId xmlns:a16="http://schemas.microsoft.com/office/drawing/2014/main" id="{A1128FC9-CAE3-6F46-AB06-69669472A4E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114" name="Straight Connector 2113">
                      <a:extLst>
                        <a:ext uri="{FF2B5EF4-FFF2-40B4-BE49-F238E27FC236}">
                          <a16:creationId xmlns:a16="http://schemas.microsoft.com/office/drawing/2014/main" id="{93414428-D35B-784D-9EBE-A5D48D8069F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5" name="Rectangle 2114">
                      <a:extLst>
                        <a:ext uri="{FF2B5EF4-FFF2-40B4-BE49-F238E27FC236}">
                          <a16:creationId xmlns:a16="http://schemas.microsoft.com/office/drawing/2014/main" id="{6BA0AA91-DB5A-AF49-BAD5-610BC2411651}"/>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116" name="Straight Connector 2115">
                      <a:extLst>
                        <a:ext uri="{FF2B5EF4-FFF2-40B4-BE49-F238E27FC236}">
                          <a16:creationId xmlns:a16="http://schemas.microsoft.com/office/drawing/2014/main" id="{D22F85EC-2629-6D43-84B9-41F5417DD1C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7" name="Rectangle 2116">
                      <a:extLst>
                        <a:ext uri="{FF2B5EF4-FFF2-40B4-BE49-F238E27FC236}">
                          <a16:creationId xmlns:a16="http://schemas.microsoft.com/office/drawing/2014/main" id="{AD58FD2B-90AB-6745-852D-BE4DF8CA251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118" name="Rectangle 2117">
                      <a:extLst>
                        <a:ext uri="{FF2B5EF4-FFF2-40B4-BE49-F238E27FC236}">
                          <a16:creationId xmlns:a16="http://schemas.microsoft.com/office/drawing/2014/main" id="{0ED19010-CC4C-3A41-A5AA-BB8359ABFDDE}"/>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119" name="Straight Connector 2118">
                      <a:extLst>
                        <a:ext uri="{FF2B5EF4-FFF2-40B4-BE49-F238E27FC236}">
                          <a16:creationId xmlns:a16="http://schemas.microsoft.com/office/drawing/2014/main" id="{0C5A8EE1-CA77-1241-91E8-BB7ACFD42EA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20" name="Group 544">
                      <a:extLst>
                        <a:ext uri="{FF2B5EF4-FFF2-40B4-BE49-F238E27FC236}">
                          <a16:creationId xmlns:a16="http://schemas.microsoft.com/office/drawing/2014/main" id="{7E261299-56B7-F34C-914A-C21DCDA4699D}"/>
                        </a:ext>
                      </a:extLst>
                    </p:cNvPr>
                    <p:cNvGrpSpPr>
                      <a:grpSpLocks/>
                    </p:cNvGrpSpPr>
                    <p:nvPr/>
                  </p:nvGrpSpPr>
                  <p:grpSpPr bwMode="auto">
                    <a:xfrm>
                      <a:off x="6400318" y="3137421"/>
                      <a:ext cx="559121" cy="92788"/>
                      <a:chOff x="6582044" y="2846082"/>
                      <a:chExt cx="559121" cy="92788"/>
                    </a:xfrm>
                  </p:grpSpPr>
                  <p:cxnSp>
                    <p:nvCxnSpPr>
                      <p:cNvPr id="2148" name="Straight Connector 2147">
                        <a:extLst>
                          <a:ext uri="{FF2B5EF4-FFF2-40B4-BE49-F238E27FC236}">
                            <a16:creationId xmlns:a16="http://schemas.microsoft.com/office/drawing/2014/main" id="{E9C2D4E4-D57E-8B41-9B14-0DF3911D58A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9" name="Straight Connector 2148">
                        <a:extLst>
                          <a:ext uri="{FF2B5EF4-FFF2-40B4-BE49-F238E27FC236}">
                            <a16:creationId xmlns:a16="http://schemas.microsoft.com/office/drawing/2014/main" id="{4BEC4D11-E475-1944-B856-B0CB17D449A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1" name="Group 547">
                      <a:extLst>
                        <a:ext uri="{FF2B5EF4-FFF2-40B4-BE49-F238E27FC236}">
                          <a16:creationId xmlns:a16="http://schemas.microsoft.com/office/drawing/2014/main" id="{E8B580C7-66F7-0A4C-B319-CC8E9875B21D}"/>
                        </a:ext>
                      </a:extLst>
                    </p:cNvPr>
                    <p:cNvGrpSpPr>
                      <a:grpSpLocks/>
                    </p:cNvGrpSpPr>
                    <p:nvPr/>
                  </p:nvGrpSpPr>
                  <p:grpSpPr bwMode="auto">
                    <a:xfrm>
                      <a:off x="6399838" y="3203285"/>
                      <a:ext cx="559121" cy="92788"/>
                      <a:chOff x="6582044" y="2846082"/>
                      <a:chExt cx="559121" cy="92788"/>
                    </a:xfrm>
                  </p:grpSpPr>
                  <p:cxnSp>
                    <p:nvCxnSpPr>
                      <p:cNvPr id="2146" name="Straight Connector 2145">
                        <a:extLst>
                          <a:ext uri="{FF2B5EF4-FFF2-40B4-BE49-F238E27FC236}">
                            <a16:creationId xmlns:a16="http://schemas.microsoft.com/office/drawing/2014/main" id="{F328678E-CEC6-6247-8666-B5EEBCAD12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7" name="Straight Connector 2146">
                        <a:extLst>
                          <a:ext uri="{FF2B5EF4-FFF2-40B4-BE49-F238E27FC236}">
                            <a16:creationId xmlns:a16="http://schemas.microsoft.com/office/drawing/2014/main" id="{D975EEA3-87CC-C645-AA3D-075122C77107}"/>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2" name="Group 549">
                      <a:extLst>
                        <a:ext uri="{FF2B5EF4-FFF2-40B4-BE49-F238E27FC236}">
                          <a16:creationId xmlns:a16="http://schemas.microsoft.com/office/drawing/2014/main" id="{F5F8D206-E12A-1943-91C8-DF8868A889E7}"/>
                        </a:ext>
                      </a:extLst>
                    </p:cNvPr>
                    <p:cNvGrpSpPr>
                      <a:grpSpLocks/>
                    </p:cNvGrpSpPr>
                    <p:nvPr/>
                  </p:nvGrpSpPr>
                  <p:grpSpPr bwMode="auto">
                    <a:xfrm>
                      <a:off x="6399358" y="3269149"/>
                      <a:ext cx="559121" cy="92788"/>
                      <a:chOff x="6582044" y="2846082"/>
                      <a:chExt cx="559121" cy="92788"/>
                    </a:xfrm>
                  </p:grpSpPr>
                  <p:cxnSp>
                    <p:nvCxnSpPr>
                      <p:cNvPr id="2144" name="Straight Connector 2143">
                        <a:extLst>
                          <a:ext uri="{FF2B5EF4-FFF2-40B4-BE49-F238E27FC236}">
                            <a16:creationId xmlns:a16="http://schemas.microsoft.com/office/drawing/2014/main" id="{F8DC0D66-D6D4-C745-8D1A-F641BE5C3B0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5" name="Straight Connector 2144">
                        <a:extLst>
                          <a:ext uri="{FF2B5EF4-FFF2-40B4-BE49-F238E27FC236}">
                            <a16:creationId xmlns:a16="http://schemas.microsoft.com/office/drawing/2014/main" id="{E86251BD-A5BC-614F-A8EF-3B9E51822D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3" name="Group 550">
                      <a:extLst>
                        <a:ext uri="{FF2B5EF4-FFF2-40B4-BE49-F238E27FC236}">
                          <a16:creationId xmlns:a16="http://schemas.microsoft.com/office/drawing/2014/main" id="{3342E35B-D80A-314E-B4F2-025E60DF4B36}"/>
                        </a:ext>
                      </a:extLst>
                    </p:cNvPr>
                    <p:cNvGrpSpPr>
                      <a:grpSpLocks/>
                    </p:cNvGrpSpPr>
                    <p:nvPr/>
                  </p:nvGrpSpPr>
                  <p:grpSpPr bwMode="auto">
                    <a:xfrm>
                      <a:off x="6398878" y="3335013"/>
                      <a:ext cx="559121" cy="92788"/>
                      <a:chOff x="6582044" y="2846082"/>
                      <a:chExt cx="559121" cy="92788"/>
                    </a:xfrm>
                  </p:grpSpPr>
                  <p:cxnSp>
                    <p:nvCxnSpPr>
                      <p:cNvPr id="2142" name="Straight Connector 2141">
                        <a:extLst>
                          <a:ext uri="{FF2B5EF4-FFF2-40B4-BE49-F238E27FC236}">
                            <a16:creationId xmlns:a16="http://schemas.microsoft.com/office/drawing/2014/main" id="{81D50022-118D-D743-AE08-C00A7A2B6E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3" name="Straight Connector 2142">
                        <a:extLst>
                          <a:ext uri="{FF2B5EF4-FFF2-40B4-BE49-F238E27FC236}">
                            <a16:creationId xmlns:a16="http://schemas.microsoft.com/office/drawing/2014/main" id="{3F9F8978-5942-A74A-A640-4066CF09ABF4}"/>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4" name="Group 551">
                      <a:extLst>
                        <a:ext uri="{FF2B5EF4-FFF2-40B4-BE49-F238E27FC236}">
                          <a16:creationId xmlns:a16="http://schemas.microsoft.com/office/drawing/2014/main" id="{2BDF1FAF-543D-D44B-A44F-7F68F19783A2}"/>
                        </a:ext>
                      </a:extLst>
                    </p:cNvPr>
                    <p:cNvGrpSpPr>
                      <a:grpSpLocks/>
                    </p:cNvGrpSpPr>
                    <p:nvPr/>
                  </p:nvGrpSpPr>
                  <p:grpSpPr bwMode="auto">
                    <a:xfrm>
                      <a:off x="6398398" y="3400877"/>
                      <a:ext cx="559121" cy="92788"/>
                      <a:chOff x="6582044" y="2846082"/>
                      <a:chExt cx="559121" cy="92788"/>
                    </a:xfrm>
                  </p:grpSpPr>
                  <p:cxnSp>
                    <p:nvCxnSpPr>
                      <p:cNvPr id="2140" name="Straight Connector 2139">
                        <a:extLst>
                          <a:ext uri="{FF2B5EF4-FFF2-40B4-BE49-F238E27FC236}">
                            <a16:creationId xmlns:a16="http://schemas.microsoft.com/office/drawing/2014/main" id="{BD43A2A5-F967-7C42-97F7-3BF114D905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a:extLst>
                          <a:ext uri="{FF2B5EF4-FFF2-40B4-BE49-F238E27FC236}">
                            <a16:creationId xmlns:a16="http://schemas.microsoft.com/office/drawing/2014/main" id="{718C1F83-C0AF-E64D-8088-5950A36A18C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5" name="Group 552">
                      <a:extLst>
                        <a:ext uri="{FF2B5EF4-FFF2-40B4-BE49-F238E27FC236}">
                          <a16:creationId xmlns:a16="http://schemas.microsoft.com/office/drawing/2014/main" id="{2303367C-C6FE-6741-99DE-853E9073AC99}"/>
                        </a:ext>
                      </a:extLst>
                    </p:cNvPr>
                    <p:cNvGrpSpPr>
                      <a:grpSpLocks/>
                    </p:cNvGrpSpPr>
                    <p:nvPr/>
                  </p:nvGrpSpPr>
                  <p:grpSpPr bwMode="auto">
                    <a:xfrm>
                      <a:off x="6397918" y="3466741"/>
                      <a:ext cx="559121" cy="92788"/>
                      <a:chOff x="6582044" y="2846082"/>
                      <a:chExt cx="559121" cy="92788"/>
                    </a:xfrm>
                  </p:grpSpPr>
                  <p:cxnSp>
                    <p:nvCxnSpPr>
                      <p:cNvPr id="2138" name="Straight Connector 2137">
                        <a:extLst>
                          <a:ext uri="{FF2B5EF4-FFF2-40B4-BE49-F238E27FC236}">
                            <a16:creationId xmlns:a16="http://schemas.microsoft.com/office/drawing/2014/main" id="{3341DF0E-1C45-B249-BF43-52A8A9EFAD9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a:extLst>
                          <a:ext uri="{FF2B5EF4-FFF2-40B4-BE49-F238E27FC236}">
                            <a16:creationId xmlns:a16="http://schemas.microsoft.com/office/drawing/2014/main" id="{4A1818C9-8994-8646-A2DB-1E4A8DA0931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6" name="Group 555">
                      <a:extLst>
                        <a:ext uri="{FF2B5EF4-FFF2-40B4-BE49-F238E27FC236}">
                          <a16:creationId xmlns:a16="http://schemas.microsoft.com/office/drawing/2014/main" id="{B79E7B16-60D5-9E4C-BA27-7A37C17C7923}"/>
                        </a:ext>
                      </a:extLst>
                    </p:cNvPr>
                    <p:cNvGrpSpPr>
                      <a:grpSpLocks/>
                    </p:cNvGrpSpPr>
                    <p:nvPr/>
                  </p:nvGrpSpPr>
                  <p:grpSpPr bwMode="auto">
                    <a:xfrm>
                      <a:off x="6397438" y="3532605"/>
                      <a:ext cx="559121" cy="92788"/>
                      <a:chOff x="6582044" y="2846082"/>
                      <a:chExt cx="559121" cy="92788"/>
                    </a:xfrm>
                  </p:grpSpPr>
                  <p:cxnSp>
                    <p:nvCxnSpPr>
                      <p:cNvPr id="2136" name="Straight Connector 2135">
                        <a:extLst>
                          <a:ext uri="{FF2B5EF4-FFF2-40B4-BE49-F238E27FC236}">
                            <a16:creationId xmlns:a16="http://schemas.microsoft.com/office/drawing/2014/main" id="{DDCB9142-50CC-5746-8F69-00E04DF524D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a:extLst>
                          <a:ext uri="{FF2B5EF4-FFF2-40B4-BE49-F238E27FC236}">
                            <a16:creationId xmlns:a16="http://schemas.microsoft.com/office/drawing/2014/main" id="{01E450FA-6E30-6142-AD7D-20C574F970E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7" name="Group 556">
                      <a:extLst>
                        <a:ext uri="{FF2B5EF4-FFF2-40B4-BE49-F238E27FC236}">
                          <a16:creationId xmlns:a16="http://schemas.microsoft.com/office/drawing/2014/main" id="{A0E61EE8-B3D8-A24C-95B3-797058116FD0}"/>
                        </a:ext>
                      </a:extLst>
                    </p:cNvPr>
                    <p:cNvGrpSpPr>
                      <a:grpSpLocks/>
                    </p:cNvGrpSpPr>
                    <p:nvPr/>
                  </p:nvGrpSpPr>
                  <p:grpSpPr bwMode="auto">
                    <a:xfrm>
                      <a:off x="6396958" y="3598469"/>
                      <a:ext cx="559121" cy="92788"/>
                      <a:chOff x="6582044" y="2846082"/>
                      <a:chExt cx="559121" cy="92788"/>
                    </a:xfrm>
                  </p:grpSpPr>
                  <p:cxnSp>
                    <p:nvCxnSpPr>
                      <p:cNvPr id="2134" name="Straight Connector 2133">
                        <a:extLst>
                          <a:ext uri="{FF2B5EF4-FFF2-40B4-BE49-F238E27FC236}">
                            <a16:creationId xmlns:a16="http://schemas.microsoft.com/office/drawing/2014/main" id="{CACF2A72-7E46-464B-AA02-ACC0ED74E12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a:extLst>
                          <a:ext uri="{FF2B5EF4-FFF2-40B4-BE49-F238E27FC236}">
                            <a16:creationId xmlns:a16="http://schemas.microsoft.com/office/drawing/2014/main" id="{12BA0C47-CA16-CF4A-B0A7-7E8B0B23E6B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8" name="Group 557">
                      <a:extLst>
                        <a:ext uri="{FF2B5EF4-FFF2-40B4-BE49-F238E27FC236}">
                          <a16:creationId xmlns:a16="http://schemas.microsoft.com/office/drawing/2014/main" id="{EB7E2893-0182-DB49-822F-C1D5D98F9C15}"/>
                        </a:ext>
                      </a:extLst>
                    </p:cNvPr>
                    <p:cNvGrpSpPr>
                      <a:grpSpLocks/>
                    </p:cNvGrpSpPr>
                    <p:nvPr/>
                  </p:nvGrpSpPr>
                  <p:grpSpPr bwMode="auto">
                    <a:xfrm>
                      <a:off x="6396478" y="3664333"/>
                      <a:ext cx="559121" cy="92788"/>
                      <a:chOff x="6582044" y="2846082"/>
                      <a:chExt cx="559121" cy="92788"/>
                    </a:xfrm>
                  </p:grpSpPr>
                  <p:cxnSp>
                    <p:nvCxnSpPr>
                      <p:cNvPr id="2132" name="Straight Connector 2131">
                        <a:extLst>
                          <a:ext uri="{FF2B5EF4-FFF2-40B4-BE49-F238E27FC236}">
                            <a16:creationId xmlns:a16="http://schemas.microsoft.com/office/drawing/2014/main" id="{86F6B344-A792-C84D-9B93-C6304D3EBFA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a:extLst>
                          <a:ext uri="{FF2B5EF4-FFF2-40B4-BE49-F238E27FC236}">
                            <a16:creationId xmlns:a16="http://schemas.microsoft.com/office/drawing/2014/main" id="{8547FDC0-DD08-AA4B-8B1E-90354DC531F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9" name="Group 558">
                      <a:extLst>
                        <a:ext uri="{FF2B5EF4-FFF2-40B4-BE49-F238E27FC236}">
                          <a16:creationId xmlns:a16="http://schemas.microsoft.com/office/drawing/2014/main" id="{9A84FCD8-8A9C-5145-BFBD-73FC26FAE435}"/>
                        </a:ext>
                      </a:extLst>
                    </p:cNvPr>
                    <p:cNvGrpSpPr>
                      <a:grpSpLocks/>
                    </p:cNvGrpSpPr>
                    <p:nvPr/>
                  </p:nvGrpSpPr>
                  <p:grpSpPr bwMode="auto">
                    <a:xfrm>
                      <a:off x="6395998" y="3730197"/>
                      <a:ext cx="559121" cy="92788"/>
                      <a:chOff x="6582044" y="2846082"/>
                      <a:chExt cx="559121" cy="92788"/>
                    </a:xfrm>
                  </p:grpSpPr>
                  <p:cxnSp>
                    <p:nvCxnSpPr>
                      <p:cNvPr id="2130" name="Straight Connector 2129">
                        <a:extLst>
                          <a:ext uri="{FF2B5EF4-FFF2-40B4-BE49-F238E27FC236}">
                            <a16:creationId xmlns:a16="http://schemas.microsoft.com/office/drawing/2014/main" id="{DD5BCA96-E788-DB45-AB67-AE87537876F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a:extLst>
                          <a:ext uri="{FF2B5EF4-FFF2-40B4-BE49-F238E27FC236}">
                            <a16:creationId xmlns:a16="http://schemas.microsoft.com/office/drawing/2014/main" id="{435A6D71-E2B4-4743-9BC5-8B0AACA30F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2" name="Straight Connector 2091">
                    <a:extLst>
                      <a:ext uri="{FF2B5EF4-FFF2-40B4-BE49-F238E27FC236}">
                        <a16:creationId xmlns:a16="http://schemas.microsoft.com/office/drawing/2014/main" id="{DCA6A8AD-66EE-C24A-9795-1659CB97BDD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a:extLst>
                      <a:ext uri="{FF2B5EF4-FFF2-40B4-BE49-F238E27FC236}">
                        <a16:creationId xmlns:a16="http://schemas.microsoft.com/office/drawing/2014/main" id="{C8B7F9E9-FD45-3049-9F7E-0A4C9227728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a:extLst>
                      <a:ext uri="{FF2B5EF4-FFF2-40B4-BE49-F238E27FC236}">
                        <a16:creationId xmlns:a16="http://schemas.microsoft.com/office/drawing/2014/main" id="{3E0705BD-E059-AB4F-95F5-D7576F9F586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a:extLst>
                      <a:ext uri="{FF2B5EF4-FFF2-40B4-BE49-F238E27FC236}">
                        <a16:creationId xmlns:a16="http://schemas.microsoft.com/office/drawing/2014/main" id="{E0E0AFF0-AC59-8E4D-802D-7301159F4A77}"/>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a:extLst>
                      <a:ext uri="{FF2B5EF4-FFF2-40B4-BE49-F238E27FC236}">
                        <a16:creationId xmlns:a16="http://schemas.microsoft.com/office/drawing/2014/main" id="{546CBAA4-F40C-D64C-B6E7-8CF7D7B2C58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a:extLst>
                      <a:ext uri="{FF2B5EF4-FFF2-40B4-BE49-F238E27FC236}">
                        <a16:creationId xmlns:a16="http://schemas.microsoft.com/office/drawing/2014/main" id="{0FC4709D-EC66-8644-A434-475D75F89A0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E7E218D2-0D27-0247-AF1A-B41F8179F02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41743A95-20A4-4A48-943F-43F757D3FC1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a:extLst>
                      <a:ext uri="{FF2B5EF4-FFF2-40B4-BE49-F238E27FC236}">
                        <a16:creationId xmlns:a16="http://schemas.microsoft.com/office/drawing/2014/main" id="{DF731ED4-D1EF-1A4A-9DE3-51FD6DD0233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a:extLst>
                      <a:ext uri="{FF2B5EF4-FFF2-40B4-BE49-F238E27FC236}">
                        <a16:creationId xmlns:a16="http://schemas.microsoft.com/office/drawing/2014/main" id="{EBD082EF-FDAE-3B43-956C-5C775CEB4BE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a:extLst>
                      <a:ext uri="{FF2B5EF4-FFF2-40B4-BE49-F238E27FC236}">
                        <a16:creationId xmlns:a16="http://schemas.microsoft.com/office/drawing/2014/main" id="{A4702698-17E2-504C-ADA7-3130ACD4B2C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3" name="Straight Connector 2102">
                    <a:extLst>
                      <a:ext uri="{FF2B5EF4-FFF2-40B4-BE49-F238E27FC236}">
                        <a16:creationId xmlns:a16="http://schemas.microsoft.com/office/drawing/2014/main" id="{19781C64-2AC3-374A-808D-D29CE11AC2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4" name="Straight Connector 2103">
                    <a:extLst>
                      <a:ext uri="{FF2B5EF4-FFF2-40B4-BE49-F238E27FC236}">
                        <a16:creationId xmlns:a16="http://schemas.microsoft.com/office/drawing/2014/main" id="{DA5C7A8A-345A-B64D-B518-E9CF29631FBD}"/>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05" name="Group 2104">
                    <a:extLst>
                      <a:ext uri="{FF2B5EF4-FFF2-40B4-BE49-F238E27FC236}">
                        <a16:creationId xmlns:a16="http://schemas.microsoft.com/office/drawing/2014/main" id="{55A399A8-4C1A-AF4A-9DFF-59736112E16E}"/>
                      </a:ext>
                    </a:extLst>
                  </p:cNvPr>
                  <p:cNvGrpSpPr/>
                  <p:nvPr/>
                </p:nvGrpSpPr>
                <p:grpSpPr>
                  <a:xfrm>
                    <a:off x="6434171" y="4488570"/>
                    <a:ext cx="224203" cy="179034"/>
                    <a:chOff x="3668110" y="2448910"/>
                    <a:chExt cx="3794234" cy="2165130"/>
                  </a:xfrm>
                </p:grpSpPr>
                <p:sp>
                  <p:nvSpPr>
                    <p:cNvPr id="2106" name="Rectangle 2105">
                      <a:extLst>
                        <a:ext uri="{FF2B5EF4-FFF2-40B4-BE49-F238E27FC236}">
                          <a16:creationId xmlns:a16="http://schemas.microsoft.com/office/drawing/2014/main" id="{04184889-BEE7-5E47-A592-04B335DCF9C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107" name="Freeform 2106">
                      <a:extLst>
                        <a:ext uri="{FF2B5EF4-FFF2-40B4-BE49-F238E27FC236}">
                          <a16:creationId xmlns:a16="http://schemas.microsoft.com/office/drawing/2014/main" id="{821AF90C-8DA3-F743-B551-BB4CF636D0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108" name="Group 2107">
                      <a:extLst>
                        <a:ext uri="{FF2B5EF4-FFF2-40B4-BE49-F238E27FC236}">
                          <a16:creationId xmlns:a16="http://schemas.microsoft.com/office/drawing/2014/main" id="{F9D0888E-DC1B-684B-A1AF-DC01D33471AC}"/>
                        </a:ext>
                      </a:extLst>
                    </p:cNvPr>
                    <p:cNvGrpSpPr/>
                    <p:nvPr/>
                  </p:nvGrpSpPr>
                  <p:grpSpPr>
                    <a:xfrm>
                      <a:off x="3941378" y="2603243"/>
                      <a:ext cx="3202061" cy="1066110"/>
                      <a:chOff x="7939341" y="3037317"/>
                      <a:chExt cx="897649" cy="353919"/>
                    </a:xfrm>
                  </p:grpSpPr>
                  <p:sp>
                    <p:nvSpPr>
                      <p:cNvPr id="2109" name="Freeform 2108">
                        <a:extLst>
                          <a:ext uri="{FF2B5EF4-FFF2-40B4-BE49-F238E27FC236}">
                            <a16:creationId xmlns:a16="http://schemas.microsoft.com/office/drawing/2014/main" id="{ADED783D-24D7-2E47-92B4-D13DAD5C77D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110" name="Freeform 2109">
                        <a:extLst>
                          <a:ext uri="{FF2B5EF4-FFF2-40B4-BE49-F238E27FC236}">
                            <a16:creationId xmlns:a16="http://schemas.microsoft.com/office/drawing/2014/main" id="{8EA4B129-3219-E746-851C-1B5F668872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111" name="Freeform 2110">
                        <a:extLst>
                          <a:ext uri="{FF2B5EF4-FFF2-40B4-BE49-F238E27FC236}">
                            <a16:creationId xmlns:a16="http://schemas.microsoft.com/office/drawing/2014/main" id="{286F7A1B-5ABA-B544-9A92-25144735F4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112" name="Freeform 2111">
                        <a:extLst>
                          <a:ext uri="{FF2B5EF4-FFF2-40B4-BE49-F238E27FC236}">
                            <a16:creationId xmlns:a16="http://schemas.microsoft.com/office/drawing/2014/main" id="{2571C5DF-E8C9-6841-BFC1-19F0C73C29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2150" name="Group 2149">
                  <a:extLst>
                    <a:ext uri="{FF2B5EF4-FFF2-40B4-BE49-F238E27FC236}">
                      <a16:creationId xmlns:a16="http://schemas.microsoft.com/office/drawing/2014/main" id="{0A5C5036-22EC-4446-B31C-201DFADD3224}"/>
                    </a:ext>
                  </a:extLst>
                </p:cNvPr>
                <p:cNvGrpSpPr/>
                <p:nvPr/>
              </p:nvGrpSpPr>
              <p:grpSpPr>
                <a:xfrm>
                  <a:off x="7042661" y="4496514"/>
                  <a:ext cx="267360" cy="997195"/>
                  <a:chOff x="6424161" y="4488570"/>
                  <a:chExt cx="267360" cy="997195"/>
                </a:xfrm>
              </p:grpSpPr>
              <p:grpSp>
                <p:nvGrpSpPr>
                  <p:cNvPr id="2151" name="Group 506">
                    <a:extLst>
                      <a:ext uri="{FF2B5EF4-FFF2-40B4-BE49-F238E27FC236}">
                        <a16:creationId xmlns:a16="http://schemas.microsoft.com/office/drawing/2014/main" id="{AEA7F7A8-E5CC-4542-B836-AC80A70C9034}"/>
                      </a:ext>
                    </a:extLst>
                  </p:cNvPr>
                  <p:cNvGrpSpPr>
                    <a:grpSpLocks/>
                  </p:cNvGrpSpPr>
                  <p:nvPr/>
                </p:nvGrpSpPr>
                <p:grpSpPr bwMode="auto">
                  <a:xfrm>
                    <a:off x="6424161" y="4637077"/>
                    <a:ext cx="235570" cy="848688"/>
                    <a:chOff x="6395998" y="3062424"/>
                    <a:chExt cx="564403" cy="837478"/>
                  </a:xfrm>
                </p:grpSpPr>
                <p:sp>
                  <p:nvSpPr>
                    <p:cNvPr id="2173" name="Rectangle 2172">
                      <a:extLst>
                        <a:ext uri="{FF2B5EF4-FFF2-40B4-BE49-F238E27FC236}">
                          <a16:creationId xmlns:a16="http://schemas.microsoft.com/office/drawing/2014/main" id="{385CA685-33CB-F94A-A5C9-9B09E86A752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174" name="Straight Connector 2173">
                      <a:extLst>
                        <a:ext uri="{FF2B5EF4-FFF2-40B4-BE49-F238E27FC236}">
                          <a16:creationId xmlns:a16="http://schemas.microsoft.com/office/drawing/2014/main" id="{4E7D56BA-140F-1742-BF6A-A4EAD12D3B7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5" name="Rectangle 2174">
                      <a:extLst>
                        <a:ext uri="{FF2B5EF4-FFF2-40B4-BE49-F238E27FC236}">
                          <a16:creationId xmlns:a16="http://schemas.microsoft.com/office/drawing/2014/main" id="{FA3D0965-CE5D-4947-B92C-788B21D8797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176" name="Straight Connector 2175">
                      <a:extLst>
                        <a:ext uri="{FF2B5EF4-FFF2-40B4-BE49-F238E27FC236}">
                          <a16:creationId xmlns:a16="http://schemas.microsoft.com/office/drawing/2014/main" id="{20AE7627-AFD2-A24C-A1B2-6D5A9BAD0A5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7" name="Rectangle 2176">
                      <a:extLst>
                        <a:ext uri="{FF2B5EF4-FFF2-40B4-BE49-F238E27FC236}">
                          <a16:creationId xmlns:a16="http://schemas.microsoft.com/office/drawing/2014/main" id="{14F65906-8D5D-7A4F-BB2B-EE5AC056A2F5}"/>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178" name="Rectangle 2177">
                      <a:extLst>
                        <a:ext uri="{FF2B5EF4-FFF2-40B4-BE49-F238E27FC236}">
                          <a16:creationId xmlns:a16="http://schemas.microsoft.com/office/drawing/2014/main" id="{F8A01793-BDDA-3B44-A9EA-ADA8C04ABB8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179" name="Straight Connector 2178">
                      <a:extLst>
                        <a:ext uri="{FF2B5EF4-FFF2-40B4-BE49-F238E27FC236}">
                          <a16:creationId xmlns:a16="http://schemas.microsoft.com/office/drawing/2014/main" id="{40CA05C2-2ED0-634A-B598-6CB77B02C1B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80" name="Group 544">
                      <a:extLst>
                        <a:ext uri="{FF2B5EF4-FFF2-40B4-BE49-F238E27FC236}">
                          <a16:creationId xmlns:a16="http://schemas.microsoft.com/office/drawing/2014/main" id="{B742DC97-5638-CC44-8B1A-E1FA06C1CD63}"/>
                        </a:ext>
                      </a:extLst>
                    </p:cNvPr>
                    <p:cNvGrpSpPr>
                      <a:grpSpLocks/>
                    </p:cNvGrpSpPr>
                    <p:nvPr/>
                  </p:nvGrpSpPr>
                  <p:grpSpPr bwMode="auto">
                    <a:xfrm>
                      <a:off x="6400318" y="3137421"/>
                      <a:ext cx="559121" cy="92788"/>
                      <a:chOff x="6582044" y="2846082"/>
                      <a:chExt cx="559121" cy="92788"/>
                    </a:xfrm>
                  </p:grpSpPr>
                  <p:cxnSp>
                    <p:nvCxnSpPr>
                      <p:cNvPr id="2208" name="Straight Connector 2207">
                        <a:extLst>
                          <a:ext uri="{FF2B5EF4-FFF2-40B4-BE49-F238E27FC236}">
                            <a16:creationId xmlns:a16="http://schemas.microsoft.com/office/drawing/2014/main" id="{31C033BB-97BB-AE42-946D-6DAE18C564C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a:extLst>
                          <a:ext uri="{FF2B5EF4-FFF2-40B4-BE49-F238E27FC236}">
                            <a16:creationId xmlns:a16="http://schemas.microsoft.com/office/drawing/2014/main" id="{3EA7D252-BA9D-6442-93D2-88372895905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1" name="Group 547">
                      <a:extLst>
                        <a:ext uri="{FF2B5EF4-FFF2-40B4-BE49-F238E27FC236}">
                          <a16:creationId xmlns:a16="http://schemas.microsoft.com/office/drawing/2014/main" id="{4B465EDE-AFDC-6B45-A6E3-8E52D885C36E}"/>
                        </a:ext>
                      </a:extLst>
                    </p:cNvPr>
                    <p:cNvGrpSpPr>
                      <a:grpSpLocks/>
                    </p:cNvGrpSpPr>
                    <p:nvPr/>
                  </p:nvGrpSpPr>
                  <p:grpSpPr bwMode="auto">
                    <a:xfrm>
                      <a:off x="6399838" y="3203285"/>
                      <a:ext cx="559121" cy="92788"/>
                      <a:chOff x="6582044" y="2846082"/>
                      <a:chExt cx="559121" cy="92788"/>
                    </a:xfrm>
                  </p:grpSpPr>
                  <p:cxnSp>
                    <p:nvCxnSpPr>
                      <p:cNvPr id="2206" name="Straight Connector 2205">
                        <a:extLst>
                          <a:ext uri="{FF2B5EF4-FFF2-40B4-BE49-F238E27FC236}">
                            <a16:creationId xmlns:a16="http://schemas.microsoft.com/office/drawing/2014/main" id="{CBE6C8C8-AABD-9742-A828-D1B1C8AE2A7B}"/>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a:extLst>
                          <a:ext uri="{FF2B5EF4-FFF2-40B4-BE49-F238E27FC236}">
                            <a16:creationId xmlns:a16="http://schemas.microsoft.com/office/drawing/2014/main" id="{015127E3-F142-0F45-833E-74E9C38809F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2" name="Group 549">
                      <a:extLst>
                        <a:ext uri="{FF2B5EF4-FFF2-40B4-BE49-F238E27FC236}">
                          <a16:creationId xmlns:a16="http://schemas.microsoft.com/office/drawing/2014/main" id="{034C5E13-7DE0-4841-A1AE-0CF16C64F5AB}"/>
                        </a:ext>
                      </a:extLst>
                    </p:cNvPr>
                    <p:cNvGrpSpPr>
                      <a:grpSpLocks/>
                    </p:cNvGrpSpPr>
                    <p:nvPr/>
                  </p:nvGrpSpPr>
                  <p:grpSpPr bwMode="auto">
                    <a:xfrm>
                      <a:off x="6399358" y="3269149"/>
                      <a:ext cx="559121" cy="92788"/>
                      <a:chOff x="6582044" y="2846082"/>
                      <a:chExt cx="559121" cy="92788"/>
                    </a:xfrm>
                  </p:grpSpPr>
                  <p:cxnSp>
                    <p:nvCxnSpPr>
                      <p:cNvPr id="2204" name="Straight Connector 2203">
                        <a:extLst>
                          <a:ext uri="{FF2B5EF4-FFF2-40B4-BE49-F238E27FC236}">
                            <a16:creationId xmlns:a16="http://schemas.microsoft.com/office/drawing/2014/main" id="{654DA9A0-9A12-5041-B6BE-1F758B9C54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a:extLst>
                          <a:ext uri="{FF2B5EF4-FFF2-40B4-BE49-F238E27FC236}">
                            <a16:creationId xmlns:a16="http://schemas.microsoft.com/office/drawing/2014/main" id="{6C18C362-680F-3443-B09D-63A73FFE530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3" name="Group 550">
                      <a:extLst>
                        <a:ext uri="{FF2B5EF4-FFF2-40B4-BE49-F238E27FC236}">
                          <a16:creationId xmlns:a16="http://schemas.microsoft.com/office/drawing/2014/main" id="{DDB301E0-86F7-BC4B-ABF0-9DFF37181A50}"/>
                        </a:ext>
                      </a:extLst>
                    </p:cNvPr>
                    <p:cNvGrpSpPr>
                      <a:grpSpLocks/>
                    </p:cNvGrpSpPr>
                    <p:nvPr/>
                  </p:nvGrpSpPr>
                  <p:grpSpPr bwMode="auto">
                    <a:xfrm>
                      <a:off x="6398878" y="3335013"/>
                      <a:ext cx="559121" cy="92788"/>
                      <a:chOff x="6582044" y="2846082"/>
                      <a:chExt cx="559121" cy="92788"/>
                    </a:xfrm>
                  </p:grpSpPr>
                  <p:cxnSp>
                    <p:nvCxnSpPr>
                      <p:cNvPr id="2202" name="Straight Connector 2201">
                        <a:extLst>
                          <a:ext uri="{FF2B5EF4-FFF2-40B4-BE49-F238E27FC236}">
                            <a16:creationId xmlns:a16="http://schemas.microsoft.com/office/drawing/2014/main" id="{BFCBEC57-7781-A94F-B985-BB7115DF89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a:extLst>
                          <a:ext uri="{FF2B5EF4-FFF2-40B4-BE49-F238E27FC236}">
                            <a16:creationId xmlns:a16="http://schemas.microsoft.com/office/drawing/2014/main" id="{6EF4157F-A38E-6B48-A10B-9AE3791FDC11}"/>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4" name="Group 551">
                      <a:extLst>
                        <a:ext uri="{FF2B5EF4-FFF2-40B4-BE49-F238E27FC236}">
                          <a16:creationId xmlns:a16="http://schemas.microsoft.com/office/drawing/2014/main" id="{97ECE234-6976-244B-8812-7D55EB292A5A}"/>
                        </a:ext>
                      </a:extLst>
                    </p:cNvPr>
                    <p:cNvGrpSpPr>
                      <a:grpSpLocks/>
                    </p:cNvGrpSpPr>
                    <p:nvPr/>
                  </p:nvGrpSpPr>
                  <p:grpSpPr bwMode="auto">
                    <a:xfrm>
                      <a:off x="6398398" y="3400877"/>
                      <a:ext cx="559121" cy="92788"/>
                      <a:chOff x="6582044" y="2846082"/>
                      <a:chExt cx="559121" cy="92788"/>
                    </a:xfrm>
                  </p:grpSpPr>
                  <p:cxnSp>
                    <p:nvCxnSpPr>
                      <p:cNvPr id="2200" name="Straight Connector 2199">
                        <a:extLst>
                          <a:ext uri="{FF2B5EF4-FFF2-40B4-BE49-F238E27FC236}">
                            <a16:creationId xmlns:a16="http://schemas.microsoft.com/office/drawing/2014/main" id="{4111D136-0D58-154B-BC81-5A67C405301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1" name="Straight Connector 2200">
                        <a:extLst>
                          <a:ext uri="{FF2B5EF4-FFF2-40B4-BE49-F238E27FC236}">
                            <a16:creationId xmlns:a16="http://schemas.microsoft.com/office/drawing/2014/main" id="{F6B98B08-31BB-3149-9DCA-2A29BA72333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5" name="Group 552">
                      <a:extLst>
                        <a:ext uri="{FF2B5EF4-FFF2-40B4-BE49-F238E27FC236}">
                          <a16:creationId xmlns:a16="http://schemas.microsoft.com/office/drawing/2014/main" id="{766F1780-CFC7-9C43-A9F5-6DD7365A9C25}"/>
                        </a:ext>
                      </a:extLst>
                    </p:cNvPr>
                    <p:cNvGrpSpPr>
                      <a:grpSpLocks/>
                    </p:cNvGrpSpPr>
                    <p:nvPr/>
                  </p:nvGrpSpPr>
                  <p:grpSpPr bwMode="auto">
                    <a:xfrm>
                      <a:off x="6397918" y="3466741"/>
                      <a:ext cx="559121" cy="92788"/>
                      <a:chOff x="6582044" y="2846082"/>
                      <a:chExt cx="559121" cy="92788"/>
                    </a:xfrm>
                  </p:grpSpPr>
                  <p:cxnSp>
                    <p:nvCxnSpPr>
                      <p:cNvPr id="2198" name="Straight Connector 2197">
                        <a:extLst>
                          <a:ext uri="{FF2B5EF4-FFF2-40B4-BE49-F238E27FC236}">
                            <a16:creationId xmlns:a16="http://schemas.microsoft.com/office/drawing/2014/main" id="{986CA474-042C-1E41-8305-6B22F0596C3E}"/>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a:extLst>
                          <a:ext uri="{FF2B5EF4-FFF2-40B4-BE49-F238E27FC236}">
                            <a16:creationId xmlns:a16="http://schemas.microsoft.com/office/drawing/2014/main" id="{98253DDF-026A-A748-AF31-BC13A50E5B3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6" name="Group 555">
                      <a:extLst>
                        <a:ext uri="{FF2B5EF4-FFF2-40B4-BE49-F238E27FC236}">
                          <a16:creationId xmlns:a16="http://schemas.microsoft.com/office/drawing/2014/main" id="{B0754F5B-5FD7-214D-8778-F241319F96FA}"/>
                        </a:ext>
                      </a:extLst>
                    </p:cNvPr>
                    <p:cNvGrpSpPr>
                      <a:grpSpLocks/>
                    </p:cNvGrpSpPr>
                    <p:nvPr/>
                  </p:nvGrpSpPr>
                  <p:grpSpPr bwMode="auto">
                    <a:xfrm>
                      <a:off x="6397438" y="3532605"/>
                      <a:ext cx="559121" cy="92788"/>
                      <a:chOff x="6582044" y="2846082"/>
                      <a:chExt cx="559121" cy="92788"/>
                    </a:xfrm>
                  </p:grpSpPr>
                  <p:cxnSp>
                    <p:nvCxnSpPr>
                      <p:cNvPr id="2196" name="Straight Connector 2195">
                        <a:extLst>
                          <a:ext uri="{FF2B5EF4-FFF2-40B4-BE49-F238E27FC236}">
                            <a16:creationId xmlns:a16="http://schemas.microsoft.com/office/drawing/2014/main" id="{AB375F99-D5CD-594D-B7B6-2DDD8AD463E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a:extLst>
                          <a:ext uri="{FF2B5EF4-FFF2-40B4-BE49-F238E27FC236}">
                            <a16:creationId xmlns:a16="http://schemas.microsoft.com/office/drawing/2014/main" id="{8942224F-46C2-2E4B-B84C-B307B213E6EE}"/>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7" name="Group 556">
                      <a:extLst>
                        <a:ext uri="{FF2B5EF4-FFF2-40B4-BE49-F238E27FC236}">
                          <a16:creationId xmlns:a16="http://schemas.microsoft.com/office/drawing/2014/main" id="{0B09E575-9979-6F44-8247-0C76F3AB5BE1}"/>
                        </a:ext>
                      </a:extLst>
                    </p:cNvPr>
                    <p:cNvGrpSpPr>
                      <a:grpSpLocks/>
                    </p:cNvGrpSpPr>
                    <p:nvPr/>
                  </p:nvGrpSpPr>
                  <p:grpSpPr bwMode="auto">
                    <a:xfrm>
                      <a:off x="6396958" y="3598469"/>
                      <a:ext cx="559121" cy="92788"/>
                      <a:chOff x="6582044" y="2846082"/>
                      <a:chExt cx="559121" cy="92788"/>
                    </a:xfrm>
                  </p:grpSpPr>
                  <p:cxnSp>
                    <p:nvCxnSpPr>
                      <p:cNvPr id="2194" name="Straight Connector 2193">
                        <a:extLst>
                          <a:ext uri="{FF2B5EF4-FFF2-40B4-BE49-F238E27FC236}">
                            <a16:creationId xmlns:a16="http://schemas.microsoft.com/office/drawing/2014/main" id="{444B571B-8E32-5344-BCE1-32749BB784B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a:extLst>
                          <a:ext uri="{FF2B5EF4-FFF2-40B4-BE49-F238E27FC236}">
                            <a16:creationId xmlns:a16="http://schemas.microsoft.com/office/drawing/2014/main" id="{FBE5523F-3CFB-A940-944E-2191AA1B729B}"/>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8" name="Group 557">
                      <a:extLst>
                        <a:ext uri="{FF2B5EF4-FFF2-40B4-BE49-F238E27FC236}">
                          <a16:creationId xmlns:a16="http://schemas.microsoft.com/office/drawing/2014/main" id="{6C0FACEB-3B09-8642-B4D6-4563096A3C1F}"/>
                        </a:ext>
                      </a:extLst>
                    </p:cNvPr>
                    <p:cNvGrpSpPr>
                      <a:grpSpLocks/>
                    </p:cNvGrpSpPr>
                    <p:nvPr/>
                  </p:nvGrpSpPr>
                  <p:grpSpPr bwMode="auto">
                    <a:xfrm>
                      <a:off x="6396478" y="3664333"/>
                      <a:ext cx="559121" cy="92788"/>
                      <a:chOff x="6582044" y="2846082"/>
                      <a:chExt cx="559121" cy="92788"/>
                    </a:xfrm>
                  </p:grpSpPr>
                  <p:cxnSp>
                    <p:nvCxnSpPr>
                      <p:cNvPr id="2192" name="Straight Connector 2191">
                        <a:extLst>
                          <a:ext uri="{FF2B5EF4-FFF2-40B4-BE49-F238E27FC236}">
                            <a16:creationId xmlns:a16="http://schemas.microsoft.com/office/drawing/2014/main" id="{AD49900A-9084-0446-BC38-A314E219BE6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a:extLst>
                          <a:ext uri="{FF2B5EF4-FFF2-40B4-BE49-F238E27FC236}">
                            <a16:creationId xmlns:a16="http://schemas.microsoft.com/office/drawing/2014/main" id="{895E717E-E3CF-9741-B528-D13D71F2591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9" name="Group 558">
                      <a:extLst>
                        <a:ext uri="{FF2B5EF4-FFF2-40B4-BE49-F238E27FC236}">
                          <a16:creationId xmlns:a16="http://schemas.microsoft.com/office/drawing/2014/main" id="{8EA84B21-6847-454C-BD38-01FA81B26D9C}"/>
                        </a:ext>
                      </a:extLst>
                    </p:cNvPr>
                    <p:cNvGrpSpPr>
                      <a:grpSpLocks/>
                    </p:cNvGrpSpPr>
                    <p:nvPr/>
                  </p:nvGrpSpPr>
                  <p:grpSpPr bwMode="auto">
                    <a:xfrm>
                      <a:off x="6395998" y="3730197"/>
                      <a:ext cx="559121" cy="92788"/>
                      <a:chOff x="6582044" y="2846082"/>
                      <a:chExt cx="559121" cy="92788"/>
                    </a:xfrm>
                  </p:grpSpPr>
                  <p:cxnSp>
                    <p:nvCxnSpPr>
                      <p:cNvPr id="2190" name="Straight Connector 2189">
                        <a:extLst>
                          <a:ext uri="{FF2B5EF4-FFF2-40B4-BE49-F238E27FC236}">
                            <a16:creationId xmlns:a16="http://schemas.microsoft.com/office/drawing/2014/main" id="{1244BDE3-90DC-DE4D-90BD-C56202F82D7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a:extLst>
                          <a:ext uri="{FF2B5EF4-FFF2-40B4-BE49-F238E27FC236}">
                            <a16:creationId xmlns:a16="http://schemas.microsoft.com/office/drawing/2014/main" id="{E12FCF4B-DA6F-A948-B615-E356136D88D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152" name="Straight Connector 2151">
                    <a:extLst>
                      <a:ext uri="{FF2B5EF4-FFF2-40B4-BE49-F238E27FC236}">
                        <a16:creationId xmlns:a16="http://schemas.microsoft.com/office/drawing/2014/main" id="{37F9EE80-FA72-C348-B913-9E54BFA0A194}"/>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a:extLst>
                      <a:ext uri="{FF2B5EF4-FFF2-40B4-BE49-F238E27FC236}">
                        <a16:creationId xmlns:a16="http://schemas.microsoft.com/office/drawing/2014/main" id="{28D38FDF-A5B1-F34F-ACC1-BFE7F441D79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a:extLst>
                      <a:ext uri="{FF2B5EF4-FFF2-40B4-BE49-F238E27FC236}">
                        <a16:creationId xmlns:a16="http://schemas.microsoft.com/office/drawing/2014/main" id="{FC2AEB16-E92A-394E-967D-46EC73B56F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a:extLst>
                      <a:ext uri="{FF2B5EF4-FFF2-40B4-BE49-F238E27FC236}">
                        <a16:creationId xmlns:a16="http://schemas.microsoft.com/office/drawing/2014/main" id="{0F60EA5E-6744-4C42-A8F1-62A81AB30CB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a:extLst>
                      <a:ext uri="{FF2B5EF4-FFF2-40B4-BE49-F238E27FC236}">
                        <a16:creationId xmlns:a16="http://schemas.microsoft.com/office/drawing/2014/main" id="{DB9D06AE-5BCC-854F-8397-047541C06C3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a:extLst>
                      <a:ext uri="{FF2B5EF4-FFF2-40B4-BE49-F238E27FC236}">
                        <a16:creationId xmlns:a16="http://schemas.microsoft.com/office/drawing/2014/main" id="{F8CED4CB-2F48-C14A-9EDE-2A722CCB60F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a:extLst>
                      <a:ext uri="{FF2B5EF4-FFF2-40B4-BE49-F238E27FC236}">
                        <a16:creationId xmlns:a16="http://schemas.microsoft.com/office/drawing/2014/main" id="{B75AFFC0-04BD-494D-97F6-7C1F0FD3A4D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a:extLst>
                      <a:ext uri="{FF2B5EF4-FFF2-40B4-BE49-F238E27FC236}">
                        <a16:creationId xmlns:a16="http://schemas.microsoft.com/office/drawing/2014/main" id="{309532F9-5627-DE42-99E1-3285C376BC0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a:extLst>
                      <a:ext uri="{FF2B5EF4-FFF2-40B4-BE49-F238E27FC236}">
                        <a16:creationId xmlns:a16="http://schemas.microsoft.com/office/drawing/2014/main" id="{88B5E709-B7BF-0C48-8036-BB180D43993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a:extLst>
                      <a:ext uri="{FF2B5EF4-FFF2-40B4-BE49-F238E27FC236}">
                        <a16:creationId xmlns:a16="http://schemas.microsoft.com/office/drawing/2014/main" id="{79009453-806E-0844-8CDB-29E74DFE52F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a:extLst>
                      <a:ext uri="{FF2B5EF4-FFF2-40B4-BE49-F238E27FC236}">
                        <a16:creationId xmlns:a16="http://schemas.microsoft.com/office/drawing/2014/main" id="{DE568E2F-8777-7F49-815E-4C660948D6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a:extLst>
                      <a:ext uri="{FF2B5EF4-FFF2-40B4-BE49-F238E27FC236}">
                        <a16:creationId xmlns:a16="http://schemas.microsoft.com/office/drawing/2014/main" id="{7083EAB8-CFFB-7745-A6CE-A400C978C6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a:extLst>
                      <a:ext uri="{FF2B5EF4-FFF2-40B4-BE49-F238E27FC236}">
                        <a16:creationId xmlns:a16="http://schemas.microsoft.com/office/drawing/2014/main" id="{B15B59A1-1C67-B64D-9AE3-AC6FECBA187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65" name="Group 2164">
                    <a:extLst>
                      <a:ext uri="{FF2B5EF4-FFF2-40B4-BE49-F238E27FC236}">
                        <a16:creationId xmlns:a16="http://schemas.microsoft.com/office/drawing/2014/main" id="{BE59DFDA-5234-8449-80D6-4D9E9AE8C7C4}"/>
                      </a:ext>
                    </a:extLst>
                  </p:cNvPr>
                  <p:cNvGrpSpPr/>
                  <p:nvPr/>
                </p:nvGrpSpPr>
                <p:grpSpPr>
                  <a:xfrm>
                    <a:off x="6434171" y="4488570"/>
                    <a:ext cx="224203" cy="179034"/>
                    <a:chOff x="3668110" y="2448910"/>
                    <a:chExt cx="3794234" cy="2165130"/>
                  </a:xfrm>
                </p:grpSpPr>
                <p:sp>
                  <p:nvSpPr>
                    <p:cNvPr id="2166" name="Rectangle 2165">
                      <a:extLst>
                        <a:ext uri="{FF2B5EF4-FFF2-40B4-BE49-F238E27FC236}">
                          <a16:creationId xmlns:a16="http://schemas.microsoft.com/office/drawing/2014/main" id="{8A7376E3-433F-BB47-9994-3015F22E9B9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167" name="Freeform 2166">
                      <a:extLst>
                        <a:ext uri="{FF2B5EF4-FFF2-40B4-BE49-F238E27FC236}">
                          <a16:creationId xmlns:a16="http://schemas.microsoft.com/office/drawing/2014/main" id="{41B54974-C0F6-7648-A572-44E269E4E1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168" name="Group 2167">
                      <a:extLst>
                        <a:ext uri="{FF2B5EF4-FFF2-40B4-BE49-F238E27FC236}">
                          <a16:creationId xmlns:a16="http://schemas.microsoft.com/office/drawing/2014/main" id="{07E13F5C-260A-804A-8484-2A4B78659EF5}"/>
                        </a:ext>
                      </a:extLst>
                    </p:cNvPr>
                    <p:cNvGrpSpPr/>
                    <p:nvPr/>
                  </p:nvGrpSpPr>
                  <p:grpSpPr>
                    <a:xfrm>
                      <a:off x="3941378" y="2603243"/>
                      <a:ext cx="3202061" cy="1066110"/>
                      <a:chOff x="7939341" y="3037317"/>
                      <a:chExt cx="897649" cy="353919"/>
                    </a:xfrm>
                  </p:grpSpPr>
                  <p:sp>
                    <p:nvSpPr>
                      <p:cNvPr id="2169" name="Freeform 2168">
                        <a:extLst>
                          <a:ext uri="{FF2B5EF4-FFF2-40B4-BE49-F238E27FC236}">
                            <a16:creationId xmlns:a16="http://schemas.microsoft.com/office/drawing/2014/main" id="{DAF8FC3E-8AE8-8544-9E2C-2A3337D3D59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170" name="Freeform 2169">
                        <a:extLst>
                          <a:ext uri="{FF2B5EF4-FFF2-40B4-BE49-F238E27FC236}">
                            <a16:creationId xmlns:a16="http://schemas.microsoft.com/office/drawing/2014/main" id="{0D551CD2-D2ED-494A-BC9A-B1FB4474878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171" name="Freeform 2170">
                        <a:extLst>
                          <a:ext uri="{FF2B5EF4-FFF2-40B4-BE49-F238E27FC236}">
                            <a16:creationId xmlns:a16="http://schemas.microsoft.com/office/drawing/2014/main" id="{75D9A10D-03F2-B644-AD05-E5F7360F01F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172" name="Freeform 2171">
                        <a:extLst>
                          <a:ext uri="{FF2B5EF4-FFF2-40B4-BE49-F238E27FC236}">
                            <a16:creationId xmlns:a16="http://schemas.microsoft.com/office/drawing/2014/main" id="{D1EE3C72-0B0E-BB4F-8596-A522A529A25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sp>
              <p:nvSpPr>
                <p:cNvPr id="2274" name="TextBox 2273">
                  <a:extLst>
                    <a:ext uri="{FF2B5EF4-FFF2-40B4-BE49-F238E27FC236}">
                      <a16:creationId xmlns:a16="http://schemas.microsoft.com/office/drawing/2014/main" id="{96AB7A36-67E3-8243-8B85-234034995217}"/>
                    </a:ext>
                  </a:extLst>
                </p:cNvPr>
                <p:cNvSpPr txBox="1"/>
                <p:nvPr/>
              </p:nvSpPr>
              <p:spPr>
                <a:xfrm>
                  <a:off x="7175036" y="4021359"/>
                  <a:ext cx="343364" cy="369332"/>
                </a:xfrm>
                <a:prstGeom prst="rect">
                  <a:avLst/>
                </a:prstGeom>
                <a:noFill/>
              </p:spPr>
              <p:txBody>
                <a:bodyPr wrap="none" rtlCol="0">
                  <a:spAutoFit/>
                </a:bodyPr>
                <a:lstStyle/>
                <a:p>
                  <a:r>
                    <a:rPr lang="pt-BR"/>
                    <a:t>…</a:t>
                  </a:r>
                </a:p>
              </p:txBody>
            </p:sp>
          </p:grpSp>
          <p:sp>
            <p:nvSpPr>
              <p:cNvPr id="2275" name="TextBox 2274">
                <a:extLst>
                  <a:ext uri="{FF2B5EF4-FFF2-40B4-BE49-F238E27FC236}">
                    <a16:creationId xmlns:a16="http://schemas.microsoft.com/office/drawing/2014/main" id="{530B41F0-74DC-274C-9D07-7FF1196543B8}"/>
                  </a:ext>
                </a:extLst>
              </p:cNvPr>
              <p:cNvSpPr txBox="1"/>
              <p:nvPr/>
            </p:nvSpPr>
            <p:spPr>
              <a:xfrm>
                <a:off x="7270703" y="4827855"/>
                <a:ext cx="343364" cy="369332"/>
              </a:xfrm>
              <a:prstGeom prst="rect">
                <a:avLst/>
              </a:prstGeom>
              <a:noFill/>
            </p:spPr>
            <p:txBody>
              <a:bodyPr wrap="none" rtlCol="0">
                <a:spAutoFit/>
              </a:bodyPr>
              <a:lstStyle/>
              <a:p>
                <a:r>
                  <a:rPr lang="pt-BR"/>
                  <a:t>…</a:t>
                </a:r>
              </a:p>
            </p:txBody>
          </p:sp>
        </p:grpSp>
      </p:grpSp>
      <p:grpSp>
        <p:nvGrpSpPr>
          <p:cNvPr id="3050" name="Group 3049">
            <a:extLst>
              <a:ext uri="{FF2B5EF4-FFF2-40B4-BE49-F238E27FC236}">
                <a16:creationId xmlns:a16="http://schemas.microsoft.com/office/drawing/2014/main" id="{EE8E1037-DFF3-0E40-92F8-FFB4BCCF06C9}"/>
              </a:ext>
            </a:extLst>
          </p:cNvPr>
          <p:cNvGrpSpPr/>
          <p:nvPr/>
        </p:nvGrpSpPr>
        <p:grpSpPr>
          <a:xfrm>
            <a:off x="1017496" y="2600174"/>
            <a:ext cx="4405604" cy="990932"/>
            <a:chOff x="788896" y="6230880"/>
            <a:chExt cx="4405604" cy="990932"/>
          </a:xfrm>
        </p:grpSpPr>
        <p:grpSp>
          <p:nvGrpSpPr>
            <p:cNvPr id="3019" name="Group 3018">
              <a:extLst>
                <a:ext uri="{FF2B5EF4-FFF2-40B4-BE49-F238E27FC236}">
                  <a16:creationId xmlns:a16="http://schemas.microsoft.com/office/drawing/2014/main" id="{4E2F731A-B829-1040-8D11-097AB681E06E}"/>
                </a:ext>
              </a:extLst>
            </p:cNvPr>
            <p:cNvGrpSpPr/>
            <p:nvPr/>
          </p:nvGrpSpPr>
          <p:grpSpPr>
            <a:xfrm>
              <a:off x="1244508" y="6689164"/>
              <a:ext cx="3949992" cy="532648"/>
              <a:chOff x="1432767" y="3085352"/>
              <a:chExt cx="3949992" cy="532648"/>
            </a:xfrm>
          </p:grpSpPr>
          <p:cxnSp>
            <p:nvCxnSpPr>
              <p:cNvPr id="2054" name="Straight Connector 2053">
                <a:extLst>
                  <a:ext uri="{FF2B5EF4-FFF2-40B4-BE49-F238E27FC236}">
                    <a16:creationId xmlns:a16="http://schemas.microsoft.com/office/drawing/2014/main" id="{3633397E-B589-BE4A-91A9-45383BA21A77}"/>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DB96313-F51C-784B-8A27-F914791320F4}"/>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D7A33BC-122A-4D4C-8216-E9ADABB4118A}"/>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CC4D6DD-F7F7-9842-8817-1ADC39CDC006}"/>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98D0CB0-E908-204C-80E9-4112D5AE59EC}"/>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99C0129-90CE-F943-BD7E-DE59AB09F6D9}"/>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8881BBB-9B49-9443-B24F-DA02C1EEBB99}"/>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5CD2FCA-AC04-7445-8630-50BF2B4D0A9B}"/>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539B5BF-E363-8141-8954-F81C27ADFFA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79AA327-34B4-0F4D-9424-9F249FD4E9FF}"/>
                  </a:ext>
                </a:extLst>
              </p:cNvPr>
              <p:cNvCxnSpPr>
                <a:cxnSpLocks/>
                <a:endCxn id="1253"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EA445DC-730E-CD43-ACA1-87532C66F516}"/>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8293BC1-6D02-3E40-9C4F-991186A27A60}"/>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0398E10-845D-C840-B2E2-882489F2FBBA}"/>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F97A42D-223B-BB4F-9593-14DEDF819351}"/>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58" name="Straight Connector 2057">
                <a:extLst>
                  <a:ext uri="{FF2B5EF4-FFF2-40B4-BE49-F238E27FC236}">
                    <a16:creationId xmlns:a16="http://schemas.microsoft.com/office/drawing/2014/main" id="{4B358127-CED7-5F40-BE62-8CC4211C9D5F}"/>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1C8B5EED-AFAD-9D4E-ABB6-ACF2B46C4BBC}"/>
                </a:ext>
              </a:extLst>
            </p:cNvPr>
            <p:cNvGrpSpPr/>
            <p:nvPr/>
          </p:nvGrpSpPr>
          <p:grpSpPr>
            <a:xfrm>
              <a:off x="788896" y="6230951"/>
              <a:ext cx="914400" cy="479686"/>
              <a:chOff x="3668110" y="2448910"/>
              <a:chExt cx="3794234" cy="2165130"/>
            </a:xfrm>
          </p:grpSpPr>
          <p:sp>
            <p:nvSpPr>
              <p:cNvPr id="1268" name="Rectangle 1267">
                <a:extLst>
                  <a:ext uri="{FF2B5EF4-FFF2-40B4-BE49-F238E27FC236}">
                    <a16:creationId xmlns:a16="http://schemas.microsoft.com/office/drawing/2014/main" id="{3238B38C-F530-E04D-9BFE-2FB6F5FDEED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69" name="Freeform 1268">
                <a:extLst>
                  <a:ext uri="{FF2B5EF4-FFF2-40B4-BE49-F238E27FC236}">
                    <a16:creationId xmlns:a16="http://schemas.microsoft.com/office/drawing/2014/main" id="{D3497A98-A287-2A4B-A69F-32125D8F28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1270" name="Group 1269">
                <a:extLst>
                  <a:ext uri="{FF2B5EF4-FFF2-40B4-BE49-F238E27FC236}">
                    <a16:creationId xmlns:a16="http://schemas.microsoft.com/office/drawing/2014/main" id="{B69DCBBD-C0EA-D347-8A32-C67565A9232A}"/>
                  </a:ext>
                </a:extLst>
              </p:cNvPr>
              <p:cNvGrpSpPr/>
              <p:nvPr/>
            </p:nvGrpSpPr>
            <p:grpSpPr>
              <a:xfrm>
                <a:off x="3941378" y="2603243"/>
                <a:ext cx="3202061" cy="1066110"/>
                <a:chOff x="7939341" y="3037317"/>
                <a:chExt cx="897649" cy="353919"/>
              </a:xfrm>
            </p:grpSpPr>
            <p:sp>
              <p:nvSpPr>
                <p:cNvPr id="1271" name="Freeform 1270">
                  <a:extLst>
                    <a:ext uri="{FF2B5EF4-FFF2-40B4-BE49-F238E27FC236}">
                      <a16:creationId xmlns:a16="http://schemas.microsoft.com/office/drawing/2014/main" id="{AA515CBD-165D-F448-AA81-820F06F0110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72" name="Freeform 1271">
                  <a:extLst>
                    <a:ext uri="{FF2B5EF4-FFF2-40B4-BE49-F238E27FC236}">
                      <a16:creationId xmlns:a16="http://schemas.microsoft.com/office/drawing/2014/main" id="{BCA5BB97-166C-064C-B223-D1F5F8D85F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73" name="Freeform 1272">
                  <a:extLst>
                    <a:ext uri="{FF2B5EF4-FFF2-40B4-BE49-F238E27FC236}">
                      <a16:creationId xmlns:a16="http://schemas.microsoft.com/office/drawing/2014/main" id="{E6A68141-A195-7545-AD60-B57665A29B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74" name="Freeform 1273">
                  <a:extLst>
                    <a:ext uri="{FF2B5EF4-FFF2-40B4-BE49-F238E27FC236}">
                      <a16:creationId xmlns:a16="http://schemas.microsoft.com/office/drawing/2014/main" id="{C0C7EB7C-3270-B44C-8D8D-34D429C54D7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nvGrpSpPr>
            <p:cNvPr id="2037" name="Group 2036">
              <a:extLst>
                <a:ext uri="{FF2B5EF4-FFF2-40B4-BE49-F238E27FC236}">
                  <a16:creationId xmlns:a16="http://schemas.microsoft.com/office/drawing/2014/main" id="{22F365AC-2EFD-BF4D-88C6-B9AA1359F4B6}"/>
                </a:ext>
              </a:extLst>
            </p:cNvPr>
            <p:cNvGrpSpPr/>
            <p:nvPr/>
          </p:nvGrpSpPr>
          <p:grpSpPr>
            <a:xfrm>
              <a:off x="2375579" y="6230880"/>
              <a:ext cx="914400" cy="479686"/>
              <a:chOff x="3668110" y="2448910"/>
              <a:chExt cx="3794234" cy="2165130"/>
            </a:xfrm>
          </p:grpSpPr>
          <p:sp>
            <p:nvSpPr>
              <p:cNvPr id="2038" name="Rectangle 2037">
                <a:extLst>
                  <a:ext uri="{FF2B5EF4-FFF2-40B4-BE49-F238E27FC236}">
                    <a16:creationId xmlns:a16="http://schemas.microsoft.com/office/drawing/2014/main" id="{9D7667EC-5CB1-B440-9124-49C78053B90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39" name="Freeform 2038">
                <a:extLst>
                  <a:ext uri="{FF2B5EF4-FFF2-40B4-BE49-F238E27FC236}">
                    <a16:creationId xmlns:a16="http://schemas.microsoft.com/office/drawing/2014/main" id="{67CFBF89-8A80-0F46-B8A5-B9D4694FAC5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040" name="Group 2039">
                <a:extLst>
                  <a:ext uri="{FF2B5EF4-FFF2-40B4-BE49-F238E27FC236}">
                    <a16:creationId xmlns:a16="http://schemas.microsoft.com/office/drawing/2014/main" id="{F6318596-17F3-3F4F-8E5B-CB84718781BE}"/>
                  </a:ext>
                </a:extLst>
              </p:cNvPr>
              <p:cNvGrpSpPr/>
              <p:nvPr/>
            </p:nvGrpSpPr>
            <p:grpSpPr>
              <a:xfrm>
                <a:off x="3941378" y="2603243"/>
                <a:ext cx="3202061" cy="1066110"/>
                <a:chOff x="7939341" y="3037317"/>
                <a:chExt cx="897649" cy="353919"/>
              </a:xfrm>
            </p:grpSpPr>
            <p:sp>
              <p:nvSpPr>
                <p:cNvPr id="2041" name="Freeform 2040">
                  <a:extLst>
                    <a:ext uri="{FF2B5EF4-FFF2-40B4-BE49-F238E27FC236}">
                      <a16:creationId xmlns:a16="http://schemas.microsoft.com/office/drawing/2014/main" id="{99852DB6-22CD-204D-A321-75C489E42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42" name="Freeform 2041">
                  <a:extLst>
                    <a:ext uri="{FF2B5EF4-FFF2-40B4-BE49-F238E27FC236}">
                      <a16:creationId xmlns:a16="http://schemas.microsoft.com/office/drawing/2014/main" id="{549A274D-AE42-A244-9C0D-4FE13605F2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43" name="Freeform 2042">
                  <a:extLst>
                    <a:ext uri="{FF2B5EF4-FFF2-40B4-BE49-F238E27FC236}">
                      <a16:creationId xmlns:a16="http://schemas.microsoft.com/office/drawing/2014/main" id="{87E179B7-5ABC-D245-9597-307FFEE26CE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44" name="Freeform 2043">
                  <a:extLst>
                    <a:ext uri="{FF2B5EF4-FFF2-40B4-BE49-F238E27FC236}">
                      <a16:creationId xmlns:a16="http://schemas.microsoft.com/office/drawing/2014/main" id="{20AF9F93-553D-5A45-8523-21F44194DD8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nvGrpSpPr>
            <p:cNvPr id="2045" name="Group 2044">
              <a:extLst>
                <a:ext uri="{FF2B5EF4-FFF2-40B4-BE49-F238E27FC236}">
                  <a16:creationId xmlns:a16="http://schemas.microsoft.com/office/drawing/2014/main" id="{BC37F488-F70D-A847-B633-66E672BC3E2A}"/>
                </a:ext>
              </a:extLst>
            </p:cNvPr>
            <p:cNvGrpSpPr/>
            <p:nvPr/>
          </p:nvGrpSpPr>
          <p:grpSpPr>
            <a:xfrm>
              <a:off x="3946379" y="6235680"/>
              <a:ext cx="914400" cy="479686"/>
              <a:chOff x="3668110" y="2448910"/>
              <a:chExt cx="3794234" cy="2165130"/>
            </a:xfrm>
          </p:grpSpPr>
          <p:sp>
            <p:nvSpPr>
              <p:cNvPr id="2046" name="Rectangle 2045">
                <a:extLst>
                  <a:ext uri="{FF2B5EF4-FFF2-40B4-BE49-F238E27FC236}">
                    <a16:creationId xmlns:a16="http://schemas.microsoft.com/office/drawing/2014/main" id="{A248A14A-DF6F-A045-8B56-1D5E8E4928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47" name="Freeform 2046">
                <a:extLst>
                  <a:ext uri="{FF2B5EF4-FFF2-40B4-BE49-F238E27FC236}">
                    <a16:creationId xmlns:a16="http://schemas.microsoft.com/office/drawing/2014/main" id="{6D70C432-A96E-FA45-AF1C-23A1FA6079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048" name="Group 2047">
                <a:extLst>
                  <a:ext uri="{FF2B5EF4-FFF2-40B4-BE49-F238E27FC236}">
                    <a16:creationId xmlns:a16="http://schemas.microsoft.com/office/drawing/2014/main" id="{5892B579-45A3-1244-97D3-F6581DAC5BC5}"/>
                  </a:ext>
                </a:extLst>
              </p:cNvPr>
              <p:cNvGrpSpPr/>
              <p:nvPr/>
            </p:nvGrpSpPr>
            <p:grpSpPr>
              <a:xfrm>
                <a:off x="3941378" y="2603243"/>
                <a:ext cx="3202061" cy="1066110"/>
                <a:chOff x="7939341" y="3037317"/>
                <a:chExt cx="897649" cy="353919"/>
              </a:xfrm>
            </p:grpSpPr>
            <p:sp>
              <p:nvSpPr>
                <p:cNvPr id="2049" name="Freeform 2048">
                  <a:extLst>
                    <a:ext uri="{FF2B5EF4-FFF2-40B4-BE49-F238E27FC236}">
                      <a16:creationId xmlns:a16="http://schemas.microsoft.com/office/drawing/2014/main" id="{AEEDCF3E-732E-F048-9AA4-33053846115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50" name="Freeform 2049">
                  <a:extLst>
                    <a:ext uri="{FF2B5EF4-FFF2-40B4-BE49-F238E27FC236}">
                      <a16:creationId xmlns:a16="http://schemas.microsoft.com/office/drawing/2014/main" id="{92CA9438-E35D-3145-83A2-6CAD6A1A444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51" name="Freeform 2050">
                  <a:extLst>
                    <a:ext uri="{FF2B5EF4-FFF2-40B4-BE49-F238E27FC236}">
                      <a16:creationId xmlns:a16="http://schemas.microsoft.com/office/drawing/2014/main" id="{3BC3F487-A992-0341-80A0-EF1C669D1FD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052" name="Freeform 2051">
                  <a:extLst>
                    <a:ext uri="{FF2B5EF4-FFF2-40B4-BE49-F238E27FC236}">
                      <a16:creationId xmlns:a16="http://schemas.microsoft.com/office/drawing/2014/main" id="{E1144D82-B02D-D44A-A875-BB29A45C3F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3021" name="Group 3020">
            <a:extLst>
              <a:ext uri="{FF2B5EF4-FFF2-40B4-BE49-F238E27FC236}">
                <a16:creationId xmlns:a16="http://schemas.microsoft.com/office/drawing/2014/main" id="{CABD8F81-519A-104B-88A2-4B682A9DE096}"/>
              </a:ext>
            </a:extLst>
          </p:cNvPr>
          <p:cNvGrpSpPr/>
          <p:nvPr/>
        </p:nvGrpSpPr>
        <p:grpSpPr>
          <a:xfrm>
            <a:off x="628478" y="3550503"/>
            <a:ext cx="4630262" cy="1935897"/>
            <a:chOff x="628478" y="3550503"/>
            <a:chExt cx="4630262" cy="1935897"/>
          </a:xfrm>
        </p:grpSpPr>
        <p:grpSp>
          <p:nvGrpSpPr>
            <p:cNvPr id="2522" name="Group 2521">
              <a:extLst>
                <a:ext uri="{FF2B5EF4-FFF2-40B4-BE49-F238E27FC236}">
                  <a16:creationId xmlns:a16="http://schemas.microsoft.com/office/drawing/2014/main" id="{F54A1D1E-FF36-D743-AFA8-D3C74C3A34D3}"/>
                </a:ext>
              </a:extLst>
            </p:cNvPr>
            <p:cNvGrpSpPr/>
            <p:nvPr/>
          </p:nvGrpSpPr>
          <p:grpSpPr>
            <a:xfrm>
              <a:off x="3833361" y="3951330"/>
              <a:ext cx="1425379" cy="1535070"/>
              <a:chOff x="6576561" y="4111039"/>
              <a:chExt cx="1425379" cy="1535070"/>
            </a:xfrm>
          </p:grpSpPr>
          <p:cxnSp>
            <p:nvCxnSpPr>
              <p:cNvPr id="2276" name="Straight Connector 2275">
                <a:extLst>
                  <a:ext uri="{FF2B5EF4-FFF2-40B4-BE49-F238E27FC236}">
                    <a16:creationId xmlns:a16="http://schemas.microsoft.com/office/drawing/2014/main" id="{07E51812-9247-CA4F-B189-993416E63E5D}"/>
                  </a:ext>
                </a:extLst>
              </p:cNvPr>
              <p:cNvCxnSpPr>
                <a:cxnSpLocks/>
                <a:endCxn id="2298"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a:extLst>
                  <a:ext uri="{FF2B5EF4-FFF2-40B4-BE49-F238E27FC236}">
                    <a16:creationId xmlns:a16="http://schemas.microsoft.com/office/drawing/2014/main" id="{EA4A0CB1-3F42-4944-9840-FB43738D7F01}"/>
                  </a:ext>
                </a:extLst>
              </p:cNvPr>
              <p:cNvCxnSpPr>
                <a:cxnSpLocks/>
                <a:endCxn id="2362"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a:extLst>
                  <a:ext uri="{FF2B5EF4-FFF2-40B4-BE49-F238E27FC236}">
                    <a16:creationId xmlns:a16="http://schemas.microsoft.com/office/drawing/2014/main" id="{8B7E381B-2282-9847-8FE9-7DB6AEAA3B61}"/>
                  </a:ext>
                </a:extLst>
              </p:cNvPr>
              <p:cNvCxnSpPr>
                <a:cxnSpLocks/>
                <a:endCxn id="247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79" name="Group 2278">
                <a:extLst>
                  <a:ext uri="{FF2B5EF4-FFF2-40B4-BE49-F238E27FC236}">
                    <a16:creationId xmlns:a16="http://schemas.microsoft.com/office/drawing/2014/main" id="{AC02A6C9-87D9-2A49-9800-21A535F2998C}"/>
                  </a:ext>
                </a:extLst>
              </p:cNvPr>
              <p:cNvGrpSpPr/>
              <p:nvPr/>
            </p:nvGrpSpPr>
            <p:grpSpPr>
              <a:xfrm>
                <a:off x="6576561" y="4640970"/>
                <a:ext cx="267360" cy="997195"/>
                <a:chOff x="6424161" y="4488570"/>
                <a:chExt cx="267360" cy="997195"/>
              </a:xfrm>
            </p:grpSpPr>
            <p:grpSp>
              <p:nvGrpSpPr>
                <p:cNvPr id="2280" name="Group 506">
                  <a:extLst>
                    <a:ext uri="{FF2B5EF4-FFF2-40B4-BE49-F238E27FC236}">
                      <a16:creationId xmlns:a16="http://schemas.microsoft.com/office/drawing/2014/main" id="{A7B8652E-31B5-4B41-B6F5-D67F5BA9FEF4}"/>
                    </a:ext>
                  </a:extLst>
                </p:cNvPr>
                <p:cNvGrpSpPr>
                  <a:grpSpLocks/>
                </p:cNvGrpSpPr>
                <p:nvPr/>
              </p:nvGrpSpPr>
              <p:grpSpPr bwMode="auto">
                <a:xfrm>
                  <a:off x="6424161" y="4637077"/>
                  <a:ext cx="235570" cy="848688"/>
                  <a:chOff x="6395998" y="3062424"/>
                  <a:chExt cx="564403" cy="837478"/>
                </a:xfrm>
              </p:grpSpPr>
              <p:sp>
                <p:nvSpPr>
                  <p:cNvPr id="2302" name="Rectangle 2301">
                    <a:extLst>
                      <a:ext uri="{FF2B5EF4-FFF2-40B4-BE49-F238E27FC236}">
                        <a16:creationId xmlns:a16="http://schemas.microsoft.com/office/drawing/2014/main" id="{FD5BBCFB-1E19-BD49-912E-B28D0226E8F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303" name="Straight Connector 2302">
                    <a:extLst>
                      <a:ext uri="{FF2B5EF4-FFF2-40B4-BE49-F238E27FC236}">
                        <a16:creationId xmlns:a16="http://schemas.microsoft.com/office/drawing/2014/main" id="{85D331F3-540C-4D47-818B-D4DFBBF92AB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4" name="Rectangle 2303">
                    <a:extLst>
                      <a:ext uri="{FF2B5EF4-FFF2-40B4-BE49-F238E27FC236}">
                        <a16:creationId xmlns:a16="http://schemas.microsoft.com/office/drawing/2014/main" id="{91440F2F-FF46-8947-80FF-929B7758CB3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305" name="Straight Connector 2304">
                    <a:extLst>
                      <a:ext uri="{FF2B5EF4-FFF2-40B4-BE49-F238E27FC236}">
                        <a16:creationId xmlns:a16="http://schemas.microsoft.com/office/drawing/2014/main" id="{89C42C1D-947D-2046-B452-9052246A9C0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6" name="Rectangle 2305">
                    <a:extLst>
                      <a:ext uri="{FF2B5EF4-FFF2-40B4-BE49-F238E27FC236}">
                        <a16:creationId xmlns:a16="http://schemas.microsoft.com/office/drawing/2014/main" id="{31930012-FB89-DD42-9386-842599988E6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307" name="Rectangle 2306">
                    <a:extLst>
                      <a:ext uri="{FF2B5EF4-FFF2-40B4-BE49-F238E27FC236}">
                        <a16:creationId xmlns:a16="http://schemas.microsoft.com/office/drawing/2014/main" id="{5B21C088-5508-CA43-967B-4544D05408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308" name="Straight Connector 2307">
                    <a:extLst>
                      <a:ext uri="{FF2B5EF4-FFF2-40B4-BE49-F238E27FC236}">
                        <a16:creationId xmlns:a16="http://schemas.microsoft.com/office/drawing/2014/main" id="{7D901C73-6EEF-8B4B-9DE3-6C7D2012040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09" name="Group 544">
                    <a:extLst>
                      <a:ext uri="{FF2B5EF4-FFF2-40B4-BE49-F238E27FC236}">
                        <a16:creationId xmlns:a16="http://schemas.microsoft.com/office/drawing/2014/main" id="{9832DE10-4905-A24D-A68F-D5D4F26A274B}"/>
                      </a:ext>
                    </a:extLst>
                  </p:cNvPr>
                  <p:cNvGrpSpPr>
                    <a:grpSpLocks/>
                  </p:cNvGrpSpPr>
                  <p:nvPr/>
                </p:nvGrpSpPr>
                <p:grpSpPr bwMode="auto">
                  <a:xfrm>
                    <a:off x="6400318" y="3137421"/>
                    <a:ext cx="559121" cy="92788"/>
                    <a:chOff x="6582044" y="2846082"/>
                    <a:chExt cx="559121" cy="92788"/>
                  </a:xfrm>
                </p:grpSpPr>
                <p:cxnSp>
                  <p:nvCxnSpPr>
                    <p:cNvPr id="2337" name="Straight Connector 2336">
                      <a:extLst>
                        <a:ext uri="{FF2B5EF4-FFF2-40B4-BE49-F238E27FC236}">
                          <a16:creationId xmlns:a16="http://schemas.microsoft.com/office/drawing/2014/main" id="{90E54857-BEAA-D14F-9D93-38F6E006E6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a:extLst>
                        <a:ext uri="{FF2B5EF4-FFF2-40B4-BE49-F238E27FC236}">
                          <a16:creationId xmlns:a16="http://schemas.microsoft.com/office/drawing/2014/main" id="{132007CA-8466-EA4F-943B-747AC921551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0" name="Group 547">
                    <a:extLst>
                      <a:ext uri="{FF2B5EF4-FFF2-40B4-BE49-F238E27FC236}">
                        <a16:creationId xmlns:a16="http://schemas.microsoft.com/office/drawing/2014/main" id="{2152290B-30C2-8F4A-8FC0-ACF5495E8605}"/>
                      </a:ext>
                    </a:extLst>
                  </p:cNvPr>
                  <p:cNvGrpSpPr>
                    <a:grpSpLocks/>
                  </p:cNvGrpSpPr>
                  <p:nvPr/>
                </p:nvGrpSpPr>
                <p:grpSpPr bwMode="auto">
                  <a:xfrm>
                    <a:off x="6399838" y="3203285"/>
                    <a:ext cx="559121" cy="92788"/>
                    <a:chOff x="6582044" y="2846082"/>
                    <a:chExt cx="559121" cy="92788"/>
                  </a:xfrm>
                </p:grpSpPr>
                <p:cxnSp>
                  <p:nvCxnSpPr>
                    <p:cNvPr id="2335" name="Straight Connector 2334">
                      <a:extLst>
                        <a:ext uri="{FF2B5EF4-FFF2-40B4-BE49-F238E27FC236}">
                          <a16:creationId xmlns:a16="http://schemas.microsoft.com/office/drawing/2014/main" id="{83A34C97-61E0-C44B-A608-3931B9A612E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a:extLst>
                        <a:ext uri="{FF2B5EF4-FFF2-40B4-BE49-F238E27FC236}">
                          <a16:creationId xmlns:a16="http://schemas.microsoft.com/office/drawing/2014/main" id="{5639D87F-BFEA-D149-8904-6A85BBC843A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1" name="Group 549">
                    <a:extLst>
                      <a:ext uri="{FF2B5EF4-FFF2-40B4-BE49-F238E27FC236}">
                        <a16:creationId xmlns:a16="http://schemas.microsoft.com/office/drawing/2014/main" id="{44831599-8D32-FB4B-A9DC-33EFC99F701C}"/>
                      </a:ext>
                    </a:extLst>
                  </p:cNvPr>
                  <p:cNvGrpSpPr>
                    <a:grpSpLocks/>
                  </p:cNvGrpSpPr>
                  <p:nvPr/>
                </p:nvGrpSpPr>
                <p:grpSpPr bwMode="auto">
                  <a:xfrm>
                    <a:off x="6399358" y="3269149"/>
                    <a:ext cx="559121" cy="92788"/>
                    <a:chOff x="6582044" y="2846082"/>
                    <a:chExt cx="559121" cy="92788"/>
                  </a:xfrm>
                </p:grpSpPr>
                <p:cxnSp>
                  <p:nvCxnSpPr>
                    <p:cNvPr id="2333" name="Straight Connector 2332">
                      <a:extLst>
                        <a:ext uri="{FF2B5EF4-FFF2-40B4-BE49-F238E27FC236}">
                          <a16:creationId xmlns:a16="http://schemas.microsoft.com/office/drawing/2014/main" id="{056B47A2-E138-BD40-9D4E-4E1822BC3D3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a:extLst>
                        <a:ext uri="{FF2B5EF4-FFF2-40B4-BE49-F238E27FC236}">
                          <a16:creationId xmlns:a16="http://schemas.microsoft.com/office/drawing/2014/main" id="{E0403499-4864-B745-A45E-1BEFCDAFF8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2" name="Group 550">
                    <a:extLst>
                      <a:ext uri="{FF2B5EF4-FFF2-40B4-BE49-F238E27FC236}">
                        <a16:creationId xmlns:a16="http://schemas.microsoft.com/office/drawing/2014/main" id="{6DA4B1DB-ED45-4B48-A0FB-A451EA464C41}"/>
                      </a:ext>
                    </a:extLst>
                  </p:cNvPr>
                  <p:cNvGrpSpPr>
                    <a:grpSpLocks/>
                  </p:cNvGrpSpPr>
                  <p:nvPr/>
                </p:nvGrpSpPr>
                <p:grpSpPr bwMode="auto">
                  <a:xfrm>
                    <a:off x="6398878" y="3335013"/>
                    <a:ext cx="559121" cy="92788"/>
                    <a:chOff x="6582044" y="2846082"/>
                    <a:chExt cx="559121" cy="92788"/>
                  </a:xfrm>
                </p:grpSpPr>
                <p:cxnSp>
                  <p:nvCxnSpPr>
                    <p:cNvPr id="2331" name="Straight Connector 2330">
                      <a:extLst>
                        <a:ext uri="{FF2B5EF4-FFF2-40B4-BE49-F238E27FC236}">
                          <a16:creationId xmlns:a16="http://schemas.microsoft.com/office/drawing/2014/main" id="{D0CB3D7C-D1DA-6740-A29E-037E2226A8F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a:extLst>
                        <a:ext uri="{FF2B5EF4-FFF2-40B4-BE49-F238E27FC236}">
                          <a16:creationId xmlns:a16="http://schemas.microsoft.com/office/drawing/2014/main" id="{63E23CBC-6E6D-4F43-B5B7-55A7675CCB2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3" name="Group 551">
                    <a:extLst>
                      <a:ext uri="{FF2B5EF4-FFF2-40B4-BE49-F238E27FC236}">
                        <a16:creationId xmlns:a16="http://schemas.microsoft.com/office/drawing/2014/main" id="{BD921E18-788A-D740-8134-F5B3AB965CFB}"/>
                      </a:ext>
                    </a:extLst>
                  </p:cNvPr>
                  <p:cNvGrpSpPr>
                    <a:grpSpLocks/>
                  </p:cNvGrpSpPr>
                  <p:nvPr/>
                </p:nvGrpSpPr>
                <p:grpSpPr bwMode="auto">
                  <a:xfrm>
                    <a:off x="6398398" y="3400877"/>
                    <a:ext cx="559121" cy="92788"/>
                    <a:chOff x="6582044" y="2846082"/>
                    <a:chExt cx="559121" cy="92788"/>
                  </a:xfrm>
                </p:grpSpPr>
                <p:cxnSp>
                  <p:nvCxnSpPr>
                    <p:cNvPr id="2329" name="Straight Connector 2328">
                      <a:extLst>
                        <a:ext uri="{FF2B5EF4-FFF2-40B4-BE49-F238E27FC236}">
                          <a16:creationId xmlns:a16="http://schemas.microsoft.com/office/drawing/2014/main" id="{0022BC58-4849-5F4F-A4D3-6C43F3AF554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a:extLst>
                        <a:ext uri="{FF2B5EF4-FFF2-40B4-BE49-F238E27FC236}">
                          <a16:creationId xmlns:a16="http://schemas.microsoft.com/office/drawing/2014/main" id="{EE006CD1-C8AD-B441-AF9C-BE533EB09D9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4" name="Group 552">
                    <a:extLst>
                      <a:ext uri="{FF2B5EF4-FFF2-40B4-BE49-F238E27FC236}">
                        <a16:creationId xmlns:a16="http://schemas.microsoft.com/office/drawing/2014/main" id="{83687260-37F2-964D-8D6F-F3D0AFDDCB31}"/>
                      </a:ext>
                    </a:extLst>
                  </p:cNvPr>
                  <p:cNvGrpSpPr>
                    <a:grpSpLocks/>
                  </p:cNvGrpSpPr>
                  <p:nvPr/>
                </p:nvGrpSpPr>
                <p:grpSpPr bwMode="auto">
                  <a:xfrm>
                    <a:off x="6397918" y="3466741"/>
                    <a:ext cx="559121" cy="92788"/>
                    <a:chOff x="6582044" y="2846082"/>
                    <a:chExt cx="559121" cy="92788"/>
                  </a:xfrm>
                </p:grpSpPr>
                <p:cxnSp>
                  <p:nvCxnSpPr>
                    <p:cNvPr id="2327" name="Straight Connector 2326">
                      <a:extLst>
                        <a:ext uri="{FF2B5EF4-FFF2-40B4-BE49-F238E27FC236}">
                          <a16:creationId xmlns:a16="http://schemas.microsoft.com/office/drawing/2014/main" id="{8506789E-5C98-7A47-85B3-53016C70211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a:extLst>
                        <a:ext uri="{FF2B5EF4-FFF2-40B4-BE49-F238E27FC236}">
                          <a16:creationId xmlns:a16="http://schemas.microsoft.com/office/drawing/2014/main" id="{84E852B4-DBE5-1541-A9F2-16A1DAB1D4D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5" name="Group 555">
                    <a:extLst>
                      <a:ext uri="{FF2B5EF4-FFF2-40B4-BE49-F238E27FC236}">
                        <a16:creationId xmlns:a16="http://schemas.microsoft.com/office/drawing/2014/main" id="{4A3FBE37-D0A9-7E45-BFAB-B8536B95B908}"/>
                      </a:ext>
                    </a:extLst>
                  </p:cNvPr>
                  <p:cNvGrpSpPr>
                    <a:grpSpLocks/>
                  </p:cNvGrpSpPr>
                  <p:nvPr/>
                </p:nvGrpSpPr>
                <p:grpSpPr bwMode="auto">
                  <a:xfrm>
                    <a:off x="6397438" y="3532605"/>
                    <a:ext cx="559121" cy="92788"/>
                    <a:chOff x="6582044" y="2846082"/>
                    <a:chExt cx="559121" cy="92788"/>
                  </a:xfrm>
                </p:grpSpPr>
                <p:cxnSp>
                  <p:nvCxnSpPr>
                    <p:cNvPr id="2325" name="Straight Connector 2324">
                      <a:extLst>
                        <a:ext uri="{FF2B5EF4-FFF2-40B4-BE49-F238E27FC236}">
                          <a16:creationId xmlns:a16="http://schemas.microsoft.com/office/drawing/2014/main" id="{65A655A0-9D53-8C4E-A78E-104274B0D6A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a:extLst>
                        <a:ext uri="{FF2B5EF4-FFF2-40B4-BE49-F238E27FC236}">
                          <a16:creationId xmlns:a16="http://schemas.microsoft.com/office/drawing/2014/main" id="{42F7D494-EC9E-8E44-B72B-2A3D99ED1BF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6" name="Group 556">
                    <a:extLst>
                      <a:ext uri="{FF2B5EF4-FFF2-40B4-BE49-F238E27FC236}">
                        <a16:creationId xmlns:a16="http://schemas.microsoft.com/office/drawing/2014/main" id="{F9EAE8A2-A814-4640-AADF-556DA12A0627}"/>
                      </a:ext>
                    </a:extLst>
                  </p:cNvPr>
                  <p:cNvGrpSpPr>
                    <a:grpSpLocks/>
                  </p:cNvGrpSpPr>
                  <p:nvPr/>
                </p:nvGrpSpPr>
                <p:grpSpPr bwMode="auto">
                  <a:xfrm>
                    <a:off x="6396958" y="3598469"/>
                    <a:ext cx="559121" cy="92788"/>
                    <a:chOff x="6582044" y="2846082"/>
                    <a:chExt cx="559121" cy="92788"/>
                  </a:xfrm>
                </p:grpSpPr>
                <p:cxnSp>
                  <p:nvCxnSpPr>
                    <p:cNvPr id="2323" name="Straight Connector 2322">
                      <a:extLst>
                        <a:ext uri="{FF2B5EF4-FFF2-40B4-BE49-F238E27FC236}">
                          <a16:creationId xmlns:a16="http://schemas.microsoft.com/office/drawing/2014/main" id="{9744C030-C657-B142-A53D-CDBD1A8C3365}"/>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a:extLst>
                        <a:ext uri="{FF2B5EF4-FFF2-40B4-BE49-F238E27FC236}">
                          <a16:creationId xmlns:a16="http://schemas.microsoft.com/office/drawing/2014/main" id="{E86A1E59-AA12-7244-BED7-1DAFFA0FA73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7" name="Group 557">
                    <a:extLst>
                      <a:ext uri="{FF2B5EF4-FFF2-40B4-BE49-F238E27FC236}">
                        <a16:creationId xmlns:a16="http://schemas.microsoft.com/office/drawing/2014/main" id="{C2F3CFD7-A822-0D48-BAA7-9AAE7E2598C4}"/>
                      </a:ext>
                    </a:extLst>
                  </p:cNvPr>
                  <p:cNvGrpSpPr>
                    <a:grpSpLocks/>
                  </p:cNvGrpSpPr>
                  <p:nvPr/>
                </p:nvGrpSpPr>
                <p:grpSpPr bwMode="auto">
                  <a:xfrm>
                    <a:off x="6396478" y="3664333"/>
                    <a:ext cx="559121" cy="92788"/>
                    <a:chOff x="6582044" y="2846082"/>
                    <a:chExt cx="559121" cy="92788"/>
                  </a:xfrm>
                </p:grpSpPr>
                <p:cxnSp>
                  <p:nvCxnSpPr>
                    <p:cNvPr id="2321" name="Straight Connector 2320">
                      <a:extLst>
                        <a:ext uri="{FF2B5EF4-FFF2-40B4-BE49-F238E27FC236}">
                          <a16:creationId xmlns:a16="http://schemas.microsoft.com/office/drawing/2014/main" id="{0EE762F2-8D5A-AE44-863D-57BBC25A2CC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a:extLst>
                        <a:ext uri="{FF2B5EF4-FFF2-40B4-BE49-F238E27FC236}">
                          <a16:creationId xmlns:a16="http://schemas.microsoft.com/office/drawing/2014/main" id="{E9C86D11-7177-9E49-8309-7B6C6598413F}"/>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8" name="Group 558">
                    <a:extLst>
                      <a:ext uri="{FF2B5EF4-FFF2-40B4-BE49-F238E27FC236}">
                        <a16:creationId xmlns:a16="http://schemas.microsoft.com/office/drawing/2014/main" id="{7B6D3704-3A39-B24F-8DD5-14DD393B0F7E}"/>
                      </a:ext>
                    </a:extLst>
                  </p:cNvPr>
                  <p:cNvGrpSpPr>
                    <a:grpSpLocks/>
                  </p:cNvGrpSpPr>
                  <p:nvPr/>
                </p:nvGrpSpPr>
                <p:grpSpPr bwMode="auto">
                  <a:xfrm>
                    <a:off x="6395998" y="3730197"/>
                    <a:ext cx="559121" cy="92788"/>
                    <a:chOff x="6582044" y="2846082"/>
                    <a:chExt cx="559121" cy="92788"/>
                  </a:xfrm>
                </p:grpSpPr>
                <p:cxnSp>
                  <p:nvCxnSpPr>
                    <p:cNvPr id="2319" name="Straight Connector 2318">
                      <a:extLst>
                        <a:ext uri="{FF2B5EF4-FFF2-40B4-BE49-F238E27FC236}">
                          <a16:creationId xmlns:a16="http://schemas.microsoft.com/office/drawing/2014/main" id="{7CF49B5F-09EA-5147-9A50-E22FEEF165B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0" name="Straight Connector 2319">
                      <a:extLst>
                        <a:ext uri="{FF2B5EF4-FFF2-40B4-BE49-F238E27FC236}">
                          <a16:creationId xmlns:a16="http://schemas.microsoft.com/office/drawing/2014/main" id="{529059EE-E922-4D48-A284-A247DF3A3839}"/>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81" name="Straight Connector 2280">
                  <a:extLst>
                    <a:ext uri="{FF2B5EF4-FFF2-40B4-BE49-F238E27FC236}">
                      <a16:creationId xmlns:a16="http://schemas.microsoft.com/office/drawing/2014/main" id="{619E89F9-107F-E14A-B8CB-1C8167EDCC9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a:extLst>
                    <a:ext uri="{FF2B5EF4-FFF2-40B4-BE49-F238E27FC236}">
                      <a16:creationId xmlns:a16="http://schemas.microsoft.com/office/drawing/2014/main" id="{92BBB2AC-654B-7D47-808B-AA53B98B7D9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a:extLst>
                    <a:ext uri="{FF2B5EF4-FFF2-40B4-BE49-F238E27FC236}">
                      <a16:creationId xmlns:a16="http://schemas.microsoft.com/office/drawing/2014/main" id="{FD22B955-7BB9-7A4B-A14D-710606009AB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a:extLst>
                    <a:ext uri="{FF2B5EF4-FFF2-40B4-BE49-F238E27FC236}">
                      <a16:creationId xmlns:a16="http://schemas.microsoft.com/office/drawing/2014/main" id="{63D436EC-9580-7845-8FB6-6B43BCC41D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a:extLst>
                    <a:ext uri="{FF2B5EF4-FFF2-40B4-BE49-F238E27FC236}">
                      <a16:creationId xmlns:a16="http://schemas.microsoft.com/office/drawing/2014/main" id="{9665F424-0C33-0B4F-B691-43D22BB35E92}"/>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a:extLst>
                    <a:ext uri="{FF2B5EF4-FFF2-40B4-BE49-F238E27FC236}">
                      <a16:creationId xmlns:a16="http://schemas.microsoft.com/office/drawing/2014/main" id="{F121A627-310D-104E-8993-5EC5D8941CF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a:extLst>
                    <a:ext uri="{FF2B5EF4-FFF2-40B4-BE49-F238E27FC236}">
                      <a16:creationId xmlns:a16="http://schemas.microsoft.com/office/drawing/2014/main" id="{428B4CD3-DED8-5A45-AF60-99C022E3F0F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a:extLst>
                    <a:ext uri="{FF2B5EF4-FFF2-40B4-BE49-F238E27FC236}">
                      <a16:creationId xmlns:a16="http://schemas.microsoft.com/office/drawing/2014/main" id="{C09C705D-1C8E-224A-8A24-B72D2754011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a:extLst>
                    <a:ext uri="{FF2B5EF4-FFF2-40B4-BE49-F238E27FC236}">
                      <a16:creationId xmlns:a16="http://schemas.microsoft.com/office/drawing/2014/main" id="{60F14028-0577-1946-AB96-90616A51C02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a:extLst>
                    <a:ext uri="{FF2B5EF4-FFF2-40B4-BE49-F238E27FC236}">
                      <a16:creationId xmlns:a16="http://schemas.microsoft.com/office/drawing/2014/main" id="{4FA9DF8B-1733-234D-87ED-3FFA2FD2BB78}"/>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a:extLst>
                    <a:ext uri="{FF2B5EF4-FFF2-40B4-BE49-F238E27FC236}">
                      <a16:creationId xmlns:a16="http://schemas.microsoft.com/office/drawing/2014/main" id="{2F9A1F62-EE43-2941-934B-DA06553478D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a:extLst>
                    <a:ext uri="{FF2B5EF4-FFF2-40B4-BE49-F238E27FC236}">
                      <a16:creationId xmlns:a16="http://schemas.microsoft.com/office/drawing/2014/main" id="{A6415396-9D20-154D-A80F-84465630A69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a:extLst>
                    <a:ext uri="{FF2B5EF4-FFF2-40B4-BE49-F238E27FC236}">
                      <a16:creationId xmlns:a16="http://schemas.microsoft.com/office/drawing/2014/main" id="{A3328FAD-E9EF-C04B-8F67-456AB8E9578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94" name="Group 2293">
                  <a:extLst>
                    <a:ext uri="{FF2B5EF4-FFF2-40B4-BE49-F238E27FC236}">
                      <a16:creationId xmlns:a16="http://schemas.microsoft.com/office/drawing/2014/main" id="{17AC471E-684D-D841-8C42-5D457ACD0E77}"/>
                    </a:ext>
                  </a:extLst>
                </p:cNvPr>
                <p:cNvGrpSpPr/>
                <p:nvPr/>
              </p:nvGrpSpPr>
              <p:grpSpPr>
                <a:xfrm>
                  <a:off x="6434171" y="4488570"/>
                  <a:ext cx="224203" cy="179034"/>
                  <a:chOff x="3668110" y="2448910"/>
                  <a:chExt cx="3794234" cy="2165130"/>
                </a:xfrm>
              </p:grpSpPr>
              <p:sp>
                <p:nvSpPr>
                  <p:cNvPr id="2295" name="Rectangle 2294">
                    <a:extLst>
                      <a:ext uri="{FF2B5EF4-FFF2-40B4-BE49-F238E27FC236}">
                        <a16:creationId xmlns:a16="http://schemas.microsoft.com/office/drawing/2014/main" id="{D2BE09E0-69EE-7949-8784-071729C25E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296" name="Freeform 2295">
                    <a:extLst>
                      <a:ext uri="{FF2B5EF4-FFF2-40B4-BE49-F238E27FC236}">
                        <a16:creationId xmlns:a16="http://schemas.microsoft.com/office/drawing/2014/main" id="{4AFA7F4E-0DDF-2D43-8612-DC9C789FD6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297" name="Group 2296">
                    <a:extLst>
                      <a:ext uri="{FF2B5EF4-FFF2-40B4-BE49-F238E27FC236}">
                        <a16:creationId xmlns:a16="http://schemas.microsoft.com/office/drawing/2014/main" id="{18CF12F5-ECF0-BB47-9F52-03ED0DDF1136}"/>
                      </a:ext>
                    </a:extLst>
                  </p:cNvPr>
                  <p:cNvGrpSpPr/>
                  <p:nvPr/>
                </p:nvGrpSpPr>
                <p:grpSpPr>
                  <a:xfrm>
                    <a:off x="3941378" y="2603243"/>
                    <a:ext cx="3202061" cy="1066110"/>
                    <a:chOff x="7939341" y="3037317"/>
                    <a:chExt cx="897649" cy="353919"/>
                  </a:xfrm>
                </p:grpSpPr>
                <p:sp>
                  <p:nvSpPr>
                    <p:cNvPr id="2298" name="Freeform 2297">
                      <a:extLst>
                        <a:ext uri="{FF2B5EF4-FFF2-40B4-BE49-F238E27FC236}">
                          <a16:creationId xmlns:a16="http://schemas.microsoft.com/office/drawing/2014/main" id="{537CEA06-B306-6243-BC5E-6EC764AAB4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299" name="Freeform 2298">
                      <a:extLst>
                        <a:ext uri="{FF2B5EF4-FFF2-40B4-BE49-F238E27FC236}">
                          <a16:creationId xmlns:a16="http://schemas.microsoft.com/office/drawing/2014/main" id="{2335930D-6254-034B-9953-9AFB8BF8D0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300" name="Freeform 2299">
                      <a:extLst>
                        <a:ext uri="{FF2B5EF4-FFF2-40B4-BE49-F238E27FC236}">
                          <a16:creationId xmlns:a16="http://schemas.microsoft.com/office/drawing/2014/main" id="{3212805A-4AB2-E540-A43F-389E40AC19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301" name="Freeform 2300">
                      <a:extLst>
                        <a:ext uri="{FF2B5EF4-FFF2-40B4-BE49-F238E27FC236}">
                          <a16:creationId xmlns:a16="http://schemas.microsoft.com/office/drawing/2014/main" id="{783E79E3-1422-3444-AD7E-67A622EE355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cxnSp>
            <p:nvCxnSpPr>
              <p:cNvPr id="2339" name="Straight Connector 2338">
                <a:extLst>
                  <a:ext uri="{FF2B5EF4-FFF2-40B4-BE49-F238E27FC236}">
                    <a16:creationId xmlns:a16="http://schemas.microsoft.com/office/drawing/2014/main" id="{A9556B21-E664-8649-9A18-571C28B6049D}"/>
                  </a:ext>
                </a:extLst>
              </p:cNvPr>
              <p:cNvCxnSpPr>
                <a:cxnSpLocks/>
                <a:endCxn id="2419"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40" name="Group 2339">
                <a:extLst>
                  <a:ext uri="{FF2B5EF4-FFF2-40B4-BE49-F238E27FC236}">
                    <a16:creationId xmlns:a16="http://schemas.microsoft.com/office/drawing/2014/main" id="{8920259F-DBD7-1C4D-9502-331D992CB674}"/>
                  </a:ext>
                </a:extLst>
              </p:cNvPr>
              <p:cNvGrpSpPr/>
              <p:nvPr/>
            </p:nvGrpSpPr>
            <p:grpSpPr>
              <a:xfrm>
                <a:off x="6885811" y="4644942"/>
                <a:ext cx="267360" cy="997195"/>
                <a:chOff x="6424161" y="4488570"/>
                <a:chExt cx="267360" cy="997195"/>
              </a:xfrm>
            </p:grpSpPr>
            <p:grpSp>
              <p:nvGrpSpPr>
                <p:cNvPr id="2341" name="Group 506">
                  <a:extLst>
                    <a:ext uri="{FF2B5EF4-FFF2-40B4-BE49-F238E27FC236}">
                      <a16:creationId xmlns:a16="http://schemas.microsoft.com/office/drawing/2014/main" id="{8B2F1D96-A3F6-D64A-8D21-711FEB67CF0C}"/>
                    </a:ext>
                  </a:extLst>
                </p:cNvPr>
                <p:cNvGrpSpPr>
                  <a:grpSpLocks/>
                </p:cNvGrpSpPr>
                <p:nvPr/>
              </p:nvGrpSpPr>
              <p:grpSpPr bwMode="auto">
                <a:xfrm>
                  <a:off x="6424161" y="4637077"/>
                  <a:ext cx="235570" cy="848688"/>
                  <a:chOff x="6395998" y="3062424"/>
                  <a:chExt cx="564403" cy="837478"/>
                </a:xfrm>
              </p:grpSpPr>
              <p:sp>
                <p:nvSpPr>
                  <p:cNvPr id="2363" name="Rectangle 2362">
                    <a:extLst>
                      <a:ext uri="{FF2B5EF4-FFF2-40B4-BE49-F238E27FC236}">
                        <a16:creationId xmlns:a16="http://schemas.microsoft.com/office/drawing/2014/main" id="{DA3BF071-CC51-7D4B-8A7E-F99A149E56A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364" name="Straight Connector 2363">
                    <a:extLst>
                      <a:ext uri="{FF2B5EF4-FFF2-40B4-BE49-F238E27FC236}">
                        <a16:creationId xmlns:a16="http://schemas.microsoft.com/office/drawing/2014/main" id="{B34B9351-7DFD-6643-9472-023B68341E7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5" name="Rectangle 2364">
                    <a:extLst>
                      <a:ext uri="{FF2B5EF4-FFF2-40B4-BE49-F238E27FC236}">
                        <a16:creationId xmlns:a16="http://schemas.microsoft.com/office/drawing/2014/main" id="{87B70B4B-F01F-7645-A3FD-B2C8DB6FEA74}"/>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366" name="Straight Connector 2365">
                    <a:extLst>
                      <a:ext uri="{FF2B5EF4-FFF2-40B4-BE49-F238E27FC236}">
                        <a16:creationId xmlns:a16="http://schemas.microsoft.com/office/drawing/2014/main" id="{BEB8ACA0-7B6B-6F40-B4D3-8065EF2195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7" name="Rectangle 2366">
                    <a:extLst>
                      <a:ext uri="{FF2B5EF4-FFF2-40B4-BE49-F238E27FC236}">
                        <a16:creationId xmlns:a16="http://schemas.microsoft.com/office/drawing/2014/main" id="{DA9396B9-C976-9947-BED0-6F5A9AA9DD2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368" name="Rectangle 2367">
                    <a:extLst>
                      <a:ext uri="{FF2B5EF4-FFF2-40B4-BE49-F238E27FC236}">
                        <a16:creationId xmlns:a16="http://schemas.microsoft.com/office/drawing/2014/main" id="{4431B0FC-C780-B44D-B27D-2156FEEA3A45}"/>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369" name="Straight Connector 2368">
                    <a:extLst>
                      <a:ext uri="{FF2B5EF4-FFF2-40B4-BE49-F238E27FC236}">
                        <a16:creationId xmlns:a16="http://schemas.microsoft.com/office/drawing/2014/main" id="{F72FB103-246D-B248-8BFF-DD6A2B92B82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70" name="Group 544">
                    <a:extLst>
                      <a:ext uri="{FF2B5EF4-FFF2-40B4-BE49-F238E27FC236}">
                        <a16:creationId xmlns:a16="http://schemas.microsoft.com/office/drawing/2014/main" id="{7910A8A9-5BA2-5448-83EB-FD673F73B3B6}"/>
                      </a:ext>
                    </a:extLst>
                  </p:cNvPr>
                  <p:cNvGrpSpPr>
                    <a:grpSpLocks/>
                  </p:cNvGrpSpPr>
                  <p:nvPr/>
                </p:nvGrpSpPr>
                <p:grpSpPr bwMode="auto">
                  <a:xfrm>
                    <a:off x="6400318" y="3137421"/>
                    <a:ext cx="559121" cy="92788"/>
                    <a:chOff x="6582044" y="2846082"/>
                    <a:chExt cx="559121" cy="92788"/>
                  </a:xfrm>
                </p:grpSpPr>
                <p:cxnSp>
                  <p:nvCxnSpPr>
                    <p:cNvPr id="2398" name="Straight Connector 2397">
                      <a:extLst>
                        <a:ext uri="{FF2B5EF4-FFF2-40B4-BE49-F238E27FC236}">
                          <a16:creationId xmlns:a16="http://schemas.microsoft.com/office/drawing/2014/main" id="{74A01E35-0458-6143-8AF6-739403491B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9" name="Straight Connector 2398">
                      <a:extLst>
                        <a:ext uri="{FF2B5EF4-FFF2-40B4-BE49-F238E27FC236}">
                          <a16:creationId xmlns:a16="http://schemas.microsoft.com/office/drawing/2014/main" id="{396995E0-7B36-2F45-8CDA-EBAC3A55C58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1" name="Group 547">
                    <a:extLst>
                      <a:ext uri="{FF2B5EF4-FFF2-40B4-BE49-F238E27FC236}">
                        <a16:creationId xmlns:a16="http://schemas.microsoft.com/office/drawing/2014/main" id="{8515C717-DDA9-3C4A-A259-193FF5E775DF}"/>
                      </a:ext>
                    </a:extLst>
                  </p:cNvPr>
                  <p:cNvGrpSpPr>
                    <a:grpSpLocks/>
                  </p:cNvGrpSpPr>
                  <p:nvPr/>
                </p:nvGrpSpPr>
                <p:grpSpPr bwMode="auto">
                  <a:xfrm>
                    <a:off x="6399838" y="3203285"/>
                    <a:ext cx="559121" cy="92788"/>
                    <a:chOff x="6582044" y="2846082"/>
                    <a:chExt cx="559121" cy="92788"/>
                  </a:xfrm>
                </p:grpSpPr>
                <p:cxnSp>
                  <p:nvCxnSpPr>
                    <p:cNvPr id="2396" name="Straight Connector 2395">
                      <a:extLst>
                        <a:ext uri="{FF2B5EF4-FFF2-40B4-BE49-F238E27FC236}">
                          <a16:creationId xmlns:a16="http://schemas.microsoft.com/office/drawing/2014/main" id="{508F8154-0E76-C846-A557-782834AFBE33}"/>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7" name="Straight Connector 2396">
                      <a:extLst>
                        <a:ext uri="{FF2B5EF4-FFF2-40B4-BE49-F238E27FC236}">
                          <a16:creationId xmlns:a16="http://schemas.microsoft.com/office/drawing/2014/main" id="{3A4B3462-30B9-1648-9B3F-7089AF9E885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2" name="Group 549">
                    <a:extLst>
                      <a:ext uri="{FF2B5EF4-FFF2-40B4-BE49-F238E27FC236}">
                        <a16:creationId xmlns:a16="http://schemas.microsoft.com/office/drawing/2014/main" id="{49FD3C32-8DEE-C141-BFD0-11DFA43BC5C0}"/>
                      </a:ext>
                    </a:extLst>
                  </p:cNvPr>
                  <p:cNvGrpSpPr>
                    <a:grpSpLocks/>
                  </p:cNvGrpSpPr>
                  <p:nvPr/>
                </p:nvGrpSpPr>
                <p:grpSpPr bwMode="auto">
                  <a:xfrm>
                    <a:off x="6399358" y="3269149"/>
                    <a:ext cx="559121" cy="92788"/>
                    <a:chOff x="6582044" y="2846082"/>
                    <a:chExt cx="559121" cy="92788"/>
                  </a:xfrm>
                </p:grpSpPr>
                <p:cxnSp>
                  <p:nvCxnSpPr>
                    <p:cNvPr id="2394" name="Straight Connector 2393">
                      <a:extLst>
                        <a:ext uri="{FF2B5EF4-FFF2-40B4-BE49-F238E27FC236}">
                          <a16:creationId xmlns:a16="http://schemas.microsoft.com/office/drawing/2014/main" id="{48B52404-DADB-1241-92B1-D5275E6B303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a:extLst>
                        <a:ext uri="{FF2B5EF4-FFF2-40B4-BE49-F238E27FC236}">
                          <a16:creationId xmlns:a16="http://schemas.microsoft.com/office/drawing/2014/main" id="{E7D3CBDD-8E6C-0042-A93E-46ACE2398B40}"/>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3" name="Group 550">
                    <a:extLst>
                      <a:ext uri="{FF2B5EF4-FFF2-40B4-BE49-F238E27FC236}">
                        <a16:creationId xmlns:a16="http://schemas.microsoft.com/office/drawing/2014/main" id="{5944B0D3-40D0-E747-BD5D-45462F8C794E}"/>
                      </a:ext>
                    </a:extLst>
                  </p:cNvPr>
                  <p:cNvGrpSpPr>
                    <a:grpSpLocks/>
                  </p:cNvGrpSpPr>
                  <p:nvPr/>
                </p:nvGrpSpPr>
                <p:grpSpPr bwMode="auto">
                  <a:xfrm>
                    <a:off x="6398878" y="3335013"/>
                    <a:ext cx="559121" cy="92788"/>
                    <a:chOff x="6582044" y="2846082"/>
                    <a:chExt cx="559121" cy="92788"/>
                  </a:xfrm>
                </p:grpSpPr>
                <p:cxnSp>
                  <p:nvCxnSpPr>
                    <p:cNvPr id="2392" name="Straight Connector 2391">
                      <a:extLst>
                        <a:ext uri="{FF2B5EF4-FFF2-40B4-BE49-F238E27FC236}">
                          <a16:creationId xmlns:a16="http://schemas.microsoft.com/office/drawing/2014/main" id="{99D23C72-E185-074C-BC83-CC65B906C9D4}"/>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3" name="Straight Connector 2392">
                      <a:extLst>
                        <a:ext uri="{FF2B5EF4-FFF2-40B4-BE49-F238E27FC236}">
                          <a16:creationId xmlns:a16="http://schemas.microsoft.com/office/drawing/2014/main" id="{1B0F0212-FCBC-AE4D-99A3-53800C00C34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4" name="Group 551">
                    <a:extLst>
                      <a:ext uri="{FF2B5EF4-FFF2-40B4-BE49-F238E27FC236}">
                        <a16:creationId xmlns:a16="http://schemas.microsoft.com/office/drawing/2014/main" id="{0B7D011C-1BBD-5C4D-9F5F-9EF99058E4C4}"/>
                      </a:ext>
                    </a:extLst>
                  </p:cNvPr>
                  <p:cNvGrpSpPr>
                    <a:grpSpLocks/>
                  </p:cNvGrpSpPr>
                  <p:nvPr/>
                </p:nvGrpSpPr>
                <p:grpSpPr bwMode="auto">
                  <a:xfrm>
                    <a:off x="6398398" y="3400877"/>
                    <a:ext cx="559121" cy="92788"/>
                    <a:chOff x="6582044" y="2846082"/>
                    <a:chExt cx="559121" cy="92788"/>
                  </a:xfrm>
                </p:grpSpPr>
                <p:cxnSp>
                  <p:nvCxnSpPr>
                    <p:cNvPr id="2390" name="Straight Connector 2389">
                      <a:extLst>
                        <a:ext uri="{FF2B5EF4-FFF2-40B4-BE49-F238E27FC236}">
                          <a16:creationId xmlns:a16="http://schemas.microsoft.com/office/drawing/2014/main" id="{E727C0F3-EA3A-4B41-A66C-641A801FB47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1" name="Straight Connector 2390">
                      <a:extLst>
                        <a:ext uri="{FF2B5EF4-FFF2-40B4-BE49-F238E27FC236}">
                          <a16:creationId xmlns:a16="http://schemas.microsoft.com/office/drawing/2014/main" id="{8DA3E3A7-73DA-A541-AA13-C1A0C04C7BD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5" name="Group 552">
                    <a:extLst>
                      <a:ext uri="{FF2B5EF4-FFF2-40B4-BE49-F238E27FC236}">
                        <a16:creationId xmlns:a16="http://schemas.microsoft.com/office/drawing/2014/main" id="{AEE459DC-FF26-3A44-8B7B-A7CC834C4730}"/>
                      </a:ext>
                    </a:extLst>
                  </p:cNvPr>
                  <p:cNvGrpSpPr>
                    <a:grpSpLocks/>
                  </p:cNvGrpSpPr>
                  <p:nvPr/>
                </p:nvGrpSpPr>
                <p:grpSpPr bwMode="auto">
                  <a:xfrm>
                    <a:off x="6397918" y="3466741"/>
                    <a:ext cx="559121" cy="92788"/>
                    <a:chOff x="6582044" y="2846082"/>
                    <a:chExt cx="559121" cy="92788"/>
                  </a:xfrm>
                </p:grpSpPr>
                <p:cxnSp>
                  <p:nvCxnSpPr>
                    <p:cNvPr id="2388" name="Straight Connector 2387">
                      <a:extLst>
                        <a:ext uri="{FF2B5EF4-FFF2-40B4-BE49-F238E27FC236}">
                          <a16:creationId xmlns:a16="http://schemas.microsoft.com/office/drawing/2014/main" id="{03A834E2-2DB0-1B48-94AB-AC3C77BE750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a:extLst>
                        <a:ext uri="{FF2B5EF4-FFF2-40B4-BE49-F238E27FC236}">
                          <a16:creationId xmlns:a16="http://schemas.microsoft.com/office/drawing/2014/main" id="{40AD60AB-6AC6-AC4F-9758-1E46AB2A967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6" name="Group 555">
                    <a:extLst>
                      <a:ext uri="{FF2B5EF4-FFF2-40B4-BE49-F238E27FC236}">
                        <a16:creationId xmlns:a16="http://schemas.microsoft.com/office/drawing/2014/main" id="{35F375F7-AED7-FB4D-85D2-E2A1F7C969CE}"/>
                      </a:ext>
                    </a:extLst>
                  </p:cNvPr>
                  <p:cNvGrpSpPr>
                    <a:grpSpLocks/>
                  </p:cNvGrpSpPr>
                  <p:nvPr/>
                </p:nvGrpSpPr>
                <p:grpSpPr bwMode="auto">
                  <a:xfrm>
                    <a:off x="6397438" y="3532605"/>
                    <a:ext cx="559121" cy="92788"/>
                    <a:chOff x="6582044" y="2846082"/>
                    <a:chExt cx="559121" cy="92788"/>
                  </a:xfrm>
                </p:grpSpPr>
                <p:cxnSp>
                  <p:nvCxnSpPr>
                    <p:cNvPr id="2386" name="Straight Connector 2385">
                      <a:extLst>
                        <a:ext uri="{FF2B5EF4-FFF2-40B4-BE49-F238E27FC236}">
                          <a16:creationId xmlns:a16="http://schemas.microsoft.com/office/drawing/2014/main" id="{04E819DC-180A-FD48-8AEB-CB916C22C0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7" name="Straight Connector 2386">
                      <a:extLst>
                        <a:ext uri="{FF2B5EF4-FFF2-40B4-BE49-F238E27FC236}">
                          <a16:creationId xmlns:a16="http://schemas.microsoft.com/office/drawing/2014/main" id="{8FAB1081-399E-AC4D-81BB-390BB532094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7" name="Group 556">
                    <a:extLst>
                      <a:ext uri="{FF2B5EF4-FFF2-40B4-BE49-F238E27FC236}">
                        <a16:creationId xmlns:a16="http://schemas.microsoft.com/office/drawing/2014/main" id="{7950C1BF-0002-3046-901A-FE8215BC7CDA}"/>
                      </a:ext>
                    </a:extLst>
                  </p:cNvPr>
                  <p:cNvGrpSpPr>
                    <a:grpSpLocks/>
                  </p:cNvGrpSpPr>
                  <p:nvPr/>
                </p:nvGrpSpPr>
                <p:grpSpPr bwMode="auto">
                  <a:xfrm>
                    <a:off x="6396958" y="3598469"/>
                    <a:ext cx="559121" cy="92788"/>
                    <a:chOff x="6582044" y="2846082"/>
                    <a:chExt cx="559121" cy="92788"/>
                  </a:xfrm>
                </p:grpSpPr>
                <p:cxnSp>
                  <p:nvCxnSpPr>
                    <p:cNvPr id="2384" name="Straight Connector 2383">
                      <a:extLst>
                        <a:ext uri="{FF2B5EF4-FFF2-40B4-BE49-F238E27FC236}">
                          <a16:creationId xmlns:a16="http://schemas.microsoft.com/office/drawing/2014/main" id="{2D75E21E-9106-FA46-AF24-C64280D87CE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5" name="Straight Connector 2384">
                      <a:extLst>
                        <a:ext uri="{FF2B5EF4-FFF2-40B4-BE49-F238E27FC236}">
                          <a16:creationId xmlns:a16="http://schemas.microsoft.com/office/drawing/2014/main" id="{10D15BB5-0454-B444-A942-E89F9DE077E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8" name="Group 557">
                    <a:extLst>
                      <a:ext uri="{FF2B5EF4-FFF2-40B4-BE49-F238E27FC236}">
                        <a16:creationId xmlns:a16="http://schemas.microsoft.com/office/drawing/2014/main" id="{BB8F8CD4-B8FC-374F-B321-9CCE71A284EF}"/>
                      </a:ext>
                    </a:extLst>
                  </p:cNvPr>
                  <p:cNvGrpSpPr>
                    <a:grpSpLocks/>
                  </p:cNvGrpSpPr>
                  <p:nvPr/>
                </p:nvGrpSpPr>
                <p:grpSpPr bwMode="auto">
                  <a:xfrm>
                    <a:off x="6396478" y="3664333"/>
                    <a:ext cx="559121" cy="92788"/>
                    <a:chOff x="6582044" y="2846082"/>
                    <a:chExt cx="559121" cy="92788"/>
                  </a:xfrm>
                </p:grpSpPr>
                <p:cxnSp>
                  <p:nvCxnSpPr>
                    <p:cNvPr id="2382" name="Straight Connector 2381">
                      <a:extLst>
                        <a:ext uri="{FF2B5EF4-FFF2-40B4-BE49-F238E27FC236}">
                          <a16:creationId xmlns:a16="http://schemas.microsoft.com/office/drawing/2014/main" id="{A8CE3D36-4F21-F840-B515-16A3CA0F5F7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3" name="Straight Connector 2382">
                      <a:extLst>
                        <a:ext uri="{FF2B5EF4-FFF2-40B4-BE49-F238E27FC236}">
                          <a16:creationId xmlns:a16="http://schemas.microsoft.com/office/drawing/2014/main" id="{374EF800-4E88-0341-9DFC-975A465CA1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9" name="Group 558">
                    <a:extLst>
                      <a:ext uri="{FF2B5EF4-FFF2-40B4-BE49-F238E27FC236}">
                        <a16:creationId xmlns:a16="http://schemas.microsoft.com/office/drawing/2014/main" id="{E0E77391-A29D-BF4A-B5FF-53DB190154A1}"/>
                      </a:ext>
                    </a:extLst>
                  </p:cNvPr>
                  <p:cNvGrpSpPr>
                    <a:grpSpLocks/>
                  </p:cNvGrpSpPr>
                  <p:nvPr/>
                </p:nvGrpSpPr>
                <p:grpSpPr bwMode="auto">
                  <a:xfrm>
                    <a:off x="6395998" y="3730197"/>
                    <a:ext cx="559121" cy="92788"/>
                    <a:chOff x="6582044" y="2846082"/>
                    <a:chExt cx="559121" cy="92788"/>
                  </a:xfrm>
                </p:grpSpPr>
                <p:cxnSp>
                  <p:nvCxnSpPr>
                    <p:cNvPr id="2380" name="Straight Connector 2379">
                      <a:extLst>
                        <a:ext uri="{FF2B5EF4-FFF2-40B4-BE49-F238E27FC236}">
                          <a16:creationId xmlns:a16="http://schemas.microsoft.com/office/drawing/2014/main" id="{05364F18-EF17-1E44-BE7D-24C76224399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1" name="Straight Connector 2380">
                      <a:extLst>
                        <a:ext uri="{FF2B5EF4-FFF2-40B4-BE49-F238E27FC236}">
                          <a16:creationId xmlns:a16="http://schemas.microsoft.com/office/drawing/2014/main" id="{14EDC7C5-B700-7940-91D1-457A8CBF646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342" name="Straight Connector 2341">
                  <a:extLst>
                    <a:ext uri="{FF2B5EF4-FFF2-40B4-BE49-F238E27FC236}">
                      <a16:creationId xmlns:a16="http://schemas.microsoft.com/office/drawing/2014/main" id="{21544BA5-8A81-4748-894A-A7C675A1C53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3" name="Straight Connector 2342">
                  <a:extLst>
                    <a:ext uri="{FF2B5EF4-FFF2-40B4-BE49-F238E27FC236}">
                      <a16:creationId xmlns:a16="http://schemas.microsoft.com/office/drawing/2014/main" id="{C2F37B4E-DA7A-C349-A0A1-A0ED2D14A4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a:extLst>
                    <a:ext uri="{FF2B5EF4-FFF2-40B4-BE49-F238E27FC236}">
                      <a16:creationId xmlns:a16="http://schemas.microsoft.com/office/drawing/2014/main" id="{018FE6C9-E9DD-9946-846D-F46B9C9FBB0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a:extLst>
                    <a:ext uri="{FF2B5EF4-FFF2-40B4-BE49-F238E27FC236}">
                      <a16:creationId xmlns:a16="http://schemas.microsoft.com/office/drawing/2014/main" id="{A16A8D54-316D-994E-95E4-C6D39FBCC49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6" name="Straight Connector 2345">
                  <a:extLst>
                    <a:ext uri="{FF2B5EF4-FFF2-40B4-BE49-F238E27FC236}">
                      <a16:creationId xmlns:a16="http://schemas.microsoft.com/office/drawing/2014/main" id="{DFFAD0BA-6C6D-494B-A63C-CA4F608893B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a:extLst>
                    <a:ext uri="{FF2B5EF4-FFF2-40B4-BE49-F238E27FC236}">
                      <a16:creationId xmlns:a16="http://schemas.microsoft.com/office/drawing/2014/main" id="{4B7548A4-ADF2-304B-973E-40EBAD8DA903}"/>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8" name="Straight Connector 2347">
                  <a:extLst>
                    <a:ext uri="{FF2B5EF4-FFF2-40B4-BE49-F238E27FC236}">
                      <a16:creationId xmlns:a16="http://schemas.microsoft.com/office/drawing/2014/main" id="{DB4C92AC-50C5-D14D-829F-F8856BB4B1B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a:extLst>
                    <a:ext uri="{FF2B5EF4-FFF2-40B4-BE49-F238E27FC236}">
                      <a16:creationId xmlns:a16="http://schemas.microsoft.com/office/drawing/2014/main" id="{BA345EF6-FC3A-A444-B301-46CE5CD9CE82}"/>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a:extLst>
                    <a:ext uri="{FF2B5EF4-FFF2-40B4-BE49-F238E27FC236}">
                      <a16:creationId xmlns:a16="http://schemas.microsoft.com/office/drawing/2014/main" id="{27643A89-B167-394F-99E0-1394BDC4D07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a:extLst>
                    <a:ext uri="{FF2B5EF4-FFF2-40B4-BE49-F238E27FC236}">
                      <a16:creationId xmlns:a16="http://schemas.microsoft.com/office/drawing/2014/main" id="{3CBB6863-0916-2443-8A7F-4191566E99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a:extLst>
                    <a:ext uri="{FF2B5EF4-FFF2-40B4-BE49-F238E27FC236}">
                      <a16:creationId xmlns:a16="http://schemas.microsoft.com/office/drawing/2014/main" id="{0D0D2BE2-59DC-6F4A-A07D-27EA6EA30EE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3" name="Straight Connector 2352">
                  <a:extLst>
                    <a:ext uri="{FF2B5EF4-FFF2-40B4-BE49-F238E27FC236}">
                      <a16:creationId xmlns:a16="http://schemas.microsoft.com/office/drawing/2014/main" id="{BBBC1298-B0F4-4947-B9C2-1C8C35C9F4B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a:extLst>
                    <a:ext uri="{FF2B5EF4-FFF2-40B4-BE49-F238E27FC236}">
                      <a16:creationId xmlns:a16="http://schemas.microsoft.com/office/drawing/2014/main" id="{E332CB77-B836-BD40-8AA7-620E6001949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55" name="Group 2354">
                  <a:extLst>
                    <a:ext uri="{FF2B5EF4-FFF2-40B4-BE49-F238E27FC236}">
                      <a16:creationId xmlns:a16="http://schemas.microsoft.com/office/drawing/2014/main" id="{03E1801B-6305-8B4D-97F0-1285F7980D36}"/>
                    </a:ext>
                  </a:extLst>
                </p:cNvPr>
                <p:cNvGrpSpPr/>
                <p:nvPr/>
              </p:nvGrpSpPr>
              <p:grpSpPr>
                <a:xfrm>
                  <a:off x="6434171" y="4488570"/>
                  <a:ext cx="224203" cy="179034"/>
                  <a:chOff x="3668110" y="2448910"/>
                  <a:chExt cx="3794234" cy="2165130"/>
                </a:xfrm>
              </p:grpSpPr>
              <p:sp>
                <p:nvSpPr>
                  <p:cNvPr id="2356" name="Rectangle 2355">
                    <a:extLst>
                      <a:ext uri="{FF2B5EF4-FFF2-40B4-BE49-F238E27FC236}">
                        <a16:creationId xmlns:a16="http://schemas.microsoft.com/office/drawing/2014/main" id="{FB483745-210A-514F-B274-CACFCA69828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357" name="Freeform 2356">
                    <a:extLst>
                      <a:ext uri="{FF2B5EF4-FFF2-40B4-BE49-F238E27FC236}">
                        <a16:creationId xmlns:a16="http://schemas.microsoft.com/office/drawing/2014/main" id="{323E14EC-0984-9D46-BE2E-5A6F963F52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358" name="Group 2357">
                    <a:extLst>
                      <a:ext uri="{FF2B5EF4-FFF2-40B4-BE49-F238E27FC236}">
                        <a16:creationId xmlns:a16="http://schemas.microsoft.com/office/drawing/2014/main" id="{625076BF-7E89-8445-81B0-89F2A19BB408}"/>
                      </a:ext>
                    </a:extLst>
                  </p:cNvPr>
                  <p:cNvGrpSpPr/>
                  <p:nvPr/>
                </p:nvGrpSpPr>
                <p:grpSpPr>
                  <a:xfrm>
                    <a:off x="3941378" y="2603243"/>
                    <a:ext cx="3202061" cy="1066110"/>
                    <a:chOff x="7939341" y="3037317"/>
                    <a:chExt cx="897649" cy="353919"/>
                  </a:xfrm>
                </p:grpSpPr>
                <p:sp>
                  <p:nvSpPr>
                    <p:cNvPr id="2359" name="Freeform 2358">
                      <a:extLst>
                        <a:ext uri="{FF2B5EF4-FFF2-40B4-BE49-F238E27FC236}">
                          <a16:creationId xmlns:a16="http://schemas.microsoft.com/office/drawing/2014/main" id="{A6DDFD2B-83E6-EC46-BE36-C84823B979B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360" name="Freeform 2359">
                      <a:extLst>
                        <a:ext uri="{FF2B5EF4-FFF2-40B4-BE49-F238E27FC236}">
                          <a16:creationId xmlns:a16="http://schemas.microsoft.com/office/drawing/2014/main" id="{102A8082-CBCB-4644-80C6-31569B55445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361" name="Freeform 2360">
                      <a:extLst>
                        <a:ext uri="{FF2B5EF4-FFF2-40B4-BE49-F238E27FC236}">
                          <a16:creationId xmlns:a16="http://schemas.microsoft.com/office/drawing/2014/main" id="{BB29FD97-1852-CD4F-85CA-9B8DD1F43EB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362" name="Freeform 2361">
                      <a:extLst>
                        <a:ext uri="{FF2B5EF4-FFF2-40B4-BE49-F238E27FC236}">
                          <a16:creationId xmlns:a16="http://schemas.microsoft.com/office/drawing/2014/main" id="{70105F05-73A4-174F-B3B8-A9F1FF0236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2400" name="Group 2399">
                <a:extLst>
                  <a:ext uri="{FF2B5EF4-FFF2-40B4-BE49-F238E27FC236}">
                    <a16:creationId xmlns:a16="http://schemas.microsoft.com/office/drawing/2014/main" id="{DC72E541-5322-DB47-8286-5C840645D78D}"/>
                  </a:ext>
                </a:extLst>
              </p:cNvPr>
              <p:cNvGrpSpPr/>
              <p:nvPr/>
            </p:nvGrpSpPr>
            <p:grpSpPr>
              <a:xfrm>
                <a:off x="7195061" y="4648914"/>
                <a:ext cx="267360" cy="997195"/>
                <a:chOff x="6424161" y="4488570"/>
                <a:chExt cx="267360" cy="997195"/>
              </a:xfrm>
            </p:grpSpPr>
            <p:grpSp>
              <p:nvGrpSpPr>
                <p:cNvPr id="2401" name="Group 506">
                  <a:extLst>
                    <a:ext uri="{FF2B5EF4-FFF2-40B4-BE49-F238E27FC236}">
                      <a16:creationId xmlns:a16="http://schemas.microsoft.com/office/drawing/2014/main" id="{D97DFA29-2D8A-854E-9BB3-17889A0ACA2F}"/>
                    </a:ext>
                  </a:extLst>
                </p:cNvPr>
                <p:cNvGrpSpPr>
                  <a:grpSpLocks/>
                </p:cNvGrpSpPr>
                <p:nvPr/>
              </p:nvGrpSpPr>
              <p:grpSpPr bwMode="auto">
                <a:xfrm>
                  <a:off x="6424161" y="4637077"/>
                  <a:ext cx="235570" cy="848688"/>
                  <a:chOff x="6395998" y="3062424"/>
                  <a:chExt cx="564403" cy="837478"/>
                </a:xfrm>
              </p:grpSpPr>
              <p:sp>
                <p:nvSpPr>
                  <p:cNvPr id="2423" name="Rectangle 2422">
                    <a:extLst>
                      <a:ext uri="{FF2B5EF4-FFF2-40B4-BE49-F238E27FC236}">
                        <a16:creationId xmlns:a16="http://schemas.microsoft.com/office/drawing/2014/main" id="{F8C2B6C5-DF24-C246-BAD8-3C1C2F06EB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424" name="Straight Connector 2423">
                    <a:extLst>
                      <a:ext uri="{FF2B5EF4-FFF2-40B4-BE49-F238E27FC236}">
                        <a16:creationId xmlns:a16="http://schemas.microsoft.com/office/drawing/2014/main" id="{ECF8F5DC-A02A-A24D-98FF-B5DDF697D62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5" name="Rectangle 2424">
                    <a:extLst>
                      <a:ext uri="{FF2B5EF4-FFF2-40B4-BE49-F238E27FC236}">
                        <a16:creationId xmlns:a16="http://schemas.microsoft.com/office/drawing/2014/main" id="{916DF6DF-0A2A-4F4B-A21D-8C44A5DB2C9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426" name="Straight Connector 2425">
                    <a:extLst>
                      <a:ext uri="{FF2B5EF4-FFF2-40B4-BE49-F238E27FC236}">
                        <a16:creationId xmlns:a16="http://schemas.microsoft.com/office/drawing/2014/main" id="{C3B297FC-EC68-9040-B99C-365C653F221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7" name="Rectangle 2426">
                    <a:extLst>
                      <a:ext uri="{FF2B5EF4-FFF2-40B4-BE49-F238E27FC236}">
                        <a16:creationId xmlns:a16="http://schemas.microsoft.com/office/drawing/2014/main" id="{EAECFBE5-0341-7046-B835-ABD05CE6DDC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428" name="Rectangle 2427">
                    <a:extLst>
                      <a:ext uri="{FF2B5EF4-FFF2-40B4-BE49-F238E27FC236}">
                        <a16:creationId xmlns:a16="http://schemas.microsoft.com/office/drawing/2014/main" id="{EAA01B0A-8376-8E45-9199-E144D7A061D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429" name="Straight Connector 2428">
                    <a:extLst>
                      <a:ext uri="{FF2B5EF4-FFF2-40B4-BE49-F238E27FC236}">
                        <a16:creationId xmlns:a16="http://schemas.microsoft.com/office/drawing/2014/main" id="{655C3617-4F93-9240-B8D3-1BBF7E0EC8E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0" name="Group 544">
                    <a:extLst>
                      <a:ext uri="{FF2B5EF4-FFF2-40B4-BE49-F238E27FC236}">
                        <a16:creationId xmlns:a16="http://schemas.microsoft.com/office/drawing/2014/main" id="{D5991026-F1AD-6943-961A-EFDD236F3282}"/>
                      </a:ext>
                    </a:extLst>
                  </p:cNvPr>
                  <p:cNvGrpSpPr>
                    <a:grpSpLocks/>
                  </p:cNvGrpSpPr>
                  <p:nvPr/>
                </p:nvGrpSpPr>
                <p:grpSpPr bwMode="auto">
                  <a:xfrm>
                    <a:off x="6400318" y="3137421"/>
                    <a:ext cx="559121" cy="92788"/>
                    <a:chOff x="6582044" y="2846082"/>
                    <a:chExt cx="559121" cy="92788"/>
                  </a:xfrm>
                </p:grpSpPr>
                <p:cxnSp>
                  <p:nvCxnSpPr>
                    <p:cNvPr id="2458" name="Straight Connector 2457">
                      <a:extLst>
                        <a:ext uri="{FF2B5EF4-FFF2-40B4-BE49-F238E27FC236}">
                          <a16:creationId xmlns:a16="http://schemas.microsoft.com/office/drawing/2014/main" id="{9638B423-7D58-224E-9AAC-4B4259585BA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9" name="Straight Connector 2458">
                      <a:extLst>
                        <a:ext uri="{FF2B5EF4-FFF2-40B4-BE49-F238E27FC236}">
                          <a16:creationId xmlns:a16="http://schemas.microsoft.com/office/drawing/2014/main" id="{48BBA55B-BDF2-AD48-A787-B57D1875243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1" name="Group 547">
                    <a:extLst>
                      <a:ext uri="{FF2B5EF4-FFF2-40B4-BE49-F238E27FC236}">
                        <a16:creationId xmlns:a16="http://schemas.microsoft.com/office/drawing/2014/main" id="{4C8B18EE-DDA1-214D-92EE-F3CD597AC91D}"/>
                      </a:ext>
                    </a:extLst>
                  </p:cNvPr>
                  <p:cNvGrpSpPr>
                    <a:grpSpLocks/>
                  </p:cNvGrpSpPr>
                  <p:nvPr/>
                </p:nvGrpSpPr>
                <p:grpSpPr bwMode="auto">
                  <a:xfrm>
                    <a:off x="6399838" y="3203285"/>
                    <a:ext cx="559121" cy="92788"/>
                    <a:chOff x="6582044" y="2846082"/>
                    <a:chExt cx="559121" cy="92788"/>
                  </a:xfrm>
                </p:grpSpPr>
                <p:cxnSp>
                  <p:nvCxnSpPr>
                    <p:cNvPr id="2456" name="Straight Connector 2455">
                      <a:extLst>
                        <a:ext uri="{FF2B5EF4-FFF2-40B4-BE49-F238E27FC236}">
                          <a16:creationId xmlns:a16="http://schemas.microsoft.com/office/drawing/2014/main" id="{95F61286-A02E-0447-A980-38E969506A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7" name="Straight Connector 2456">
                      <a:extLst>
                        <a:ext uri="{FF2B5EF4-FFF2-40B4-BE49-F238E27FC236}">
                          <a16:creationId xmlns:a16="http://schemas.microsoft.com/office/drawing/2014/main" id="{71C305A0-7184-6444-9CA4-B234E0A2E38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2" name="Group 549">
                    <a:extLst>
                      <a:ext uri="{FF2B5EF4-FFF2-40B4-BE49-F238E27FC236}">
                        <a16:creationId xmlns:a16="http://schemas.microsoft.com/office/drawing/2014/main" id="{B6F9C950-6D8E-7B44-B2D7-7B1189715D80}"/>
                      </a:ext>
                    </a:extLst>
                  </p:cNvPr>
                  <p:cNvGrpSpPr>
                    <a:grpSpLocks/>
                  </p:cNvGrpSpPr>
                  <p:nvPr/>
                </p:nvGrpSpPr>
                <p:grpSpPr bwMode="auto">
                  <a:xfrm>
                    <a:off x="6399358" y="3269149"/>
                    <a:ext cx="559121" cy="92788"/>
                    <a:chOff x="6582044" y="2846082"/>
                    <a:chExt cx="559121" cy="92788"/>
                  </a:xfrm>
                </p:grpSpPr>
                <p:cxnSp>
                  <p:nvCxnSpPr>
                    <p:cNvPr id="2454" name="Straight Connector 2453">
                      <a:extLst>
                        <a:ext uri="{FF2B5EF4-FFF2-40B4-BE49-F238E27FC236}">
                          <a16:creationId xmlns:a16="http://schemas.microsoft.com/office/drawing/2014/main" id="{8CD1FF83-F141-1E41-BE1A-286369EA1F3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5" name="Straight Connector 2454">
                      <a:extLst>
                        <a:ext uri="{FF2B5EF4-FFF2-40B4-BE49-F238E27FC236}">
                          <a16:creationId xmlns:a16="http://schemas.microsoft.com/office/drawing/2014/main" id="{BF607AE3-6348-9744-81B5-A0430C220B5A}"/>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3" name="Group 550">
                    <a:extLst>
                      <a:ext uri="{FF2B5EF4-FFF2-40B4-BE49-F238E27FC236}">
                        <a16:creationId xmlns:a16="http://schemas.microsoft.com/office/drawing/2014/main" id="{89C7F0EF-869C-CD44-92A7-0769B290E509}"/>
                      </a:ext>
                    </a:extLst>
                  </p:cNvPr>
                  <p:cNvGrpSpPr>
                    <a:grpSpLocks/>
                  </p:cNvGrpSpPr>
                  <p:nvPr/>
                </p:nvGrpSpPr>
                <p:grpSpPr bwMode="auto">
                  <a:xfrm>
                    <a:off x="6398878" y="3335013"/>
                    <a:ext cx="559121" cy="92788"/>
                    <a:chOff x="6582044" y="2846082"/>
                    <a:chExt cx="559121" cy="92788"/>
                  </a:xfrm>
                </p:grpSpPr>
                <p:cxnSp>
                  <p:nvCxnSpPr>
                    <p:cNvPr id="2452" name="Straight Connector 2451">
                      <a:extLst>
                        <a:ext uri="{FF2B5EF4-FFF2-40B4-BE49-F238E27FC236}">
                          <a16:creationId xmlns:a16="http://schemas.microsoft.com/office/drawing/2014/main" id="{2517E731-63AA-854F-BB24-0E088922C6D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3" name="Straight Connector 2452">
                      <a:extLst>
                        <a:ext uri="{FF2B5EF4-FFF2-40B4-BE49-F238E27FC236}">
                          <a16:creationId xmlns:a16="http://schemas.microsoft.com/office/drawing/2014/main" id="{6C1BCB5B-B2A0-1B41-9969-235582B66EE3}"/>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4" name="Group 551">
                    <a:extLst>
                      <a:ext uri="{FF2B5EF4-FFF2-40B4-BE49-F238E27FC236}">
                        <a16:creationId xmlns:a16="http://schemas.microsoft.com/office/drawing/2014/main" id="{D5895C0F-EC16-5A44-BB3F-65B0645C9884}"/>
                      </a:ext>
                    </a:extLst>
                  </p:cNvPr>
                  <p:cNvGrpSpPr>
                    <a:grpSpLocks/>
                  </p:cNvGrpSpPr>
                  <p:nvPr/>
                </p:nvGrpSpPr>
                <p:grpSpPr bwMode="auto">
                  <a:xfrm>
                    <a:off x="6398398" y="3400877"/>
                    <a:ext cx="559121" cy="92788"/>
                    <a:chOff x="6582044" y="2846082"/>
                    <a:chExt cx="559121" cy="92788"/>
                  </a:xfrm>
                </p:grpSpPr>
                <p:cxnSp>
                  <p:nvCxnSpPr>
                    <p:cNvPr id="2450" name="Straight Connector 2449">
                      <a:extLst>
                        <a:ext uri="{FF2B5EF4-FFF2-40B4-BE49-F238E27FC236}">
                          <a16:creationId xmlns:a16="http://schemas.microsoft.com/office/drawing/2014/main" id="{B31E1928-C002-0A48-8690-0AC4856F71B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1" name="Straight Connector 2450">
                      <a:extLst>
                        <a:ext uri="{FF2B5EF4-FFF2-40B4-BE49-F238E27FC236}">
                          <a16:creationId xmlns:a16="http://schemas.microsoft.com/office/drawing/2014/main" id="{BAF5FE34-5BE6-EF40-81E2-ED41FD32092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5" name="Group 552">
                    <a:extLst>
                      <a:ext uri="{FF2B5EF4-FFF2-40B4-BE49-F238E27FC236}">
                        <a16:creationId xmlns:a16="http://schemas.microsoft.com/office/drawing/2014/main" id="{C4227255-FE6C-6C47-87DE-92EEB0BDA7EF}"/>
                      </a:ext>
                    </a:extLst>
                  </p:cNvPr>
                  <p:cNvGrpSpPr>
                    <a:grpSpLocks/>
                  </p:cNvGrpSpPr>
                  <p:nvPr/>
                </p:nvGrpSpPr>
                <p:grpSpPr bwMode="auto">
                  <a:xfrm>
                    <a:off x="6397918" y="3466741"/>
                    <a:ext cx="559121" cy="92788"/>
                    <a:chOff x="6582044" y="2846082"/>
                    <a:chExt cx="559121" cy="92788"/>
                  </a:xfrm>
                </p:grpSpPr>
                <p:cxnSp>
                  <p:nvCxnSpPr>
                    <p:cNvPr id="2448" name="Straight Connector 2447">
                      <a:extLst>
                        <a:ext uri="{FF2B5EF4-FFF2-40B4-BE49-F238E27FC236}">
                          <a16:creationId xmlns:a16="http://schemas.microsoft.com/office/drawing/2014/main" id="{B7A80E03-B1CA-6F43-879C-5B3B772881D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9" name="Straight Connector 2448">
                      <a:extLst>
                        <a:ext uri="{FF2B5EF4-FFF2-40B4-BE49-F238E27FC236}">
                          <a16:creationId xmlns:a16="http://schemas.microsoft.com/office/drawing/2014/main" id="{79631E26-0B9E-9042-AD07-452224A9621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6" name="Group 555">
                    <a:extLst>
                      <a:ext uri="{FF2B5EF4-FFF2-40B4-BE49-F238E27FC236}">
                        <a16:creationId xmlns:a16="http://schemas.microsoft.com/office/drawing/2014/main" id="{84E73840-6F50-F643-BA41-9587F1EF6445}"/>
                      </a:ext>
                    </a:extLst>
                  </p:cNvPr>
                  <p:cNvGrpSpPr>
                    <a:grpSpLocks/>
                  </p:cNvGrpSpPr>
                  <p:nvPr/>
                </p:nvGrpSpPr>
                <p:grpSpPr bwMode="auto">
                  <a:xfrm>
                    <a:off x="6397438" y="3532605"/>
                    <a:ext cx="559121" cy="92788"/>
                    <a:chOff x="6582044" y="2846082"/>
                    <a:chExt cx="559121" cy="92788"/>
                  </a:xfrm>
                </p:grpSpPr>
                <p:cxnSp>
                  <p:nvCxnSpPr>
                    <p:cNvPr id="2446" name="Straight Connector 2445">
                      <a:extLst>
                        <a:ext uri="{FF2B5EF4-FFF2-40B4-BE49-F238E27FC236}">
                          <a16:creationId xmlns:a16="http://schemas.microsoft.com/office/drawing/2014/main" id="{558D42FE-501A-8C42-9AAE-CF418423545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 name="Straight Connector 2446">
                      <a:extLst>
                        <a:ext uri="{FF2B5EF4-FFF2-40B4-BE49-F238E27FC236}">
                          <a16:creationId xmlns:a16="http://schemas.microsoft.com/office/drawing/2014/main" id="{736D2FF3-593F-7945-BC7A-2C01F80E0524}"/>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7" name="Group 556">
                    <a:extLst>
                      <a:ext uri="{FF2B5EF4-FFF2-40B4-BE49-F238E27FC236}">
                        <a16:creationId xmlns:a16="http://schemas.microsoft.com/office/drawing/2014/main" id="{92A17294-BFAF-9E43-9B21-163F71675EC1}"/>
                      </a:ext>
                    </a:extLst>
                  </p:cNvPr>
                  <p:cNvGrpSpPr>
                    <a:grpSpLocks/>
                  </p:cNvGrpSpPr>
                  <p:nvPr/>
                </p:nvGrpSpPr>
                <p:grpSpPr bwMode="auto">
                  <a:xfrm>
                    <a:off x="6396958" y="3598469"/>
                    <a:ext cx="559121" cy="92788"/>
                    <a:chOff x="6582044" y="2846082"/>
                    <a:chExt cx="559121" cy="92788"/>
                  </a:xfrm>
                </p:grpSpPr>
                <p:cxnSp>
                  <p:nvCxnSpPr>
                    <p:cNvPr id="2444" name="Straight Connector 2443">
                      <a:extLst>
                        <a:ext uri="{FF2B5EF4-FFF2-40B4-BE49-F238E27FC236}">
                          <a16:creationId xmlns:a16="http://schemas.microsoft.com/office/drawing/2014/main" id="{B6CD0D62-FBEA-694A-981F-DF1907F142E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5" name="Straight Connector 2444">
                      <a:extLst>
                        <a:ext uri="{FF2B5EF4-FFF2-40B4-BE49-F238E27FC236}">
                          <a16:creationId xmlns:a16="http://schemas.microsoft.com/office/drawing/2014/main" id="{1C239A28-E49C-DE4C-9B4B-351CAEC3D4A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8" name="Group 557">
                    <a:extLst>
                      <a:ext uri="{FF2B5EF4-FFF2-40B4-BE49-F238E27FC236}">
                        <a16:creationId xmlns:a16="http://schemas.microsoft.com/office/drawing/2014/main" id="{85654060-97CB-C544-A086-E224097DFE61}"/>
                      </a:ext>
                    </a:extLst>
                  </p:cNvPr>
                  <p:cNvGrpSpPr>
                    <a:grpSpLocks/>
                  </p:cNvGrpSpPr>
                  <p:nvPr/>
                </p:nvGrpSpPr>
                <p:grpSpPr bwMode="auto">
                  <a:xfrm>
                    <a:off x="6396478" y="3664333"/>
                    <a:ext cx="559121" cy="92788"/>
                    <a:chOff x="6582044" y="2846082"/>
                    <a:chExt cx="559121" cy="92788"/>
                  </a:xfrm>
                </p:grpSpPr>
                <p:cxnSp>
                  <p:nvCxnSpPr>
                    <p:cNvPr id="2442" name="Straight Connector 2441">
                      <a:extLst>
                        <a:ext uri="{FF2B5EF4-FFF2-40B4-BE49-F238E27FC236}">
                          <a16:creationId xmlns:a16="http://schemas.microsoft.com/office/drawing/2014/main" id="{74FB43A4-2BEF-F34E-983B-37D3A800823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3" name="Straight Connector 2442">
                      <a:extLst>
                        <a:ext uri="{FF2B5EF4-FFF2-40B4-BE49-F238E27FC236}">
                          <a16:creationId xmlns:a16="http://schemas.microsoft.com/office/drawing/2014/main" id="{A5350130-26A3-AA40-B10D-7298AD406A0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9" name="Group 558">
                    <a:extLst>
                      <a:ext uri="{FF2B5EF4-FFF2-40B4-BE49-F238E27FC236}">
                        <a16:creationId xmlns:a16="http://schemas.microsoft.com/office/drawing/2014/main" id="{B6D9651B-51CC-D046-8694-6F6A35C4BBED}"/>
                      </a:ext>
                    </a:extLst>
                  </p:cNvPr>
                  <p:cNvGrpSpPr>
                    <a:grpSpLocks/>
                  </p:cNvGrpSpPr>
                  <p:nvPr/>
                </p:nvGrpSpPr>
                <p:grpSpPr bwMode="auto">
                  <a:xfrm>
                    <a:off x="6395998" y="3730197"/>
                    <a:ext cx="559121" cy="92788"/>
                    <a:chOff x="6582044" y="2846082"/>
                    <a:chExt cx="559121" cy="92788"/>
                  </a:xfrm>
                </p:grpSpPr>
                <p:cxnSp>
                  <p:nvCxnSpPr>
                    <p:cNvPr id="2440" name="Straight Connector 2439">
                      <a:extLst>
                        <a:ext uri="{FF2B5EF4-FFF2-40B4-BE49-F238E27FC236}">
                          <a16:creationId xmlns:a16="http://schemas.microsoft.com/office/drawing/2014/main" id="{99124930-BC24-CA47-913A-BDE370E460FE}"/>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1" name="Straight Connector 2440">
                      <a:extLst>
                        <a:ext uri="{FF2B5EF4-FFF2-40B4-BE49-F238E27FC236}">
                          <a16:creationId xmlns:a16="http://schemas.microsoft.com/office/drawing/2014/main" id="{8A7E5B2A-72E9-C846-8543-07C90206078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02" name="Straight Connector 2401">
                  <a:extLst>
                    <a:ext uri="{FF2B5EF4-FFF2-40B4-BE49-F238E27FC236}">
                      <a16:creationId xmlns:a16="http://schemas.microsoft.com/office/drawing/2014/main" id="{C1240F9B-96CF-7C4F-A7F2-819ED239313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3" name="Straight Connector 2402">
                  <a:extLst>
                    <a:ext uri="{FF2B5EF4-FFF2-40B4-BE49-F238E27FC236}">
                      <a16:creationId xmlns:a16="http://schemas.microsoft.com/office/drawing/2014/main" id="{4A18F4BD-1777-804F-992C-776C93BAB29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4" name="Straight Connector 2403">
                  <a:extLst>
                    <a:ext uri="{FF2B5EF4-FFF2-40B4-BE49-F238E27FC236}">
                      <a16:creationId xmlns:a16="http://schemas.microsoft.com/office/drawing/2014/main" id="{06A32EDA-E721-3941-98B7-B4142EB42F9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5" name="Straight Connector 2404">
                  <a:extLst>
                    <a:ext uri="{FF2B5EF4-FFF2-40B4-BE49-F238E27FC236}">
                      <a16:creationId xmlns:a16="http://schemas.microsoft.com/office/drawing/2014/main" id="{03ACC353-63F8-894D-B170-74F551725CA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6" name="Straight Connector 2405">
                  <a:extLst>
                    <a:ext uri="{FF2B5EF4-FFF2-40B4-BE49-F238E27FC236}">
                      <a16:creationId xmlns:a16="http://schemas.microsoft.com/office/drawing/2014/main" id="{59833BA1-A7E8-434B-8097-93478A02BA3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7" name="Straight Connector 2406">
                  <a:extLst>
                    <a:ext uri="{FF2B5EF4-FFF2-40B4-BE49-F238E27FC236}">
                      <a16:creationId xmlns:a16="http://schemas.microsoft.com/office/drawing/2014/main" id="{1D655226-42F7-BC46-A89F-D23124889B78}"/>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8" name="Straight Connector 2407">
                  <a:extLst>
                    <a:ext uri="{FF2B5EF4-FFF2-40B4-BE49-F238E27FC236}">
                      <a16:creationId xmlns:a16="http://schemas.microsoft.com/office/drawing/2014/main" id="{D47004B6-2D98-0743-8C10-F3029ABDC37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9" name="Straight Connector 2408">
                  <a:extLst>
                    <a:ext uri="{FF2B5EF4-FFF2-40B4-BE49-F238E27FC236}">
                      <a16:creationId xmlns:a16="http://schemas.microsoft.com/office/drawing/2014/main" id="{90EEA463-011B-854D-8506-1CEBD5ED402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0" name="Straight Connector 2409">
                  <a:extLst>
                    <a:ext uri="{FF2B5EF4-FFF2-40B4-BE49-F238E27FC236}">
                      <a16:creationId xmlns:a16="http://schemas.microsoft.com/office/drawing/2014/main" id="{0FC959F2-E4F7-E84F-AA31-DB541FCB174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1" name="Straight Connector 2410">
                  <a:extLst>
                    <a:ext uri="{FF2B5EF4-FFF2-40B4-BE49-F238E27FC236}">
                      <a16:creationId xmlns:a16="http://schemas.microsoft.com/office/drawing/2014/main" id="{97892E73-B147-4142-A75F-85C65CDFB7F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2" name="Straight Connector 2411">
                  <a:extLst>
                    <a:ext uri="{FF2B5EF4-FFF2-40B4-BE49-F238E27FC236}">
                      <a16:creationId xmlns:a16="http://schemas.microsoft.com/office/drawing/2014/main" id="{2FEED4FB-B5CB-5D43-A3AD-6673879E676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3" name="Straight Connector 2412">
                  <a:extLst>
                    <a:ext uri="{FF2B5EF4-FFF2-40B4-BE49-F238E27FC236}">
                      <a16:creationId xmlns:a16="http://schemas.microsoft.com/office/drawing/2014/main" id="{DF769B03-FAF8-F64C-B095-E4D2BBDBE59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4" name="Straight Connector 2413">
                  <a:extLst>
                    <a:ext uri="{FF2B5EF4-FFF2-40B4-BE49-F238E27FC236}">
                      <a16:creationId xmlns:a16="http://schemas.microsoft.com/office/drawing/2014/main" id="{8C6B0BF8-922F-0140-8855-8AC1A71D1AA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15" name="Group 2414">
                  <a:extLst>
                    <a:ext uri="{FF2B5EF4-FFF2-40B4-BE49-F238E27FC236}">
                      <a16:creationId xmlns:a16="http://schemas.microsoft.com/office/drawing/2014/main" id="{561A8A72-07AD-F742-BEC3-E3DB6CAFD0B8}"/>
                    </a:ext>
                  </a:extLst>
                </p:cNvPr>
                <p:cNvGrpSpPr/>
                <p:nvPr/>
              </p:nvGrpSpPr>
              <p:grpSpPr>
                <a:xfrm>
                  <a:off x="6434171" y="4488570"/>
                  <a:ext cx="224203" cy="179034"/>
                  <a:chOff x="3668110" y="2448910"/>
                  <a:chExt cx="3794234" cy="2165130"/>
                </a:xfrm>
              </p:grpSpPr>
              <p:sp>
                <p:nvSpPr>
                  <p:cNvPr id="2416" name="Rectangle 2415">
                    <a:extLst>
                      <a:ext uri="{FF2B5EF4-FFF2-40B4-BE49-F238E27FC236}">
                        <a16:creationId xmlns:a16="http://schemas.microsoft.com/office/drawing/2014/main" id="{7E9A86BA-807C-8C49-AC6A-AE6AD23CC43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417" name="Freeform 2416">
                    <a:extLst>
                      <a:ext uri="{FF2B5EF4-FFF2-40B4-BE49-F238E27FC236}">
                        <a16:creationId xmlns:a16="http://schemas.microsoft.com/office/drawing/2014/main" id="{00463D8A-CD70-5F4A-AE85-39A63F5525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418" name="Group 2417">
                    <a:extLst>
                      <a:ext uri="{FF2B5EF4-FFF2-40B4-BE49-F238E27FC236}">
                        <a16:creationId xmlns:a16="http://schemas.microsoft.com/office/drawing/2014/main" id="{49015639-48B0-D944-860A-E0359692FEC0}"/>
                      </a:ext>
                    </a:extLst>
                  </p:cNvPr>
                  <p:cNvGrpSpPr/>
                  <p:nvPr/>
                </p:nvGrpSpPr>
                <p:grpSpPr>
                  <a:xfrm>
                    <a:off x="3941378" y="2603243"/>
                    <a:ext cx="3202061" cy="1066110"/>
                    <a:chOff x="7939341" y="3037317"/>
                    <a:chExt cx="897649" cy="353919"/>
                  </a:xfrm>
                </p:grpSpPr>
                <p:sp>
                  <p:nvSpPr>
                    <p:cNvPr id="2419" name="Freeform 2418">
                      <a:extLst>
                        <a:ext uri="{FF2B5EF4-FFF2-40B4-BE49-F238E27FC236}">
                          <a16:creationId xmlns:a16="http://schemas.microsoft.com/office/drawing/2014/main" id="{8E716625-6649-444C-9B9C-8DB15721D63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420" name="Freeform 2419">
                      <a:extLst>
                        <a:ext uri="{FF2B5EF4-FFF2-40B4-BE49-F238E27FC236}">
                          <a16:creationId xmlns:a16="http://schemas.microsoft.com/office/drawing/2014/main" id="{D35B3318-F39E-B243-8F32-755AA04DCF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421" name="Freeform 2420">
                      <a:extLst>
                        <a:ext uri="{FF2B5EF4-FFF2-40B4-BE49-F238E27FC236}">
                          <a16:creationId xmlns:a16="http://schemas.microsoft.com/office/drawing/2014/main" id="{C7B48E5D-225B-8540-95F3-99A27E741E1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422" name="Freeform 2421">
                      <a:extLst>
                        <a:ext uri="{FF2B5EF4-FFF2-40B4-BE49-F238E27FC236}">
                          <a16:creationId xmlns:a16="http://schemas.microsoft.com/office/drawing/2014/main" id="{281D88B6-A2E7-4A49-B51E-9B01654DCEB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2460" name="Group 2459">
                <a:extLst>
                  <a:ext uri="{FF2B5EF4-FFF2-40B4-BE49-F238E27FC236}">
                    <a16:creationId xmlns:a16="http://schemas.microsoft.com/office/drawing/2014/main" id="{7C944485-CA57-684E-A975-A82A2E6507D8}"/>
                  </a:ext>
                </a:extLst>
              </p:cNvPr>
              <p:cNvGrpSpPr/>
              <p:nvPr/>
            </p:nvGrpSpPr>
            <p:grpSpPr>
              <a:xfrm>
                <a:off x="7734580" y="4641605"/>
                <a:ext cx="267360" cy="997195"/>
                <a:chOff x="6424161" y="4488570"/>
                <a:chExt cx="267360" cy="997195"/>
              </a:xfrm>
            </p:grpSpPr>
            <p:grpSp>
              <p:nvGrpSpPr>
                <p:cNvPr id="2461" name="Group 506">
                  <a:extLst>
                    <a:ext uri="{FF2B5EF4-FFF2-40B4-BE49-F238E27FC236}">
                      <a16:creationId xmlns:a16="http://schemas.microsoft.com/office/drawing/2014/main" id="{F43BE92D-F383-4F42-919A-27A0935B23AC}"/>
                    </a:ext>
                  </a:extLst>
                </p:cNvPr>
                <p:cNvGrpSpPr>
                  <a:grpSpLocks/>
                </p:cNvGrpSpPr>
                <p:nvPr/>
              </p:nvGrpSpPr>
              <p:grpSpPr bwMode="auto">
                <a:xfrm>
                  <a:off x="6424161" y="4637077"/>
                  <a:ext cx="235570" cy="848688"/>
                  <a:chOff x="6395998" y="3062424"/>
                  <a:chExt cx="564403" cy="837478"/>
                </a:xfrm>
              </p:grpSpPr>
              <p:sp>
                <p:nvSpPr>
                  <p:cNvPr id="2483" name="Rectangle 2482">
                    <a:extLst>
                      <a:ext uri="{FF2B5EF4-FFF2-40B4-BE49-F238E27FC236}">
                        <a16:creationId xmlns:a16="http://schemas.microsoft.com/office/drawing/2014/main" id="{00CC4B5F-B714-1A48-A88B-583E932E1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484" name="Straight Connector 2483">
                    <a:extLst>
                      <a:ext uri="{FF2B5EF4-FFF2-40B4-BE49-F238E27FC236}">
                        <a16:creationId xmlns:a16="http://schemas.microsoft.com/office/drawing/2014/main" id="{D663E87C-87A2-874C-8D5B-B177DD072CD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5" name="Rectangle 2484">
                    <a:extLst>
                      <a:ext uri="{FF2B5EF4-FFF2-40B4-BE49-F238E27FC236}">
                        <a16:creationId xmlns:a16="http://schemas.microsoft.com/office/drawing/2014/main" id="{9D91EF22-2A06-E941-9281-E1D02B942D6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486" name="Straight Connector 2485">
                    <a:extLst>
                      <a:ext uri="{FF2B5EF4-FFF2-40B4-BE49-F238E27FC236}">
                        <a16:creationId xmlns:a16="http://schemas.microsoft.com/office/drawing/2014/main" id="{EC182329-0160-9E48-B38F-162A9FB38D0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7" name="Rectangle 2486">
                    <a:extLst>
                      <a:ext uri="{FF2B5EF4-FFF2-40B4-BE49-F238E27FC236}">
                        <a16:creationId xmlns:a16="http://schemas.microsoft.com/office/drawing/2014/main" id="{5B7A7940-C76C-F14D-8D8C-63C6CF94A8E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488" name="Rectangle 2487">
                    <a:extLst>
                      <a:ext uri="{FF2B5EF4-FFF2-40B4-BE49-F238E27FC236}">
                        <a16:creationId xmlns:a16="http://schemas.microsoft.com/office/drawing/2014/main" id="{EBB2E890-2774-6A4C-A067-79FC66DAF86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489" name="Straight Connector 2488">
                    <a:extLst>
                      <a:ext uri="{FF2B5EF4-FFF2-40B4-BE49-F238E27FC236}">
                        <a16:creationId xmlns:a16="http://schemas.microsoft.com/office/drawing/2014/main" id="{E572EAB9-715B-EC4A-BCDD-1AE65F32CF4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90" name="Group 544">
                    <a:extLst>
                      <a:ext uri="{FF2B5EF4-FFF2-40B4-BE49-F238E27FC236}">
                        <a16:creationId xmlns:a16="http://schemas.microsoft.com/office/drawing/2014/main" id="{0717116A-55A9-FA4C-926E-3FD60582FDC8}"/>
                      </a:ext>
                    </a:extLst>
                  </p:cNvPr>
                  <p:cNvGrpSpPr>
                    <a:grpSpLocks/>
                  </p:cNvGrpSpPr>
                  <p:nvPr/>
                </p:nvGrpSpPr>
                <p:grpSpPr bwMode="auto">
                  <a:xfrm>
                    <a:off x="6400318" y="3137421"/>
                    <a:ext cx="559121" cy="92788"/>
                    <a:chOff x="6582044" y="2846082"/>
                    <a:chExt cx="559121" cy="92788"/>
                  </a:xfrm>
                </p:grpSpPr>
                <p:cxnSp>
                  <p:nvCxnSpPr>
                    <p:cNvPr id="2518" name="Straight Connector 2517">
                      <a:extLst>
                        <a:ext uri="{FF2B5EF4-FFF2-40B4-BE49-F238E27FC236}">
                          <a16:creationId xmlns:a16="http://schemas.microsoft.com/office/drawing/2014/main" id="{82AB63F7-A1D0-1049-AD89-CAB8DBF81D2C}"/>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9" name="Straight Connector 2518">
                      <a:extLst>
                        <a:ext uri="{FF2B5EF4-FFF2-40B4-BE49-F238E27FC236}">
                          <a16:creationId xmlns:a16="http://schemas.microsoft.com/office/drawing/2014/main" id="{0462CD84-87E5-AB40-A2FA-1A1213137EC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1" name="Group 547">
                    <a:extLst>
                      <a:ext uri="{FF2B5EF4-FFF2-40B4-BE49-F238E27FC236}">
                        <a16:creationId xmlns:a16="http://schemas.microsoft.com/office/drawing/2014/main" id="{990AF7D0-FF30-934F-BEE4-DDDA4C2EE794}"/>
                      </a:ext>
                    </a:extLst>
                  </p:cNvPr>
                  <p:cNvGrpSpPr>
                    <a:grpSpLocks/>
                  </p:cNvGrpSpPr>
                  <p:nvPr/>
                </p:nvGrpSpPr>
                <p:grpSpPr bwMode="auto">
                  <a:xfrm>
                    <a:off x="6399838" y="3203285"/>
                    <a:ext cx="559121" cy="92788"/>
                    <a:chOff x="6582044" y="2846082"/>
                    <a:chExt cx="559121" cy="92788"/>
                  </a:xfrm>
                </p:grpSpPr>
                <p:cxnSp>
                  <p:nvCxnSpPr>
                    <p:cNvPr id="2516" name="Straight Connector 2515">
                      <a:extLst>
                        <a:ext uri="{FF2B5EF4-FFF2-40B4-BE49-F238E27FC236}">
                          <a16:creationId xmlns:a16="http://schemas.microsoft.com/office/drawing/2014/main" id="{5436A0A0-8430-9840-BF42-851E021F63E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7" name="Straight Connector 2516">
                      <a:extLst>
                        <a:ext uri="{FF2B5EF4-FFF2-40B4-BE49-F238E27FC236}">
                          <a16:creationId xmlns:a16="http://schemas.microsoft.com/office/drawing/2014/main" id="{28908E59-2022-A24E-BF11-CAD62969CA34}"/>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2" name="Group 549">
                    <a:extLst>
                      <a:ext uri="{FF2B5EF4-FFF2-40B4-BE49-F238E27FC236}">
                        <a16:creationId xmlns:a16="http://schemas.microsoft.com/office/drawing/2014/main" id="{734FE8B8-A243-964B-A92A-CE7E3FBFE8D8}"/>
                      </a:ext>
                    </a:extLst>
                  </p:cNvPr>
                  <p:cNvGrpSpPr>
                    <a:grpSpLocks/>
                  </p:cNvGrpSpPr>
                  <p:nvPr/>
                </p:nvGrpSpPr>
                <p:grpSpPr bwMode="auto">
                  <a:xfrm>
                    <a:off x="6399358" y="3269149"/>
                    <a:ext cx="559121" cy="92788"/>
                    <a:chOff x="6582044" y="2846082"/>
                    <a:chExt cx="559121" cy="92788"/>
                  </a:xfrm>
                </p:grpSpPr>
                <p:cxnSp>
                  <p:nvCxnSpPr>
                    <p:cNvPr id="2514" name="Straight Connector 2513">
                      <a:extLst>
                        <a:ext uri="{FF2B5EF4-FFF2-40B4-BE49-F238E27FC236}">
                          <a16:creationId xmlns:a16="http://schemas.microsoft.com/office/drawing/2014/main" id="{32A621BF-2AD4-2A47-9010-303A71430E8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5" name="Straight Connector 2514">
                      <a:extLst>
                        <a:ext uri="{FF2B5EF4-FFF2-40B4-BE49-F238E27FC236}">
                          <a16:creationId xmlns:a16="http://schemas.microsoft.com/office/drawing/2014/main" id="{B59FCCA6-402F-8C4A-9631-2EB01BBB157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3" name="Group 550">
                    <a:extLst>
                      <a:ext uri="{FF2B5EF4-FFF2-40B4-BE49-F238E27FC236}">
                        <a16:creationId xmlns:a16="http://schemas.microsoft.com/office/drawing/2014/main" id="{318C9151-2BC7-684F-88D3-7BC00948C6F0}"/>
                      </a:ext>
                    </a:extLst>
                  </p:cNvPr>
                  <p:cNvGrpSpPr>
                    <a:grpSpLocks/>
                  </p:cNvGrpSpPr>
                  <p:nvPr/>
                </p:nvGrpSpPr>
                <p:grpSpPr bwMode="auto">
                  <a:xfrm>
                    <a:off x="6398878" y="3335013"/>
                    <a:ext cx="559121" cy="92788"/>
                    <a:chOff x="6582044" y="2846082"/>
                    <a:chExt cx="559121" cy="92788"/>
                  </a:xfrm>
                </p:grpSpPr>
                <p:cxnSp>
                  <p:nvCxnSpPr>
                    <p:cNvPr id="2512" name="Straight Connector 2511">
                      <a:extLst>
                        <a:ext uri="{FF2B5EF4-FFF2-40B4-BE49-F238E27FC236}">
                          <a16:creationId xmlns:a16="http://schemas.microsoft.com/office/drawing/2014/main" id="{74F3F804-8CB7-4946-8072-E293785E0C2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3" name="Straight Connector 2512">
                      <a:extLst>
                        <a:ext uri="{FF2B5EF4-FFF2-40B4-BE49-F238E27FC236}">
                          <a16:creationId xmlns:a16="http://schemas.microsoft.com/office/drawing/2014/main" id="{9F2640A3-DBFC-404A-B232-C6D4F789DDA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4" name="Group 551">
                    <a:extLst>
                      <a:ext uri="{FF2B5EF4-FFF2-40B4-BE49-F238E27FC236}">
                        <a16:creationId xmlns:a16="http://schemas.microsoft.com/office/drawing/2014/main" id="{BD30133F-02F5-C24B-B771-F48C56EE38D3}"/>
                      </a:ext>
                    </a:extLst>
                  </p:cNvPr>
                  <p:cNvGrpSpPr>
                    <a:grpSpLocks/>
                  </p:cNvGrpSpPr>
                  <p:nvPr/>
                </p:nvGrpSpPr>
                <p:grpSpPr bwMode="auto">
                  <a:xfrm>
                    <a:off x="6398398" y="3400877"/>
                    <a:ext cx="559121" cy="92788"/>
                    <a:chOff x="6582044" y="2846082"/>
                    <a:chExt cx="559121" cy="92788"/>
                  </a:xfrm>
                </p:grpSpPr>
                <p:cxnSp>
                  <p:nvCxnSpPr>
                    <p:cNvPr id="2510" name="Straight Connector 2509">
                      <a:extLst>
                        <a:ext uri="{FF2B5EF4-FFF2-40B4-BE49-F238E27FC236}">
                          <a16:creationId xmlns:a16="http://schemas.microsoft.com/office/drawing/2014/main" id="{07076F6D-CC76-6F47-85DF-9BE1DA2DB4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1" name="Straight Connector 2510">
                      <a:extLst>
                        <a:ext uri="{FF2B5EF4-FFF2-40B4-BE49-F238E27FC236}">
                          <a16:creationId xmlns:a16="http://schemas.microsoft.com/office/drawing/2014/main" id="{905EE9A8-6E39-184E-B1D5-C75872A34C3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5" name="Group 552">
                    <a:extLst>
                      <a:ext uri="{FF2B5EF4-FFF2-40B4-BE49-F238E27FC236}">
                        <a16:creationId xmlns:a16="http://schemas.microsoft.com/office/drawing/2014/main" id="{8598A6A3-8F6A-4642-AAC2-84D94A955FA8}"/>
                      </a:ext>
                    </a:extLst>
                  </p:cNvPr>
                  <p:cNvGrpSpPr>
                    <a:grpSpLocks/>
                  </p:cNvGrpSpPr>
                  <p:nvPr/>
                </p:nvGrpSpPr>
                <p:grpSpPr bwMode="auto">
                  <a:xfrm>
                    <a:off x="6397918" y="3466741"/>
                    <a:ext cx="559121" cy="92788"/>
                    <a:chOff x="6582044" y="2846082"/>
                    <a:chExt cx="559121" cy="92788"/>
                  </a:xfrm>
                </p:grpSpPr>
                <p:cxnSp>
                  <p:nvCxnSpPr>
                    <p:cNvPr id="2508" name="Straight Connector 2507">
                      <a:extLst>
                        <a:ext uri="{FF2B5EF4-FFF2-40B4-BE49-F238E27FC236}">
                          <a16:creationId xmlns:a16="http://schemas.microsoft.com/office/drawing/2014/main" id="{8C0030C4-666A-0543-949A-68FA918A9AC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9" name="Straight Connector 2508">
                      <a:extLst>
                        <a:ext uri="{FF2B5EF4-FFF2-40B4-BE49-F238E27FC236}">
                          <a16:creationId xmlns:a16="http://schemas.microsoft.com/office/drawing/2014/main" id="{F6A335CA-4381-ED48-BAA1-FBAA922B983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6" name="Group 555">
                    <a:extLst>
                      <a:ext uri="{FF2B5EF4-FFF2-40B4-BE49-F238E27FC236}">
                        <a16:creationId xmlns:a16="http://schemas.microsoft.com/office/drawing/2014/main" id="{92C61D97-09BA-C248-A9D0-5152AB147B30}"/>
                      </a:ext>
                    </a:extLst>
                  </p:cNvPr>
                  <p:cNvGrpSpPr>
                    <a:grpSpLocks/>
                  </p:cNvGrpSpPr>
                  <p:nvPr/>
                </p:nvGrpSpPr>
                <p:grpSpPr bwMode="auto">
                  <a:xfrm>
                    <a:off x="6397438" y="3532605"/>
                    <a:ext cx="559121" cy="92788"/>
                    <a:chOff x="6582044" y="2846082"/>
                    <a:chExt cx="559121" cy="92788"/>
                  </a:xfrm>
                </p:grpSpPr>
                <p:cxnSp>
                  <p:nvCxnSpPr>
                    <p:cNvPr id="2506" name="Straight Connector 2505">
                      <a:extLst>
                        <a:ext uri="{FF2B5EF4-FFF2-40B4-BE49-F238E27FC236}">
                          <a16:creationId xmlns:a16="http://schemas.microsoft.com/office/drawing/2014/main" id="{FE0B3530-0C8B-6B4A-8E8A-B1709C72933C}"/>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7" name="Straight Connector 2506">
                      <a:extLst>
                        <a:ext uri="{FF2B5EF4-FFF2-40B4-BE49-F238E27FC236}">
                          <a16:creationId xmlns:a16="http://schemas.microsoft.com/office/drawing/2014/main" id="{FA5772E5-9D32-9947-8431-D43D4E5AFE0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7" name="Group 556">
                    <a:extLst>
                      <a:ext uri="{FF2B5EF4-FFF2-40B4-BE49-F238E27FC236}">
                        <a16:creationId xmlns:a16="http://schemas.microsoft.com/office/drawing/2014/main" id="{584111FF-264F-B04A-ACE4-D37AD2065518}"/>
                      </a:ext>
                    </a:extLst>
                  </p:cNvPr>
                  <p:cNvGrpSpPr>
                    <a:grpSpLocks/>
                  </p:cNvGrpSpPr>
                  <p:nvPr/>
                </p:nvGrpSpPr>
                <p:grpSpPr bwMode="auto">
                  <a:xfrm>
                    <a:off x="6396958" y="3598469"/>
                    <a:ext cx="559121" cy="92788"/>
                    <a:chOff x="6582044" y="2846082"/>
                    <a:chExt cx="559121" cy="92788"/>
                  </a:xfrm>
                </p:grpSpPr>
                <p:cxnSp>
                  <p:nvCxnSpPr>
                    <p:cNvPr id="2504" name="Straight Connector 2503">
                      <a:extLst>
                        <a:ext uri="{FF2B5EF4-FFF2-40B4-BE49-F238E27FC236}">
                          <a16:creationId xmlns:a16="http://schemas.microsoft.com/office/drawing/2014/main" id="{B04E112D-D7D8-9549-8056-2449DEA7D48A}"/>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5" name="Straight Connector 2504">
                      <a:extLst>
                        <a:ext uri="{FF2B5EF4-FFF2-40B4-BE49-F238E27FC236}">
                          <a16:creationId xmlns:a16="http://schemas.microsoft.com/office/drawing/2014/main" id="{C5EAE0B9-3DB3-AB4A-A346-90AF65A1A01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8" name="Group 557">
                    <a:extLst>
                      <a:ext uri="{FF2B5EF4-FFF2-40B4-BE49-F238E27FC236}">
                        <a16:creationId xmlns:a16="http://schemas.microsoft.com/office/drawing/2014/main" id="{F3E5B694-C59A-4D4F-B95D-CEEFC033C764}"/>
                      </a:ext>
                    </a:extLst>
                  </p:cNvPr>
                  <p:cNvGrpSpPr>
                    <a:grpSpLocks/>
                  </p:cNvGrpSpPr>
                  <p:nvPr/>
                </p:nvGrpSpPr>
                <p:grpSpPr bwMode="auto">
                  <a:xfrm>
                    <a:off x="6396478" y="3664333"/>
                    <a:ext cx="559121" cy="92788"/>
                    <a:chOff x="6582044" y="2846082"/>
                    <a:chExt cx="559121" cy="92788"/>
                  </a:xfrm>
                </p:grpSpPr>
                <p:cxnSp>
                  <p:nvCxnSpPr>
                    <p:cNvPr id="2502" name="Straight Connector 2501">
                      <a:extLst>
                        <a:ext uri="{FF2B5EF4-FFF2-40B4-BE49-F238E27FC236}">
                          <a16:creationId xmlns:a16="http://schemas.microsoft.com/office/drawing/2014/main" id="{537C267D-9565-0243-BDF1-2CB0E15719A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3" name="Straight Connector 2502">
                      <a:extLst>
                        <a:ext uri="{FF2B5EF4-FFF2-40B4-BE49-F238E27FC236}">
                          <a16:creationId xmlns:a16="http://schemas.microsoft.com/office/drawing/2014/main" id="{6C3C4521-7518-F842-8BCE-86C41BE4F4E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9" name="Group 558">
                    <a:extLst>
                      <a:ext uri="{FF2B5EF4-FFF2-40B4-BE49-F238E27FC236}">
                        <a16:creationId xmlns:a16="http://schemas.microsoft.com/office/drawing/2014/main" id="{8C1B3AC2-28A8-1349-877D-824DF5A7928B}"/>
                      </a:ext>
                    </a:extLst>
                  </p:cNvPr>
                  <p:cNvGrpSpPr>
                    <a:grpSpLocks/>
                  </p:cNvGrpSpPr>
                  <p:nvPr/>
                </p:nvGrpSpPr>
                <p:grpSpPr bwMode="auto">
                  <a:xfrm>
                    <a:off x="6395998" y="3730197"/>
                    <a:ext cx="559121" cy="92788"/>
                    <a:chOff x="6582044" y="2846082"/>
                    <a:chExt cx="559121" cy="92788"/>
                  </a:xfrm>
                </p:grpSpPr>
                <p:cxnSp>
                  <p:nvCxnSpPr>
                    <p:cNvPr id="2500" name="Straight Connector 2499">
                      <a:extLst>
                        <a:ext uri="{FF2B5EF4-FFF2-40B4-BE49-F238E27FC236}">
                          <a16:creationId xmlns:a16="http://schemas.microsoft.com/office/drawing/2014/main" id="{D3CEC8A4-903D-2544-9E54-029C2983C39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1" name="Straight Connector 2500">
                      <a:extLst>
                        <a:ext uri="{FF2B5EF4-FFF2-40B4-BE49-F238E27FC236}">
                          <a16:creationId xmlns:a16="http://schemas.microsoft.com/office/drawing/2014/main" id="{71450232-E6A2-F640-B0AA-2AC2C113A62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62" name="Straight Connector 2461">
                  <a:extLst>
                    <a:ext uri="{FF2B5EF4-FFF2-40B4-BE49-F238E27FC236}">
                      <a16:creationId xmlns:a16="http://schemas.microsoft.com/office/drawing/2014/main" id="{D179719B-AC24-1042-A7BC-2F62A8C0917D}"/>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3" name="Straight Connector 2462">
                  <a:extLst>
                    <a:ext uri="{FF2B5EF4-FFF2-40B4-BE49-F238E27FC236}">
                      <a16:creationId xmlns:a16="http://schemas.microsoft.com/office/drawing/2014/main" id="{07A304A3-7458-3D44-A410-CB89DFE50C4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4" name="Straight Connector 2463">
                  <a:extLst>
                    <a:ext uri="{FF2B5EF4-FFF2-40B4-BE49-F238E27FC236}">
                      <a16:creationId xmlns:a16="http://schemas.microsoft.com/office/drawing/2014/main" id="{B43B3920-7FF3-EC4B-8F0B-3909F135EC2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5" name="Straight Connector 2464">
                  <a:extLst>
                    <a:ext uri="{FF2B5EF4-FFF2-40B4-BE49-F238E27FC236}">
                      <a16:creationId xmlns:a16="http://schemas.microsoft.com/office/drawing/2014/main" id="{93698D03-C5B7-6B40-A461-3FF30AD193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6" name="Straight Connector 2465">
                  <a:extLst>
                    <a:ext uri="{FF2B5EF4-FFF2-40B4-BE49-F238E27FC236}">
                      <a16:creationId xmlns:a16="http://schemas.microsoft.com/office/drawing/2014/main" id="{0EC56F5D-6586-C94C-8B57-A37711111664}"/>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7" name="Straight Connector 2466">
                  <a:extLst>
                    <a:ext uri="{FF2B5EF4-FFF2-40B4-BE49-F238E27FC236}">
                      <a16:creationId xmlns:a16="http://schemas.microsoft.com/office/drawing/2014/main" id="{F4A9212C-A088-D345-81F3-02DA88CA4F7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8" name="Straight Connector 2467">
                  <a:extLst>
                    <a:ext uri="{FF2B5EF4-FFF2-40B4-BE49-F238E27FC236}">
                      <a16:creationId xmlns:a16="http://schemas.microsoft.com/office/drawing/2014/main" id="{D9523183-B47A-0D41-B85D-322D2FDC3F8B}"/>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9" name="Straight Connector 2468">
                  <a:extLst>
                    <a:ext uri="{FF2B5EF4-FFF2-40B4-BE49-F238E27FC236}">
                      <a16:creationId xmlns:a16="http://schemas.microsoft.com/office/drawing/2014/main" id="{145AFE8B-B317-8949-A55E-398936C969E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0" name="Straight Connector 2469">
                  <a:extLst>
                    <a:ext uri="{FF2B5EF4-FFF2-40B4-BE49-F238E27FC236}">
                      <a16:creationId xmlns:a16="http://schemas.microsoft.com/office/drawing/2014/main" id="{9D89C991-B87F-8F47-AF81-3955ED8ED42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1" name="Straight Connector 2470">
                  <a:extLst>
                    <a:ext uri="{FF2B5EF4-FFF2-40B4-BE49-F238E27FC236}">
                      <a16:creationId xmlns:a16="http://schemas.microsoft.com/office/drawing/2014/main" id="{75E27900-8B64-0543-A879-4E1B623C2A9B}"/>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2" name="Straight Connector 2471">
                  <a:extLst>
                    <a:ext uri="{FF2B5EF4-FFF2-40B4-BE49-F238E27FC236}">
                      <a16:creationId xmlns:a16="http://schemas.microsoft.com/office/drawing/2014/main" id="{BA47EB1D-3872-A54C-B9B9-363EBF7E955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3" name="Straight Connector 2472">
                  <a:extLst>
                    <a:ext uri="{FF2B5EF4-FFF2-40B4-BE49-F238E27FC236}">
                      <a16:creationId xmlns:a16="http://schemas.microsoft.com/office/drawing/2014/main" id="{C2EEA1DD-9DE3-F14C-83CB-6EA373E91C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4" name="Straight Connector 2473">
                  <a:extLst>
                    <a:ext uri="{FF2B5EF4-FFF2-40B4-BE49-F238E27FC236}">
                      <a16:creationId xmlns:a16="http://schemas.microsoft.com/office/drawing/2014/main" id="{95F2F40D-C118-5644-B4AD-8E0D4F9E9EC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5" name="Group 2474">
                  <a:extLst>
                    <a:ext uri="{FF2B5EF4-FFF2-40B4-BE49-F238E27FC236}">
                      <a16:creationId xmlns:a16="http://schemas.microsoft.com/office/drawing/2014/main" id="{D9727411-2F84-7A4F-910D-D0693C3D7949}"/>
                    </a:ext>
                  </a:extLst>
                </p:cNvPr>
                <p:cNvGrpSpPr/>
                <p:nvPr/>
              </p:nvGrpSpPr>
              <p:grpSpPr>
                <a:xfrm>
                  <a:off x="6434171" y="4488570"/>
                  <a:ext cx="224203" cy="179034"/>
                  <a:chOff x="3668110" y="2448910"/>
                  <a:chExt cx="3794234" cy="2165130"/>
                </a:xfrm>
              </p:grpSpPr>
              <p:sp>
                <p:nvSpPr>
                  <p:cNvPr id="2476" name="Rectangle 2475">
                    <a:extLst>
                      <a:ext uri="{FF2B5EF4-FFF2-40B4-BE49-F238E27FC236}">
                        <a16:creationId xmlns:a16="http://schemas.microsoft.com/office/drawing/2014/main" id="{84A652B7-A1D5-0040-A38E-35107285EA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477" name="Freeform 2476">
                    <a:extLst>
                      <a:ext uri="{FF2B5EF4-FFF2-40B4-BE49-F238E27FC236}">
                        <a16:creationId xmlns:a16="http://schemas.microsoft.com/office/drawing/2014/main" id="{3550A56E-BFC7-3B49-AE1A-E0214A98A8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478" name="Group 2477">
                    <a:extLst>
                      <a:ext uri="{FF2B5EF4-FFF2-40B4-BE49-F238E27FC236}">
                        <a16:creationId xmlns:a16="http://schemas.microsoft.com/office/drawing/2014/main" id="{7F89E1EB-4EFC-554D-8786-504462798540}"/>
                      </a:ext>
                    </a:extLst>
                  </p:cNvPr>
                  <p:cNvGrpSpPr/>
                  <p:nvPr/>
                </p:nvGrpSpPr>
                <p:grpSpPr>
                  <a:xfrm>
                    <a:off x="3941378" y="2603243"/>
                    <a:ext cx="3202061" cy="1066110"/>
                    <a:chOff x="7939341" y="3037317"/>
                    <a:chExt cx="897649" cy="353919"/>
                  </a:xfrm>
                </p:grpSpPr>
                <p:sp>
                  <p:nvSpPr>
                    <p:cNvPr id="2479" name="Freeform 2478">
                      <a:extLst>
                        <a:ext uri="{FF2B5EF4-FFF2-40B4-BE49-F238E27FC236}">
                          <a16:creationId xmlns:a16="http://schemas.microsoft.com/office/drawing/2014/main" id="{4F53807E-5CBC-2748-AE36-2DD05013C45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480" name="Freeform 2479">
                      <a:extLst>
                        <a:ext uri="{FF2B5EF4-FFF2-40B4-BE49-F238E27FC236}">
                          <a16:creationId xmlns:a16="http://schemas.microsoft.com/office/drawing/2014/main" id="{B2D5FAC8-FC88-F54C-BDD3-DBBA441BA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481" name="Freeform 2480">
                      <a:extLst>
                        <a:ext uri="{FF2B5EF4-FFF2-40B4-BE49-F238E27FC236}">
                          <a16:creationId xmlns:a16="http://schemas.microsoft.com/office/drawing/2014/main" id="{65D4A208-EEE1-614C-8155-5AF747A704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482" name="Freeform 2481">
                      <a:extLst>
                        <a:ext uri="{FF2B5EF4-FFF2-40B4-BE49-F238E27FC236}">
                          <a16:creationId xmlns:a16="http://schemas.microsoft.com/office/drawing/2014/main" id="{E02323BC-07F6-0E43-AAD0-7D5FC96673D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sp>
            <p:nvSpPr>
              <p:cNvPr id="2520" name="TextBox 2519">
                <a:extLst>
                  <a:ext uri="{FF2B5EF4-FFF2-40B4-BE49-F238E27FC236}">
                    <a16:creationId xmlns:a16="http://schemas.microsoft.com/office/drawing/2014/main" id="{4E776991-C8D1-FE47-8CEB-7958DC82D180}"/>
                  </a:ext>
                </a:extLst>
              </p:cNvPr>
              <p:cNvSpPr txBox="1"/>
              <p:nvPr/>
            </p:nvSpPr>
            <p:spPr>
              <a:xfrm>
                <a:off x="7327436" y="4173759"/>
                <a:ext cx="343364" cy="369332"/>
              </a:xfrm>
              <a:prstGeom prst="rect">
                <a:avLst/>
              </a:prstGeom>
              <a:noFill/>
            </p:spPr>
            <p:txBody>
              <a:bodyPr wrap="none" rtlCol="0">
                <a:spAutoFit/>
              </a:bodyPr>
              <a:lstStyle/>
              <a:p>
                <a:r>
                  <a:rPr lang="pt-BR"/>
                  <a:t>…</a:t>
                </a:r>
              </a:p>
            </p:txBody>
          </p:sp>
          <p:sp>
            <p:nvSpPr>
              <p:cNvPr id="2521" name="TextBox 2520">
                <a:extLst>
                  <a:ext uri="{FF2B5EF4-FFF2-40B4-BE49-F238E27FC236}">
                    <a16:creationId xmlns:a16="http://schemas.microsoft.com/office/drawing/2014/main" id="{5B2F7EF0-1AE4-384B-84E4-C2AB9242B41D}"/>
                  </a:ext>
                </a:extLst>
              </p:cNvPr>
              <p:cNvSpPr txBox="1"/>
              <p:nvPr/>
            </p:nvSpPr>
            <p:spPr>
              <a:xfrm>
                <a:off x="7423103" y="4980255"/>
                <a:ext cx="343364" cy="369332"/>
              </a:xfrm>
              <a:prstGeom prst="rect">
                <a:avLst/>
              </a:prstGeom>
              <a:noFill/>
            </p:spPr>
            <p:txBody>
              <a:bodyPr wrap="none" rtlCol="0">
                <a:spAutoFit/>
              </a:bodyPr>
              <a:lstStyle/>
              <a:p>
                <a:r>
                  <a:rPr lang="pt-BR"/>
                  <a:t>…</a:t>
                </a:r>
              </a:p>
            </p:txBody>
          </p:sp>
        </p:grpSp>
        <p:grpSp>
          <p:nvGrpSpPr>
            <p:cNvPr id="2523" name="Group 2522">
              <a:extLst>
                <a:ext uri="{FF2B5EF4-FFF2-40B4-BE49-F238E27FC236}">
                  <a16:creationId xmlns:a16="http://schemas.microsoft.com/office/drawing/2014/main" id="{4C187293-B31F-DD4B-B02E-AA7502D95F77}"/>
                </a:ext>
              </a:extLst>
            </p:cNvPr>
            <p:cNvGrpSpPr/>
            <p:nvPr/>
          </p:nvGrpSpPr>
          <p:grpSpPr>
            <a:xfrm>
              <a:off x="2237643" y="3951330"/>
              <a:ext cx="1425379" cy="1535070"/>
              <a:chOff x="6576561" y="4111039"/>
              <a:chExt cx="1425379" cy="1535070"/>
            </a:xfrm>
          </p:grpSpPr>
          <p:cxnSp>
            <p:nvCxnSpPr>
              <p:cNvPr id="2524" name="Straight Connector 2523">
                <a:extLst>
                  <a:ext uri="{FF2B5EF4-FFF2-40B4-BE49-F238E27FC236}">
                    <a16:creationId xmlns:a16="http://schemas.microsoft.com/office/drawing/2014/main" id="{1ED8AC55-11BB-6447-A59F-9BC3CE17F5A0}"/>
                  </a:ext>
                </a:extLst>
              </p:cNvPr>
              <p:cNvCxnSpPr>
                <a:cxnSpLocks/>
                <a:endCxn id="272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5" name="Straight Connector 2524">
                <a:extLst>
                  <a:ext uri="{FF2B5EF4-FFF2-40B4-BE49-F238E27FC236}">
                    <a16:creationId xmlns:a16="http://schemas.microsoft.com/office/drawing/2014/main" id="{D74FF846-8950-454D-8D28-14B37F33CF78}"/>
                  </a:ext>
                </a:extLst>
              </p:cNvPr>
              <p:cNvCxnSpPr>
                <a:cxnSpLocks/>
                <a:endCxn id="267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6" name="Straight Connector 2525">
                <a:extLst>
                  <a:ext uri="{FF2B5EF4-FFF2-40B4-BE49-F238E27FC236}">
                    <a16:creationId xmlns:a16="http://schemas.microsoft.com/office/drawing/2014/main" id="{8BB6C9F9-7F62-5D4C-8BC3-AB831BBA6FA5}"/>
                  </a:ext>
                </a:extLst>
              </p:cNvPr>
              <p:cNvCxnSpPr>
                <a:cxnSpLocks/>
                <a:endCxn id="2552"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7" name="Group 2526">
                <a:extLst>
                  <a:ext uri="{FF2B5EF4-FFF2-40B4-BE49-F238E27FC236}">
                    <a16:creationId xmlns:a16="http://schemas.microsoft.com/office/drawing/2014/main" id="{9DA69560-9C09-1344-9ECD-FAAC35D0E4CF}"/>
                  </a:ext>
                </a:extLst>
              </p:cNvPr>
              <p:cNvGrpSpPr/>
              <p:nvPr/>
            </p:nvGrpSpPr>
            <p:grpSpPr>
              <a:xfrm>
                <a:off x="6576561" y="4640970"/>
                <a:ext cx="267360" cy="997195"/>
                <a:chOff x="6424161" y="4488570"/>
                <a:chExt cx="267360" cy="997195"/>
              </a:xfrm>
            </p:grpSpPr>
            <p:grpSp>
              <p:nvGrpSpPr>
                <p:cNvPr id="2711" name="Group 506">
                  <a:extLst>
                    <a:ext uri="{FF2B5EF4-FFF2-40B4-BE49-F238E27FC236}">
                      <a16:creationId xmlns:a16="http://schemas.microsoft.com/office/drawing/2014/main" id="{3DE293AB-354C-3D4E-AF77-A8BC6A866681}"/>
                    </a:ext>
                  </a:extLst>
                </p:cNvPr>
                <p:cNvGrpSpPr>
                  <a:grpSpLocks/>
                </p:cNvGrpSpPr>
                <p:nvPr/>
              </p:nvGrpSpPr>
              <p:grpSpPr bwMode="auto">
                <a:xfrm>
                  <a:off x="6424161" y="4637077"/>
                  <a:ext cx="235570" cy="848688"/>
                  <a:chOff x="6395998" y="3062424"/>
                  <a:chExt cx="564403" cy="837478"/>
                </a:xfrm>
              </p:grpSpPr>
              <p:sp>
                <p:nvSpPr>
                  <p:cNvPr id="2733" name="Rectangle 2732">
                    <a:extLst>
                      <a:ext uri="{FF2B5EF4-FFF2-40B4-BE49-F238E27FC236}">
                        <a16:creationId xmlns:a16="http://schemas.microsoft.com/office/drawing/2014/main" id="{F41FBD55-6F85-C940-BF5A-15855458F0D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734" name="Straight Connector 2733">
                    <a:extLst>
                      <a:ext uri="{FF2B5EF4-FFF2-40B4-BE49-F238E27FC236}">
                        <a16:creationId xmlns:a16="http://schemas.microsoft.com/office/drawing/2014/main" id="{DAE2A8F7-1A4E-4F4A-B732-707B343FEDD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5" name="Rectangle 2734">
                    <a:extLst>
                      <a:ext uri="{FF2B5EF4-FFF2-40B4-BE49-F238E27FC236}">
                        <a16:creationId xmlns:a16="http://schemas.microsoft.com/office/drawing/2014/main" id="{00602BD5-B264-2845-BE82-5316F863DA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736" name="Straight Connector 2735">
                    <a:extLst>
                      <a:ext uri="{FF2B5EF4-FFF2-40B4-BE49-F238E27FC236}">
                        <a16:creationId xmlns:a16="http://schemas.microsoft.com/office/drawing/2014/main" id="{4E0BCD8F-9A06-0140-BC9B-B3E3303991E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7" name="Rectangle 2736">
                    <a:extLst>
                      <a:ext uri="{FF2B5EF4-FFF2-40B4-BE49-F238E27FC236}">
                        <a16:creationId xmlns:a16="http://schemas.microsoft.com/office/drawing/2014/main" id="{D712E0F5-0513-BB45-8E9B-B81FA1BC20F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738" name="Rectangle 2737">
                    <a:extLst>
                      <a:ext uri="{FF2B5EF4-FFF2-40B4-BE49-F238E27FC236}">
                        <a16:creationId xmlns:a16="http://schemas.microsoft.com/office/drawing/2014/main" id="{BF3F1C10-303E-6A4A-8B78-0F63CBAF022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739" name="Straight Connector 2738">
                    <a:extLst>
                      <a:ext uri="{FF2B5EF4-FFF2-40B4-BE49-F238E27FC236}">
                        <a16:creationId xmlns:a16="http://schemas.microsoft.com/office/drawing/2014/main" id="{FDF6D16F-9E34-9D4D-93B8-F8884A66A98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40" name="Group 544">
                    <a:extLst>
                      <a:ext uri="{FF2B5EF4-FFF2-40B4-BE49-F238E27FC236}">
                        <a16:creationId xmlns:a16="http://schemas.microsoft.com/office/drawing/2014/main" id="{D5C30A36-4DAB-3A4D-A833-1018AC21A466}"/>
                      </a:ext>
                    </a:extLst>
                  </p:cNvPr>
                  <p:cNvGrpSpPr>
                    <a:grpSpLocks/>
                  </p:cNvGrpSpPr>
                  <p:nvPr/>
                </p:nvGrpSpPr>
                <p:grpSpPr bwMode="auto">
                  <a:xfrm>
                    <a:off x="6400318" y="3137421"/>
                    <a:ext cx="559121" cy="92788"/>
                    <a:chOff x="6582044" y="2846082"/>
                    <a:chExt cx="559121" cy="92788"/>
                  </a:xfrm>
                </p:grpSpPr>
                <p:cxnSp>
                  <p:nvCxnSpPr>
                    <p:cNvPr id="2768" name="Straight Connector 2767">
                      <a:extLst>
                        <a:ext uri="{FF2B5EF4-FFF2-40B4-BE49-F238E27FC236}">
                          <a16:creationId xmlns:a16="http://schemas.microsoft.com/office/drawing/2014/main" id="{E27F92D6-260D-2E45-9499-FD8B2C615E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a:extLst>
                        <a:ext uri="{FF2B5EF4-FFF2-40B4-BE49-F238E27FC236}">
                          <a16:creationId xmlns:a16="http://schemas.microsoft.com/office/drawing/2014/main" id="{93F6D570-E065-F14B-830D-EB1C2FFAF7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1" name="Group 547">
                    <a:extLst>
                      <a:ext uri="{FF2B5EF4-FFF2-40B4-BE49-F238E27FC236}">
                        <a16:creationId xmlns:a16="http://schemas.microsoft.com/office/drawing/2014/main" id="{F4B055DF-F63D-294E-8484-5941996AFF50}"/>
                      </a:ext>
                    </a:extLst>
                  </p:cNvPr>
                  <p:cNvGrpSpPr>
                    <a:grpSpLocks/>
                  </p:cNvGrpSpPr>
                  <p:nvPr/>
                </p:nvGrpSpPr>
                <p:grpSpPr bwMode="auto">
                  <a:xfrm>
                    <a:off x="6399838" y="3203285"/>
                    <a:ext cx="559121" cy="92788"/>
                    <a:chOff x="6582044" y="2846082"/>
                    <a:chExt cx="559121" cy="92788"/>
                  </a:xfrm>
                </p:grpSpPr>
                <p:cxnSp>
                  <p:nvCxnSpPr>
                    <p:cNvPr id="2766" name="Straight Connector 2765">
                      <a:extLst>
                        <a:ext uri="{FF2B5EF4-FFF2-40B4-BE49-F238E27FC236}">
                          <a16:creationId xmlns:a16="http://schemas.microsoft.com/office/drawing/2014/main" id="{8B34D140-14F4-4248-A489-1BF7CABF05C7}"/>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a:extLst>
                        <a:ext uri="{FF2B5EF4-FFF2-40B4-BE49-F238E27FC236}">
                          <a16:creationId xmlns:a16="http://schemas.microsoft.com/office/drawing/2014/main" id="{155D9386-0789-A142-8372-62CF9BB2A6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2" name="Group 549">
                    <a:extLst>
                      <a:ext uri="{FF2B5EF4-FFF2-40B4-BE49-F238E27FC236}">
                        <a16:creationId xmlns:a16="http://schemas.microsoft.com/office/drawing/2014/main" id="{D50E89CA-CD70-FA46-B0A8-1650F1566197}"/>
                      </a:ext>
                    </a:extLst>
                  </p:cNvPr>
                  <p:cNvGrpSpPr>
                    <a:grpSpLocks/>
                  </p:cNvGrpSpPr>
                  <p:nvPr/>
                </p:nvGrpSpPr>
                <p:grpSpPr bwMode="auto">
                  <a:xfrm>
                    <a:off x="6399358" y="3269149"/>
                    <a:ext cx="559121" cy="92788"/>
                    <a:chOff x="6582044" y="2846082"/>
                    <a:chExt cx="559121" cy="92788"/>
                  </a:xfrm>
                </p:grpSpPr>
                <p:cxnSp>
                  <p:nvCxnSpPr>
                    <p:cNvPr id="2764" name="Straight Connector 2763">
                      <a:extLst>
                        <a:ext uri="{FF2B5EF4-FFF2-40B4-BE49-F238E27FC236}">
                          <a16:creationId xmlns:a16="http://schemas.microsoft.com/office/drawing/2014/main" id="{6E0DDC7A-684C-6F49-BC27-2648B888EA6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a:extLst>
                        <a:ext uri="{FF2B5EF4-FFF2-40B4-BE49-F238E27FC236}">
                          <a16:creationId xmlns:a16="http://schemas.microsoft.com/office/drawing/2014/main" id="{F3450A3B-24B5-E14F-9595-411773CF5D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3" name="Group 550">
                    <a:extLst>
                      <a:ext uri="{FF2B5EF4-FFF2-40B4-BE49-F238E27FC236}">
                        <a16:creationId xmlns:a16="http://schemas.microsoft.com/office/drawing/2014/main" id="{B24B2555-6135-6149-81C8-6AEE217475D8}"/>
                      </a:ext>
                    </a:extLst>
                  </p:cNvPr>
                  <p:cNvGrpSpPr>
                    <a:grpSpLocks/>
                  </p:cNvGrpSpPr>
                  <p:nvPr/>
                </p:nvGrpSpPr>
                <p:grpSpPr bwMode="auto">
                  <a:xfrm>
                    <a:off x="6398878" y="3335013"/>
                    <a:ext cx="559121" cy="92788"/>
                    <a:chOff x="6582044" y="2846082"/>
                    <a:chExt cx="559121" cy="92788"/>
                  </a:xfrm>
                </p:grpSpPr>
                <p:cxnSp>
                  <p:nvCxnSpPr>
                    <p:cNvPr id="2762" name="Straight Connector 2761">
                      <a:extLst>
                        <a:ext uri="{FF2B5EF4-FFF2-40B4-BE49-F238E27FC236}">
                          <a16:creationId xmlns:a16="http://schemas.microsoft.com/office/drawing/2014/main" id="{8B211ACE-8C74-3648-8DE8-3E296E0AD93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a:extLst>
                        <a:ext uri="{FF2B5EF4-FFF2-40B4-BE49-F238E27FC236}">
                          <a16:creationId xmlns:a16="http://schemas.microsoft.com/office/drawing/2014/main" id="{7D11B897-CDCF-654D-AC91-1CA3BD9F2FB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4" name="Group 551">
                    <a:extLst>
                      <a:ext uri="{FF2B5EF4-FFF2-40B4-BE49-F238E27FC236}">
                        <a16:creationId xmlns:a16="http://schemas.microsoft.com/office/drawing/2014/main" id="{D901633A-5E23-FB46-A17D-B9FFA5D9267C}"/>
                      </a:ext>
                    </a:extLst>
                  </p:cNvPr>
                  <p:cNvGrpSpPr>
                    <a:grpSpLocks/>
                  </p:cNvGrpSpPr>
                  <p:nvPr/>
                </p:nvGrpSpPr>
                <p:grpSpPr bwMode="auto">
                  <a:xfrm>
                    <a:off x="6398398" y="3400877"/>
                    <a:ext cx="559121" cy="92788"/>
                    <a:chOff x="6582044" y="2846082"/>
                    <a:chExt cx="559121" cy="92788"/>
                  </a:xfrm>
                </p:grpSpPr>
                <p:cxnSp>
                  <p:nvCxnSpPr>
                    <p:cNvPr id="2760" name="Straight Connector 2759">
                      <a:extLst>
                        <a:ext uri="{FF2B5EF4-FFF2-40B4-BE49-F238E27FC236}">
                          <a16:creationId xmlns:a16="http://schemas.microsoft.com/office/drawing/2014/main" id="{8E9720F0-255B-A446-B560-E69EC959AC9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a:extLst>
                        <a:ext uri="{FF2B5EF4-FFF2-40B4-BE49-F238E27FC236}">
                          <a16:creationId xmlns:a16="http://schemas.microsoft.com/office/drawing/2014/main" id="{30116532-BF22-9148-8E8E-3FCC90F476F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5" name="Group 552">
                    <a:extLst>
                      <a:ext uri="{FF2B5EF4-FFF2-40B4-BE49-F238E27FC236}">
                        <a16:creationId xmlns:a16="http://schemas.microsoft.com/office/drawing/2014/main" id="{BFA72039-BE3C-2E42-A7E7-E356F04251C5}"/>
                      </a:ext>
                    </a:extLst>
                  </p:cNvPr>
                  <p:cNvGrpSpPr>
                    <a:grpSpLocks/>
                  </p:cNvGrpSpPr>
                  <p:nvPr/>
                </p:nvGrpSpPr>
                <p:grpSpPr bwMode="auto">
                  <a:xfrm>
                    <a:off x="6397918" y="3466741"/>
                    <a:ext cx="559121" cy="92788"/>
                    <a:chOff x="6582044" y="2846082"/>
                    <a:chExt cx="559121" cy="92788"/>
                  </a:xfrm>
                </p:grpSpPr>
                <p:cxnSp>
                  <p:nvCxnSpPr>
                    <p:cNvPr id="2758" name="Straight Connector 2757">
                      <a:extLst>
                        <a:ext uri="{FF2B5EF4-FFF2-40B4-BE49-F238E27FC236}">
                          <a16:creationId xmlns:a16="http://schemas.microsoft.com/office/drawing/2014/main" id="{8CF71F82-8C1C-8843-9F28-6116B2FE0D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a:extLst>
                        <a:ext uri="{FF2B5EF4-FFF2-40B4-BE49-F238E27FC236}">
                          <a16:creationId xmlns:a16="http://schemas.microsoft.com/office/drawing/2014/main" id="{F6DCCB7B-F5F9-A04C-AFC4-BD71D28E40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6" name="Group 555">
                    <a:extLst>
                      <a:ext uri="{FF2B5EF4-FFF2-40B4-BE49-F238E27FC236}">
                        <a16:creationId xmlns:a16="http://schemas.microsoft.com/office/drawing/2014/main" id="{6A530D90-27E0-CD40-9BA6-0373C29004A7}"/>
                      </a:ext>
                    </a:extLst>
                  </p:cNvPr>
                  <p:cNvGrpSpPr>
                    <a:grpSpLocks/>
                  </p:cNvGrpSpPr>
                  <p:nvPr/>
                </p:nvGrpSpPr>
                <p:grpSpPr bwMode="auto">
                  <a:xfrm>
                    <a:off x="6397438" y="3532605"/>
                    <a:ext cx="559121" cy="92788"/>
                    <a:chOff x="6582044" y="2846082"/>
                    <a:chExt cx="559121" cy="92788"/>
                  </a:xfrm>
                </p:grpSpPr>
                <p:cxnSp>
                  <p:nvCxnSpPr>
                    <p:cNvPr id="2756" name="Straight Connector 2755">
                      <a:extLst>
                        <a:ext uri="{FF2B5EF4-FFF2-40B4-BE49-F238E27FC236}">
                          <a16:creationId xmlns:a16="http://schemas.microsoft.com/office/drawing/2014/main" id="{E71D6C84-9983-D740-970A-2911C2816D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a:extLst>
                        <a:ext uri="{FF2B5EF4-FFF2-40B4-BE49-F238E27FC236}">
                          <a16:creationId xmlns:a16="http://schemas.microsoft.com/office/drawing/2014/main" id="{0FC87A53-51D1-2947-931D-D178AF08E4EC}"/>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7" name="Group 556">
                    <a:extLst>
                      <a:ext uri="{FF2B5EF4-FFF2-40B4-BE49-F238E27FC236}">
                        <a16:creationId xmlns:a16="http://schemas.microsoft.com/office/drawing/2014/main" id="{D9EC563E-C6AF-2346-A464-2F7D9C7C4AF8}"/>
                      </a:ext>
                    </a:extLst>
                  </p:cNvPr>
                  <p:cNvGrpSpPr>
                    <a:grpSpLocks/>
                  </p:cNvGrpSpPr>
                  <p:nvPr/>
                </p:nvGrpSpPr>
                <p:grpSpPr bwMode="auto">
                  <a:xfrm>
                    <a:off x="6396958" y="3598469"/>
                    <a:ext cx="559121" cy="92788"/>
                    <a:chOff x="6582044" y="2846082"/>
                    <a:chExt cx="559121" cy="92788"/>
                  </a:xfrm>
                </p:grpSpPr>
                <p:cxnSp>
                  <p:nvCxnSpPr>
                    <p:cNvPr id="2754" name="Straight Connector 2753">
                      <a:extLst>
                        <a:ext uri="{FF2B5EF4-FFF2-40B4-BE49-F238E27FC236}">
                          <a16:creationId xmlns:a16="http://schemas.microsoft.com/office/drawing/2014/main" id="{C041B78A-B9A2-3C48-A080-06A66FE86E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a:extLst>
                        <a:ext uri="{FF2B5EF4-FFF2-40B4-BE49-F238E27FC236}">
                          <a16:creationId xmlns:a16="http://schemas.microsoft.com/office/drawing/2014/main" id="{EC3F30A6-DC74-FB43-A7BC-1FF35E8CD65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8" name="Group 557">
                    <a:extLst>
                      <a:ext uri="{FF2B5EF4-FFF2-40B4-BE49-F238E27FC236}">
                        <a16:creationId xmlns:a16="http://schemas.microsoft.com/office/drawing/2014/main" id="{4D7460FE-63B5-D546-8F1C-0C440BE7FFCC}"/>
                      </a:ext>
                    </a:extLst>
                  </p:cNvPr>
                  <p:cNvGrpSpPr>
                    <a:grpSpLocks/>
                  </p:cNvGrpSpPr>
                  <p:nvPr/>
                </p:nvGrpSpPr>
                <p:grpSpPr bwMode="auto">
                  <a:xfrm>
                    <a:off x="6396478" y="3664333"/>
                    <a:ext cx="559121" cy="92788"/>
                    <a:chOff x="6582044" y="2846082"/>
                    <a:chExt cx="559121" cy="92788"/>
                  </a:xfrm>
                </p:grpSpPr>
                <p:cxnSp>
                  <p:nvCxnSpPr>
                    <p:cNvPr id="2752" name="Straight Connector 2751">
                      <a:extLst>
                        <a:ext uri="{FF2B5EF4-FFF2-40B4-BE49-F238E27FC236}">
                          <a16:creationId xmlns:a16="http://schemas.microsoft.com/office/drawing/2014/main" id="{BA826C7B-B44F-7145-928F-69F420AD5A0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3" name="Straight Connector 2752">
                      <a:extLst>
                        <a:ext uri="{FF2B5EF4-FFF2-40B4-BE49-F238E27FC236}">
                          <a16:creationId xmlns:a16="http://schemas.microsoft.com/office/drawing/2014/main" id="{1ACD8343-22C8-1C48-A31D-CB4C891A0A7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9" name="Group 558">
                    <a:extLst>
                      <a:ext uri="{FF2B5EF4-FFF2-40B4-BE49-F238E27FC236}">
                        <a16:creationId xmlns:a16="http://schemas.microsoft.com/office/drawing/2014/main" id="{059217EA-0752-2349-9F7B-68A9B02C6CC7}"/>
                      </a:ext>
                    </a:extLst>
                  </p:cNvPr>
                  <p:cNvGrpSpPr>
                    <a:grpSpLocks/>
                  </p:cNvGrpSpPr>
                  <p:nvPr/>
                </p:nvGrpSpPr>
                <p:grpSpPr bwMode="auto">
                  <a:xfrm>
                    <a:off x="6395998" y="3730197"/>
                    <a:ext cx="559121" cy="92788"/>
                    <a:chOff x="6582044" y="2846082"/>
                    <a:chExt cx="559121" cy="92788"/>
                  </a:xfrm>
                </p:grpSpPr>
                <p:cxnSp>
                  <p:nvCxnSpPr>
                    <p:cNvPr id="2750" name="Straight Connector 2749">
                      <a:extLst>
                        <a:ext uri="{FF2B5EF4-FFF2-40B4-BE49-F238E27FC236}">
                          <a16:creationId xmlns:a16="http://schemas.microsoft.com/office/drawing/2014/main" id="{D3712AF7-4AEA-D342-B736-DB20BE3BD8E9}"/>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a:extLst>
                        <a:ext uri="{FF2B5EF4-FFF2-40B4-BE49-F238E27FC236}">
                          <a16:creationId xmlns:a16="http://schemas.microsoft.com/office/drawing/2014/main" id="{08D5FBCE-B9F5-E941-9CBF-8961016B5C7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12" name="Straight Connector 2711">
                  <a:extLst>
                    <a:ext uri="{FF2B5EF4-FFF2-40B4-BE49-F238E27FC236}">
                      <a16:creationId xmlns:a16="http://schemas.microsoft.com/office/drawing/2014/main" id="{92855798-1D4C-9349-8D0B-A6B6BB63187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a:extLst>
                    <a:ext uri="{FF2B5EF4-FFF2-40B4-BE49-F238E27FC236}">
                      <a16:creationId xmlns:a16="http://schemas.microsoft.com/office/drawing/2014/main" id="{16F6F2D2-CF35-4947-AB35-4E484FED330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a:extLst>
                    <a:ext uri="{FF2B5EF4-FFF2-40B4-BE49-F238E27FC236}">
                      <a16:creationId xmlns:a16="http://schemas.microsoft.com/office/drawing/2014/main" id="{C038B5EE-CAAA-5042-A0A9-250469EFEAB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a:extLst>
                    <a:ext uri="{FF2B5EF4-FFF2-40B4-BE49-F238E27FC236}">
                      <a16:creationId xmlns:a16="http://schemas.microsoft.com/office/drawing/2014/main" id="{1A8B2F4A-59E8-8E4D-AF16-E30588C169E3}"/>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a:extLst>
                    <a:ext uri="{FF2B5EF4-FFF2-40B4-BE49-F238E27FC236}">
                      <a16:creationId xmlns:a16="http://schemas.microsoft.com/office/drawing/2014/main" id="{89C9CD5E-A8D9-8646-8D8A-33C8E6348B7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a:extLst>
                    <a:ext uri="{FF2B5EF4-FFF2-40B4-BE49-F238E27FC236}">
                      <a16:creationId xmlns:a16="http://schemas.microsoft.com/office/drawing/2014/main" id="{2380D10B-02D7-7D4D-858E-7B9E0F25EA4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a:extLst>
                    <a:ext uri="{FF2B5EF4-FFF2-40B4-BE49-F238E27FC236}">
                      <a16:creationId xmlns:a16="http://schemas.microsoft.com/office/drawing/2014/main" id="{E4D4FEF4-0BC3-DA4D-B1B2-68728DF20B49}"/>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a:extLst>
                    <a:ext uri="{FF2B5EF4-FFF2-40B4-BE49-F238E27FC236}">
                      <a16:creationId xmlns:a16="http://schemas.microsoft.com/office/drawing/2014/main" id="{F6E061C3-ABF4-144A-848C-5BEF31ADECF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a:extLst>
                    <a:ext uri="{FF2B5EF4-FFF2-40B4-BE49-F238E27FC236}">
                      <a16:creationId xmlns:a16="http://schemas.microsoft.com/office/drawing/2014/main" id="{B9405782-3E20-3B45-B0D6-9589D7CF19A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a:extLst>
                    <a:ext uri="{FF2B5EF4-FFF2-40B4-BE49-F238E27FC236}">
                      <a16:creationId xmlns:a16="http://schemas.microsoft.com/office/drawing/2014/main" id="{915303A3-B5C1-2348-8424-C6383598B9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2" name="Straight Connector 2721">
                  <a:extLst>
                    <a:ext uri="{FF2B5EF4-FFF2-40B4-BE49-F238E27FC236}">
                      <a16:creationId xmlns:a16="http://schemas.microsoft.com/office/drawing/2014/main" id="{102738D2-18A6-AA40-B466-CA08495E568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3" name="Straight Connector 2722">
                  <a:extLst>
                    <a:ext uri="{FF2B5EF4-FFF2-40B4-BE49-F238E27FC236}">
                      <a16:creationId xmlns:a16="http://schemas.microsoft.com/office/drawing/2014/main" id="{F22F42B5-4E9C-5248-A274-FEB9C75B6F5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4" name="Straight Connector 2723">
                  <a:extLst>
                    <a:ext uri="{FF2B5EF4-FFF2-40B4-BE49-F238E27FC236}">
                      <a16:creationId xmlns:a16="http://schemas.microsoft.com/office/drawing/2014/main" id="{FD887A2F-12F9-8644-B716-BD003AA9A24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25" name="Group 2724">
                  <a:extLst>
                    <a:ext uri="{FF2B5EF4-FFF2-40B4-BE49-F238E27FC236}">
                      <a16:creationId xmlns:a16="http://schemas.microsoft.com/office/drawing/2014/main" id="{8C1E25E6-6E1F-FF4E-A660-BFCB7345C0B3}"/>
                    </a:ext>
                  </a:extLst>
                </p:cNvPr>
                <p:cNvGrpSpPr/>
                <p:nvPr/>
              </p:nvGrpSpPr>
              <p:grpSpPr>
                <a:xfrm>
                  <a:off x="6434171" y="4488570"/>
                  <a:ext cx="224203" cy="179034"/>
                  <a:chOff x="3668110" y="2448910"/>
                  <a:chExt cx="3794234" cy="2165130"/>
                </a:xfrm>
              </p:grpSpPr>
              <p:sp>
                <p:nvSpPr>
                  <p:cNvPr id="2726" name="Rectangle 2725">
                    <a:extLst>
                      <a:ext uri="{FF2B5EF4-FFF2-40B4-BE49-F238E27FC236}">
                        <a16:creationId xmlns:a16="http://schemas.microsoft.com/office/drawing/2014/main" id="{56B3F659-21EF-0049-84CB-E92BC0D0E74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727" name="Freeform 2726">
                    <a:extLst>
                      <a:ext uri="{FF2B5EF4-FFF2-40B4-BE49-F238E27FC236}">
                        <a16:creationId xmlns:a16="http://schemas.microsoft.com/office/drawing/2014/main" id="{5C8E3830-BF24-0348-9A82-855D2C48E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728" name="Group 2727">
                    <a:extLst>
                      <a:ext uri="{FF2B5EF4-FFF2-40B4-BE49-F238E27FC236}">
                        <a16:creationId xmlns:a16="http://schemas.microsoft.com/office/drawing/2014/main" id="{4B5333A7-A95F-C347-8CC8-BABA141D6C40}"/>
                      </a:ext>
                    </a:extLst>
                  </p:cNvPr>
                  <p:cNvGrpSpPr/>
                  <p:nvPr/>
                </p:nvGrpSpPr>
                <p:grpSpPr>
                  <a:xfrm>
                    <a:off x="3941378" y="2603243"/>
                    <a:ext cx="3202061" cy="1066110"/>
                    <a:chOff x="7939341" y="3037317"/>
                    <a:chExt cx="897649" cy="353919"/>
                  </a:xfrm>
                </p:grpSpPr>
                <p:sp>
                  <p:nvSpPr>
                    <p:cNvPr id="2729" name="Freeform 2728">
                      <a:extLst>
                        <a:ext uri="{FF2B5EF4-FFF2-40B4-BE49-F238E27FC236}">
                          <a16:creationId xmlns:a16="http://schemas.microsoft.com/office/drawing/2014/main" id="{92C3D09B-112B-9D41-BF39-03E09E32E0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730" name="Freeform 2729">
                      <a:extLst>
                        <a:ext uri="{FF2B5EF4-FFF2-40B4-BE49-F238E27FC236}">
                          <a16:creationId xmlns:a16="http://schemas.microsoft.com/office/drawing/2014/main" id="{C29A1B9B-959D-F34E-A166-6CCBBC871FB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731" name="Freeform 2730">
                      <a:extLst>
                        <a:ext uri="{FF2B5EF4-FFF2-40B4-BE49-F238E27FC236}">
                          <a16:creationId xmlns:a16="http://schemas.microsoft.com/office/drawing/2014/main" id="{597F3699-7468-9D4D-8979-E5C8A48E7C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732" name="Freeform 2731">
                      <a:extLst>
                        <a:ext uri="{FF2B5EF4-FFF2-40B4-BE49-F238E27FC236}">
                          <a16:creationId xmlns:a16="http://schemas.microsoft.com/office/drawing/2014/main" id="{97195BD3-473E-0E49-A1FB-18A9CD9A81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cxnSp>
            <p:nvCxnSpPr>
              <p:cNvPr id="2528" name="Straight Connector 2527">
                <a:extLst>
                  <a:ext uri="{FF2B5EF4-FFF2-40B4-BE49-F238E27FC236}">
                    <a16:creationId xmlns:a16="http://schemas.microsoft.com/office/drawing/2014/main" id="{516A4D27-52E4-DA41-BD9B-30D14B81A0CD}"/>
                  </a:ext>
                </a:extLst>
              </p:cNvPr>
              <p:cNvCxnSpPr>
                <a:cxnSpLocks/>
                <a:endCxn id="261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9" name="Group 2528">
                <a:extLst>
                  <a:ext uri="{FF2B5EF4-FFF2-40B4-BE49-F238E27FC236}">
                    <a16:creationId xmlns:a16="http://schemas.microsoft.com/office/drawing/2014/main" id="{FEAF1439-07B9-B34F-BA33-4844CED96955}"/>
                  </a:ext>
                </a:extLst>
              </p:cNvPr>
              <p:cNvGrpSpPr/>
              <p:nvPr/>
            </p:nvGrpSpPr>
            <p:grpSpPr>
              <a:xfrm>
                <a:off x="6885811" y="4644942"/>
                <a:ext cx="267360" cy="997195"/>
                <a:chOff x="6424161" y="4488570"/>
                <a:chExt cx="267360" cy="997195"/>
              </a:xfrm>
            </p:grpSpPr>
            <p:grpSp>
              <p:nvGrpSpPr>
                <p:cNvPr id="2652" name="Group 506">
                  <a:extLst>
                    <a:ext uri="{FF2B5EF4-FFF2-40B4-BE49-F238E27FC236}">
                      <a16:creationId xmlns:a16="http://schemas.microsoft.com/office/drawing/2014/main" id="{035788A8-C823-0641-8B0A-765D173FB6BC}"/>
                    </a:ext>
                  </a:extLst>
                </p:cNvPr>
                <p:cNvGrpSpPr>
                  <a:grpSpLocks/>
                </p:cNvGrpSpPr>
                <p:nvPr/>
              </p:nvGrpSpPr>
              <p:grpSpPr bwMode="auto">
                <a:xfrm>
                  <a:off x="6424161" y="4637077"/>
                  <a:ext cx="235570" cy="848688"/>
                  <a:chOff x="6395998" y="3062424"/>
                  <a:chExt cx="564403" cy="837478"/>
                </a:xfrm>
              </p:grpSpPr>
              <p:sp>
                <p:nvSpPr>
                  <p:cNvPr id="2674" name="Rectangle 2673">
                    <a:extLst>
                      <a:ext uri="{FF2B5EF4-FFF2-40B4-BE49-F238E27FC236}">
                        <a16:creationId xmlns:a16="http://schemas.microsoft.com/office/drawing/2014/main" id="{7494D0C8-A13D-0446-AD92-3571A0460A1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675" name="Straight Connector 2674">
                    <a:extLst>
                      <a:ext uri="{FF2B5EF4-FFF2-40B4-BE49-F238E27FC236}">
                        <a16:creationId xmlns:a16="http://schemas.microsoft.com/office/drawing/2014/main" id="{32323868-FEF5-4347-A411-83B83EE5B7A9}"/>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6" name="Rectangle 2675">
                    <a:extLst>
                      <a:ext uri="{FF2B5EF4-FFF2-40B4-BE49-F238E27FC236}">
                        <a16:creationId xmlns:a16="http://schemas.microsoft.com/office/drawing/2014/main" id="{FD66C5F6-A566-F143-AE73-8F35102F70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677" name="Straight Connector 2676">
                    <a:extLst>
                      <a:ext uri="{FF2B5EF4-FFF2-40B4-BE49-F238E27FC236}">
                        <a16:creationId xmlns:a16="http://schemas.microsoft.com/office/drawing/2014/main" id="{E00B3598-77A2-B346-AE64-13E4A7218AB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8" name="Rectangle 2677">
                    <a:extLst>
                      <a:ext uri="{FF2B5EF4-FFF2-40B4-BE49-F238E27FC236}">
                        <a16:creationId xmlns:a16="http://schemas.microsoft.com/office/drawing/2014/main" id="{D0A9CE37-966A-1B46-9B34-AC1358A24B3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679" name="Rectangle 2678">
                    <a:extLst>
                      <a:ext uri="{FF2B5EF4-FFF2-40B4-BE49-F238E27FC236}">
                        <a16:creationId xmlns:a16="http://schemas.microsoft.com/office/drawing/2014/main" id="{C9142642-519B-5F42-8CA6-EBDEE31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680" name="Straight Connector 2679">
                    <a:extLst>
                      <a:ext uri="{FF2B5EF4-FFF2-40B4-BE49-F238E27FC236}">
                        <a16:creationId xmlns:a16="http://schemas.microsoft.com/office/drawing/2014/main" id="{0F8F2436-A4A0-244D-B3C0-1A37A374EB32}"/>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81" name="Group 544">
                    <a:extLst>
                      <a:ext uri="{FF2B5EF4-FFF2-40B4-BE49-F238E27FC236}">
                        <a16:creationId xmlns:a16="http://schemas.microsoft.com/office/drawing/2014/main" id="{4CD2238B-39F6-4345-913A-6524EB54B778}"/>
                      </a:ext>
                    </a:extLst>
                  </p:cNvPr>
                  <p:cNvGrpSpPr>
                    <a:grpSpLocks/>
                  </p:cNvGrpSpPr>
                  <p:nvPr/>
                </p:nvGrpSpPr>
                <p:grpSpPr bwMode="auto">
                  <a:xfrm>
                    <a:off x="6400318" y="3137421"/>
                    <a:ext cx="559121" cy="92788"/>
                    <a:chOff x="6582044" y="2846082"/>
                    <a:chExt cx="559121" cy="92788"/>
                  </a:xfrm>
                </p:grpSpPr>
                <p:cxnSp>
                  <p:nvCxnSpPr>
                    <p:cNvPr id="2709" name="Straight Connector 2708">
                      <a:extLst>
                        <a:ext uri="{FF2B5EF4-FFF2-40B4-BE49-F238E27FC236}">
                          <a16:creationId xmlns:a16="http://schemas.microsoft.com/office/drawing/2014/main" id="{326428B6-7080-FA4F-B82E-39C09E065A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a:extLst>
                        <a:ext uri="{FF2B5EF4-FFF2-40B4-BE49-F238E27FC236}">
                          <a16:creationId xmlns:a16="http://schemas.microsoft.com/office/drawing/2014/main" id="{97068EDE-C96C-3049-AF86-FF2CE0E61A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2" name="Group 547">
                    <a:extLst>
                      <a:ext uri="{FF2B5EF4-FFF2-40B4-BE49-F238E27FC236}">
                        <a16:creationId xmlns:a16="http://schemas.microsoft.com/office/drawing/2014/main" id="{6D6DE228-D319-0645-BF61-D932EA68C5F9}"/>
                      </a:ext>
                    </a:extLst>
                  </p:cNvPr>
                  <p:cNvGrpSpPr>
                    <a:grpSpLocks/>
                  </p:cNvGrpSpPr>
                  <p:nvPr/>
                </p:nvGrpSpPr>
                <p:grpSpPr bwMode="auto">
                  <a:xfrm>
                    <a:off x="6399838" y="3203285"/>
                    <a:ext cx="559121" cy="92788"/>
                    <a:chOff x="6582044" y="2846082"/>
                    <a:chExt cx="559121" cy="92788"/>
                  </a:xfrm>
                </p:grpSpPr>
                <p:cxnSp>
                  <p:nvCxnSpPr>
                    <p:cNvPr id="2707" name="Straight Connector 2706">
                      <a:extLst>
                        <a:ext uri="{FF2B5EF4-FFF2-40B4-BE49-F238E27FC236}">
                          <a16:creationId xmlns:a16="http://schemas.microsoft.com/office/drawing/2014/main" id="{D7EF321D-7E1E-7C44-9E11-1F807665DA4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a:extLst>
                        <a:ext uri="{FF2B5EF4-FFF2-40B4-BE49-F238E27FC236}">
                          <a16:creationId xmlns:a16="http://schemas.microsoft.com/office/drawing/2014/main" id="{4A5C36D2-1A3B-BB4F-AA2D-7E93B880809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3" name="Group 549">
                    <a:extLst>
                      <a:ext uri="{FF2B5EF4-FFF2-40B4-BE49-F238E27FC236}">
                        <a16:creationId xmlns:a16="http://schemas.microsoft.com/office/drawing/2014/main" id="{F9A25F8F-FF43-3947-8353-B6A2E78C62A8}"/>
                      </a:ext>
                    </a:extLst>
                  </p:cNvPr>
                  <p:cNvGrpSpPr>
                    <a:grpSpLocks/>
                  </p:cNvGrpSpPr>
                  <p:nvPr/>
                </p:nvGrpSpPr>
                <p:grpSpPr bwMode="auto">
                  <a:xfrm>
                    <a:off x="6399358" y="3269149"/>
                    <a:ext cx="559121" cy="92788"/>
                    <a:chOff x="6582044" y="2846082"/>
                    <a:chExt cx="559121" cy="92788"/>
                  </a:xfrm>
                </p:grpSpPr>
                <p:cxnSp>
                  <p:nvCxnSpPr>
                    <p:cNvPr id="2705" name="Straight Connector 2704">
                      <a:extLst>
                        <a:ext uri="{FF2B5EF4-FFF2-40B4-BE49-F238E27FC236}">
                          <a16:creationId xmlns:a16="http://schemas.microsoft.com/office/drawing/2014/main" id="{F88EE6A5-D2EA-E545-8107-F3988F05BD8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a:extLst>
                        <a:ext uri="{FF2B5EF4-FFF2-40B4-BE49-F238E27FC236}">
                          <a16:creationId xmlns:a16="http://schemas.microsoft.com/office/drawing/2014/main" id="{A0C1C194-65DA-E141-A9C5-32F67C1FCCC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4" name="Group 550">
                    <a:extLst>
                      <a:ext uri="{FF2B5EF4-FFF2-40B4-BE49-F238E27FC236}">
                        <a16:creationId xmlns:a16="http://schemas.microsoft.com/office/drawing/2014/main" id="{0062A062-A807-9A43-8C7A-C1AD2D7509BE}"/>
                      </a:ext>
                    </a:extLst>
                  </p:cNvPr>
                  <p:cNvGrpSpPr>
                    <a:grpSpLocks/>
                  </p:cNvGrpSpPr>
                  <p:nvPr/>
                </p:nvGrpSpPr>
                <p:grpSpPr bwMode="auto">
                  <a:xfrm>
                    <a:off x="6398878" y="3335013"/>
                    <a:ext cx="559121" cy="92788"/>
                    <a:chOff x="6582044" y="2846082"/>
                    <a:chExt cx="559121" cy="92788"/>
                  </a:xfrm>
                </p:grpSpPr>
                <p:cxnSp>
                  <p:nvCxnSpPr>
                    <p:cNvPr id="2703" name="Straight Connector 2702">
                      <a:extLst>
                        <a:ext uri="{FF2B5EF4-FFF2-40B4-BE49-F238E27FC236}">
                          <a16:creationId xmlns:a16="http://schemas.microsoft.com/office/drawing/2014/main" id="{FF5F221B-378C-984F-93E8-7B92737AC7DC}"/>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a:extLst>
                        <a:ext uri="{FF2B5EF4-FFF2-40B4-BE49-F238E27FC236}">
                          <a16:creationId xmlns:a16="http://schemas.microsoft.com/office/drawing/2014/main" id="{F02BA098-B806-4247-87C5-7685B30FD6E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5" name="Group 551">
                    <a:extLst>
                      <a:ext uri="{FF2B5EF4-FFF2-40B4-BE49-F238E27FC236}">
                        <a16:creationId xmlns:a16="http://schemas.microsoft.com/office/drawing/2014/main" id="{D556F490-05B7-9D47-876A-3DCD2A7CACA1}"/>
                      </a:ext>
                    </a:extLst>
                  </p:cNvPr>
                  <p:cNvGrpSpPr>
                    <a:grpSpLocks/>
                  </p:cNvGrpSpPr>
                  <p:nvPr/>
                </p:nvGrpSpPr>
                <p:grpSpPr bwMode="auto">
                  <a:xfrm>
                    <a:off x="6398398" y="3400877"/>
                    <a:ext cx="559121" cy="92788"/>
                    <a:chOff x="6582044" y="2846082"/>
                    <a:chExt cx="559121" cy="92788"/>
                  </a:xfrm>
                </p:grpSpPr>
                <p:cxnSp>
                  <p:nvCxnSpPr>
                    <p:cNvPr id="2701" name="Straight Connector 2700">
                      <a:extLst>
                        <a:ext uri="{FF2B5EF4-FFF2-40B4-BE49-F238E27FC236}">
                          <a16:creationId xmlns:a16="http://schemas.microsoft.com/office/drawing/2014/main" id="{034D07EB-9262-1248-B778-B995468AE7E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a:extLst>
                        <a:ext uri="{FF2B5EF4-FFF2-40B4-BE49-F238E27FC236}">
                          <a16:creationId xmlns:a16="http://schemas.microsoft.com/office/drawing/2014/main" id="{4ACF7225-C815-6F47-81CE-EB2D3B624E9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6" name="Group 552">
                    <a:extLst>
                      <a:ext uri="{FF2B5EF4-FFF2-40B4-BE49-F238E27FC236}">
                        <a16:creationId xmlns:a16="http://schemas.microsoft.com/office/drawing/2014/main" id="{CFE83555-35C6-BC45-9536-2D5EA4F18D4B}"/>
                      </a:ext>
                    </a:extLst>
                  </p:cNvPr>
                  <p:cNvGrpSpPr>
                    <a:grpSpLocks/>
                  </p:cNvGrpSpPr>
                  <p:nvPr/>
                </p:nvGrpSpPr>
                <p:grpSpPr bwMode="auto">
                  <a:xfrm>
                    <a:off x="6397918" y="3466741"/>
                    <a:ext cx="559121" cy="92788"/>
                    <a:chOff x="6582044" y="2846082"/>
                    <a:chExt cx="559121" cy="92788"/>
                  </a:xfrm>
                </p:grpSpPr>
                <p:cxnSp>
                  <p:nvCxnSpPr>
                    <p:cNvPr id="2699" name="Straight Connector 2698">
                      <a:extLst>
                        <a:ext uri="{FF2B5EF4-FFF2-40B4-BE49-F238E27FC236}">
                          <a16:creationId xmlns:a16="http://schemas.microsoft.com/office/drawing/2014/main" id="{44AA5AB1-F7AB-EE40-BBD1-8BEE203967D6}"/>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a:extLst>
                        <a:ext uri="{FF2B5EF4-FFF2-40B4-BE49-F238E27FC236}">
                          <a16:creationId xmlns:a16="http://schemas.microsoft.com/office/drawing/2014/main" id="{BA69000A-83EB-D541-966D-F8C52CE0DE1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7" name="Group 555">
                    <a:extLst>
                      <a:ext uri="{FF2B5EF4-FFF2-40B4-BE49-F238E27FC236}">
                        <a16:creationId xmlns:a16="http://schemas.microsoft.com/office/drawing/2014/main" id="{3C06EBAD-5D3A-2249-95AF-5C0E7DA96FBD}"/>
                      </a:ext>
                    </a:extLst>
                  </p:cNvPr>
                  <p:cNvGrpSpPr>
                    <a:grpSpLocks/>
                  </p:cNvGrpSpPr>
                  <p:nvPr/>
                </p:nvGrpSpPr>
                <p:grpSpPr bwMode="auto">
                  <a:xfrm>
                    <a:off x="6397438" y="3532605"/>
                    <a:ext cx="559121" cy="92788"/>
                    <a:chOff x="6582044" y="2846082"/>
                    <a:chExt cx="559121" cy="92788"/>
                  </a:xfrm>
                </p:grpSpPr>
                <p:cxnSp>
                  <p:nvCxnSpPr>
                    <p:cNvPr id="2697" name="Straight Connector 2696">
                      <a:extLst>
                        <a:ext uri="{FF2B5EF4-FFF2-40B4-BE49-F238E27FC236}">
                          <a16:creationId xmlns:a16="http://schemas.microsoft.com/office/drawing/2014/main" id="{FAB299D8-25E4-DB40-B2FF-BA322C74705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a:extLst>
                        <a:ext uri="{FF2B5EF4-FFF2-40B4-BE49-F238E27FC236}">
                          <a16:creationId xmlns:a16="http://schemas.microsoft.com/office/drawing/2014/main" id="{6DE2C72E-6EA3-AD4D-9AD3-E0DFC075167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8" name="Group 556">
                    <a:extLst>
                      <a:ext uri="{FF2B5EF4-FFF2-40B4-BE49-F238E27FC236}">
                        <a16:creationId xmlns:a16="http://schemas.microsoft.com/office/drawing/2014/main" id="{2E67B371-181E-9F47-90AF-9948D1DBD445}"/>
                      </a:ext>
                    </a:extLst>
                  </p:cNvPr>
                  <p:cNvGrpSpPr>
                    <a:grpSpLocks/>
                  </p:cNvGrpSpPr>
                  <p:nvPr/>
                </p:nvGrpSpPr>
                <p:grpSpPr bwMode="auto">
                  <a:xfrm>
                    <a:off x="6396958" y="3598469"/>
                    <a:ext cx="559121" cy="92788"/>
                    <a:chOff x="6582044" y="2846082"/>
                    <a:chExt cx="559121" cy="92788"/>
                  </a:xfrm>
                </p:grpSpPr>
                <p:cxnSp>
                  <p:nvCxnSpPr>
                    <p:cNvPr id="2695" name="Straight Connector 2694">
                      <a:extLst>
                        <a:ext uri="{FF2B5EF4-FFF2-40B4-BE49-F238E27FC236}">
                          <a16:creationId xmlns:a16="http://schemas.microsoft.com/office/drawing/2014/main" id="{ADCE692A-981A-CC4C-BC21-8A762332F7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a:extLst>
                        <a:ext uri="{FF2B5EF4-FFF2-40B4-BE49-F238E27FC236}">
                          <a16:creationId xmlns:a16="http://schemas.microsoft.com/office/drawing/2014/main" id="{06B55BD8-5DAC-E340-A23B-3DF12BF23F3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9" name="Group 557">
                    <a:extLst>
                      <a:ext uri="{FF2B5EF4-FFF2-40B4-BE49-F238E27FC236}">
                        <a16:creationId xmlns:a16="http://schemas.microsoft.com/office/drawing/2014/main" id="{C4088A01-9248-2545-B9F8-D5F693A78E00}"/>
                      </a:ext>
                    </a:extLst>
                  </p:cNvPr>
                  <p:cNvGrpSpPr>
                    <a:grpSpLocks/>
                  </p:cNvGrpSpPr>
                  <p:nvPr/>
                </p:nvGrpSpPr>
                <p:grpSpPr bwMode="auto">
                  <a:xfrm>
                    <a:off x="6396478" y="3664333"/>
                    <a:ext cx="559121" cy="92788"/>
                    <a:chOff x="6582044" y="2846082"/>
                    <a:chExt cx="559121" cy="92788"/>
                  </a:xfrm>
                </p:grpSpPr>
                <p:cxnSp>
                  <p:nvCxnSpPr>
                    <p:cNvPr id="2693" name="Straight Connector 2692">
                      <a:extLst>
                        <a:ext uri="{FF2B5EF4-FFF2-40B4-BE49-F238E27FC236}">
                          <a16:creationId xmlns:a16="http://schemas.microsoft.com/office/drawing/2014/main" id="{FB2195F3-A4C6-4441-B7E2-E194BDA68AE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a:extLst>
                        <a:ext uri="{FF2B5EF4-FFF2-40B4-BE49-F238E27FC236}">
                          <a16:creationId xmlns:a16="http://schemas.microsoft.com/office/drawing/2014/main" id="{FF0F9D1C-51A6-8046-9415-647EE722455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90" name="Group 558">
                    <a:extLst>
                      <a:ext uri="{FF2B5EF4-FFF2-40B4-BE49-F238E27FC236}">
                        <a16:creationId xmlns:a16="http://schemas.microsoft.com/office/drawing/2014/main" id="{74001BEB-1555-2249-88B0-0B7E43C8C043}"/>
                      </a:ext>
                    </a:extLst>
                  </p:cNvPr>
                  <p:cNvGrpSpPr>
                    <a:grpSpLocks/>
                  </p:cNvGrpSpPr>
                  <p:nvPr/>
                </p:nvGrpSpPr>
                <p:grpSpPr bwMode="auto">
                  <a:xfrm>
                    <a:off x="6395998" y="3730197"/>
                    <a:ext cx="559121" cy="92788"/>
                    <a:chOff x="6582044" y="2846082"/>
                    <a:chExt cx="559121" cy="92788"/>
                  </a:xfrm>
                </p:grpSpPr>
                <p:cxnSp>
                  <p:nvCxnSpPr>
                    <p:cNvPr id="2691" name="Straight Connector 2690">
                      <a:extLst>
                        <a:ext uri="{FF2B5EF4-FFF2-40B4-BE49-F238E27FC236}">
                          <a16:creationId xmlns:a16="http://schemas.microsoft.com/office/drawing/2014/main" id="{F7875115-8920-1446-860A-3CE55A373CB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a:extLst>
                        <a:ext uri="{FF2B5EF4-FFF2-40B4-BE49-F238E27FC236}">
                          <a16:creationId xmlns:a16="http://schemas.microsoft.com/office/drawing/2014/main" id="{AE6F0108-E5A2-ED49-B44A-CA2EEA8AA5E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653" name="Straight Connector 2652">
                  <a:extLst>
                    <a:ext uri="{FF2B5EF4-FFF2-40B4-BE49-F238E27FC236}">
                      <a16:creationId xmlns:a16="http://schemas.microsoft.com/office/drawing/2014/main" id="{99C0B842-2650-074A-A671-B548AB1D1B7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4" name="Straight Connector 2653">
                  <a:extLst>
                    <a:ext uri="{FF2B5EF4-FFF2-40B4-BE49-F238E27FC236}">
                      <a16:creationId xmlns:a16="http://schemas.microsoft.com/office/drawing/2014/main" id="{9D2E1827-1FE4-AB4F-8FC1-593540CC1085}"/>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5" name="Straight Connector 2654">
                  <a:extLst>
                    <a:ext uri="{FF2B5EF4-FFF2-40B4-BE49-F238E27FC236}">
                      <a16:creationId xmlns:a16="http://schemas.microsoft.com/office/drawing/2014/main" id="{13266EC0-DB31-DB41-82BD-180F5592BB7D}"/>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6" name="Straight Connector 2655">
                  <a:extLst>
                    <a:ext uri="{FF2B5EF4-FFF2-40B4-BE49-F238E27FC236}">
                      <a16:creationId xmlns:a16="http://schemas.microsoft.com/office/drawing/2014/main" id="{667A5482-3F45-B54A-AE2C-760693899A05}"/>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7" name="Straight Connector 2656">
                  <a:extLst>
                    <a:ext uri="{FF2B5EF4-FFF2-40B4-BE49-F238E27FC236}">
                      <a16:creationId xmlns:a16="http://schemas.microsoft.com/office/drawing/2014/main" id="{5E26F1AA-C154-1840-BDEE-AD2D85A206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8" name="Straight Connector 2657">
                  <a:extLst>
                    <a:ext uri="{FF2B5EF4-FFF2-40B4-BE49-F238E27FC236}">
                      <a16:creationId xmlns:a16="http://schemas.microsoft.com/office/drawing/2014/main" id="{69C8A4C5-29F2-504D-9832-BA7B5B92752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a:extLst>
                    <a:ext uri="{FF2B5EF4-FFF2-40B4-BE49-F238E27FC236}">
                      <a16:creationId xmlns:a16="http://schemas.microsoft.com/office/drawing/2014/main" id="{4CFE866F-E04D-614C-A078-C76ED9EB90D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a:extLst>
                    <a:ext uri="{FF2B5EF4-FFF2-40B4-BE49-F238E27FC236}">
                      <a16:creationId xmlns:a16="http://schemas.microsoft.com/office/drawing/2014/main" id="{6AFC21B9-ACF3-A944-8DD9-4AB2B9261AE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a:extLst>
                    <a:ext uri="{FF2B5EF4-FFF2-40B4-BE49-F238E27FC236}">
                      <a16:creationId xmlns:a16="http://schemas.microsoft.com/office/drawing/2014/main" id="{FE1EE6F2-BBB5-174B-ADDF-F6D4BA7625FD}"/>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a:extLst>
                    <a:ext uri="{FF2B5EF4-FFF2-40B4-BE49-F238E27FC236}">
                      <a16:creationId xmlns:a16="http://schemas.microsoft.com/office/drawing/2014/main" id="{15B5F4DE-410F-2341-9CE5-F9F738BF4C3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a:extLst>
                    <a:ext uri="{FF2B5EF4-FFF2-40B4-BE49-F238E27FC236}">
                      <a16:creationId xmlns:a16="http://schemas.microsoft.com/office/drawing/2014/main" id="{E700FDA0-0984-5447-8552-58F7A97322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a:extLst>
                    <a:ext uri="{FF2B5EF4-FFF2-40B4-BE49-F238E27FC236}">
                      <a16:creationId xmlns:a16="http://schemas.microsoft.com/office/drawing/2014/main" id="{CFB699C7-3856-6440-B7FC-EE22D9323C3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a:extLst>
                    <a:ext uri="{FF2B5EF4-FFF2-40B4-BE49-F238E27FC236}">
                      <a16:creationId xmlns:a16="http://schemas.microsoft.com/office/drawing/2014/main" id="{94E6F370-634E-B548-A88E-FF00664296D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66" name="Group 2665">
                  <a:extLst>
                    <a:ext uri="{FF2B5EF4-FFF2-40B4-BE49-F238E27FC236}">
                      <a16:creationId xmlns:a16="http://schemas.microsoft.com/office/drawing/2014/main" id="{F9A7E178-9A8D-9E46-9463-D4D086413FF6}"/>
                    </a:ext>
                  </a:extLst>
                </p:cNvPr>
                <p:cNvGrpSpPr/>
                <p:nvPr/>
              </p:nvGrpSpPr>
              <p:grpSpPr>
                <a:xfrm>
                  <a:off x="6434171" y="4488570"/>
                  <a:ext cx="224203" cy="179034"/>
                  <a:chOff x="3668110" y="2448910"/>
                  <a:chExt cx="3794234" cy="2165130"/>
                </a:xfrm>
              </p:grpSpPr>
              <p:sp>
                <p:nvSpPr>
                  <p:cNvPr id="2667" name="Rectangle 2666">
                    <a:extLst>
                      <a:ext uri="{FF2B5EF4-FFF2-40B4-BE49-F238E27FC236}">
                        <a16:creationId xmlns:a16="http://schemas.microsoft.com/office/drawing/2014/main" id="{61B77E3E-F5E4-D24A-8A85-8ABE9A7805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668" name="Freeform 2667">
                    <a:extLst>
                      <a:ext uri="{FF2B5EF4-FFF2-40B4-BE49-F238E27FC236}">
                        <a16:creationId xmlns:a16="http://schemas.microsoft.com/office/drawing/2014/main" id="{821BA21B-E8A5-224D-B461-D4200B531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669" name="Group 2668">
                    <a:extLst>
                      <a:ext uri="{FF2B5EF4-FFF2-40B4-BE49-F238E27FC236}">
                        <a16:creationId xmlns:a16="http://schemas.microsoft.com/office/drawing/2014/main" id="{51A12182-13E9-E649-BD3C-B202D79887C1}"/>
                      </a:ext>
                    </a:extLst>
                  </p:cNvPr>
                  <p:cNvGrpSpPr/>
                  <p:nvPr/>
                </p:nvGrpSpPr>
                <p:grpSpPr>
                  <a:xfrm>
                    <a:off x="3941378" y="2603243"/>
                    <a:ext cx="3202061" cy="1066110"/>
                    <a:chOff x="7939341" y="3037317"/>
                    <a:chExt cx="897649" cy="353919"/>
                  </a:xfrm>
                </p:grpSpPr>
                <p:sp>
                  <p:nvSpPr>
                    <p:cNvPr id="2670" name="Freeform 2669">
                      <a:extLst>
                        <a:ext uri="{FF2B5EF4-FFF2-40B4-BE49-F238E27FC236}">
                          <a16:creationId xmlns:a16="http://schemas.microsoft.com/office/drawing/2014/main" id="{B9D68917-F9EC-C644-9FB0-B9BE560BC8C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671" name="Freeform 2670">
                      <a:extLst>
                        <a:ext uri="{FF2B5EF4-FFF2-40B4-BE49-F238E27FC236}">
                          <a16:creationId xmlns:a16="http://schemas.microsoft.com/office/drawing/2014/main" id="{097BF18B-953D-104D-8EB9-447FB708C7F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672" name="Freeform 2671">
                      <a:extLst>
                        <a:ext uri="{FF2B5EF4-FFF2-40B4-BE49-F238E27FC236}">
                          <a16:creationId xmlns:a16="http://schemas.microsoft.com/office/drawing/2014/main" id="{0A307EB1-DD6F-8F44-A5C5-FF98394173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673" name="Freeform 2672">
                      <a:extLst>
                        <a:ext uri="{FF2B5EF4-FFF2-40B4-BE49-F238E27FC236}">
                          <a16:creationId xmlns:a16="http://schemas.microsoft.com/office/drawing/2014/main" id="{C21ADCF9-EEDF-B044-AE74-F77C1C5BCF5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2530" name="Group 2529">
                <a:extLst>
                  <a:ext uri="{FF2B5EF4-FFF2-40B4-BE49-F238E27FC236}">
                    <a16:creationId xmlns:a16="http://schemas.microsoft.com/office/drawing/2014/main" id="{B247061D-A89F-5541-90B5-BA808BF6F7FE}"/>
                  </a:ext>
                </a:extLst>
              </p:cNvPr>
              <p:cNvGrpSpPr/>
              <p:nvPr/>
            </p:nvGrpSpPr>
            <p:grpSpPr>
              <a:xfrm>
                <a:off x="7195061" y="4648914"/>
                <a:ext cx="267360" cy="997195"/>
                <a:chOff x="6424161" y="4488570"/>
                <a:chExt cx="267360" cy="997195"/>
              </a:xfrm>
            </p:grpSpPr>
            <p:grpSp>
              <p:nvGrpSpPr>
                <p:cNvPr id="2593" name="Group 506">
                  <a:extLst>
                    <a:ext uri="{FF2B5EF4-FFF2-40B4-BE49-F238E27FC236}">
                      <a16:creationId xmlns:a16="http://schemas.microsoft.com/office/drawing/2014/main" id="{10572AB2-C8AA-BD47-BE6F-856F85D93CD4}"/>
                    </a:ext>
                  </a:extLst>
                </p:cNvPr>
                <p:cNvGrpSpPr>
                  <a:grpSpLocks/>
                </p:cNvGrpSpPr>
                <p:nvPr/>
              </p:nvGrpSpPr>
              <p:grpSpPr bwMode="auto">
                <a:xfrm>
                  <a:off x="6424161" y="4637077"/>
                  <a:ext cx="235570" cy="848688"/>
                  <a:chOff x="6395998" y="3062424"/>
                  <a:chExt cx="564403" cy="837478"/>
                </a:xfrm>
              </p:grpSpPr>
              <p:sp>
                <p:nvSpPr>
                  <p:cNvPr id="2615" name="Rectangle 2614">
                    <a:extLst>
                      <a:ext uri="{FF2B5EF4-FFF2-40B4-BE49-F238E27FC236}">
                        <a16:creationId xmlns:a16="http://schemas.microsoft.com/office/drawing/2014/main" id="{244CDD88-AB3F-1645-B344-9C2A1869E71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616" name="Straight Connector 2615">
                    <a:extLst>
                      <a:ext uri="{FF2B5EF4-FFF2-40B4-BE49-F238E27FC236}">
                        <a16:creationId xmlns:a16="http://schemas.microsoft.com/office/drawing/2014/main" id="{4287D42C-DDBB-7844-B425-0B9CCE0F37B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Rectangle 2616">
                    <a:extLst>
                      <a:ext uri="{FF2B5EF4-FFF2-40B4-BE49-F238E27FC236}">
                        <a16:creationId xmlns:a16="http://schemas.microsoft.com/office/drawing/2014/main" id="{9DBFBEF6-7D02-6142-87B5-2E3945C9932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618" name="Straight Connector 2617">
                    <a:extLst>
                      <a:ext uri="{FF2B5EF4-FFF2-40B4-BE49-F238E27FC236}">
                        <a16:creationId xmlns:a16="http://schemas.microsoft.com/office/drawing/2014/main" id="{1528349E-DCC3-2744-B853-602D9074E79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9" name="Rectangle 2618">
                    <a:extLst>
                      <a:ext uri="{FF2B5EF4-FFF2-40B4-BE49-F238E27FC236}">
                        <a16:creationId xmlns:a16="http://schemas.microsoft.com/office/drawing/2014/main" id="{53DF1FEF-4071-0343-969E-41AAC1B1292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620" name="Rectangle 2619">
                    <a:extLst>
                      <a:ext uri="{FF2B5EF4-FFF2-40B4-BE49-F238E27FC236}">
                        <a16:creationId xmlns:a16="http://schemas.microsoft.com/office/drawing/2014/main" id="{85ABBBCC-66BE-9F44-81DD-0919D144E05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621" name="Straight Connector 2620">
                    <a:extLst>
                      <a:ext uri="{FF2B5EF4-FFF2-40B4-BE49-F238E27FC236}">
                        <a16:creationId xmlns:a16="http://schemas.microsoft.com/office/drawing/2014/main" id="{12698478-61EB-B343-8165-C1B948C7264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22" name="Group 544">
                    <a:extLst>
                      <a:ext uri="{FF2B5EF4-FFF2-40B4-BE49-F238E27FC236}">
                        <a16:creationId xmlns:a16="http://schemas.microsoft.com/office/drawing/2014/main" id="{528FEFD8-7971-4F40-B254-33458D857B32}"/>
                      </a:ext>
                    </a:extLst>
                  </p:cNvPr>
                  <p:cNvGrpSpPr>
                    <a:grpSpLocks/>
                  </p:cNvGrpSpPr>
                  <p:nvPr/>
                </p:nvGrpSpPr>
                <p:grpSpPr bwMode="auto">
                  <a:xfrm>
                    <a:off x="6400318" y="3137421"/>
                    <a:ext cx="559121" cy="92788"/>
                    <a:chOff x="6582044" y="2846082"/>
                    <a:chExt cx="559121" cy="92788"/>
                  </a:xfrm>
                </p:grpSpPr>
                <p:cxnSp>
                  <p:nvCxnSpPr>
                    <p:cNvPr id="2650" name="Straight Connector 2649">
                      <a:extLst>
                        <a:ext uri="{FF2B5EF4-FFF2-40B4-BE49-F238E27FC236}">
                          <a16:creationId xmlns:a16="http://schemas.microsoft.com/office/drawing/2014/main" id="{DE5B333F-C0A6-2143-942F-7285B8DEFB2F}"/>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1" name="Straight Connector 2650">
                      <a:extLst>
                        <a:ext uri="{FF2B5EF4-FFF2-40B4-BE49-F238E27FC236}">
                          <a16:creationId xmlns:a16="http://schemas.microsoft.com/office/drawing/2014/main" id="{70054E87-1084-DC45-A8C1-6BA1F919573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3" name="Group 547">
                    <a:extLst>
                      <a:ext uri="{FF2B5EF4-FFF2-40B4-BE49-F238E27FC236}">
                        <a16:creationId xmlns:a16="http://schemas.microsoft.com/office/drawing/2014/main" id="{A0DA8582-E3D1-BE4D-A6A5-118A54FA721B}"/>
                      </a:ext>
                    </a:extLst>
                  </p:cNvPr>
                  <p:cNvGrpSpPr>
                    <a:grpSpLocks/>
                  </p:cNvGrpSpPr>
                  <p:nvPr/>
                </p:nvGrpSpPr>
                <p:grpSpPr bwMode="auto">
                  <a:xfrm>
                    <a:off x="6399838" y="3203285"/>
                    <a:ext cx="559121" cy="92788"/>
                    <a:chOff x="6582044" y="2846082"/>
                    <a:chExt cx="559121" cy="92788"/>
                  </a:xfrm>
                </p:grpSpPr>
                <p:cxnSp>
                  <p:nvCxnSpPr>
                    <p:cNvPr id="2648" name="Straight Connector 2647">
                      <a:extLst>
                        <a:ext uri="{FF2B5EF4-FFF2-40B4-BE49-F238E27FC236}">
                          <a16:creationId xmlns:a16="http://schemas.microsoft.com/office/drawing/2014/main" id="{FB2BCFB8-B23C-9648-80A4-B06368E3EF7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9" name="Straight Connector 2648">
                      <a:extLst>
                        <a:ext uri="{FF2B5EF4-FFF2-40B4-BE49-F238E27FC236}">
                          <a16:creationId xmlns:a16="http://schemas.microsoft.com/office/drawing/2014/main" id="{ED446F30-E680-0A49-8CD0-05D69853973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4" name="Group 549">
                    <a:extLst>
                      <a:ext uri="{FF2B5EF4-FFF2-40B4-BE49-F238E27FC236}">
                        <a16:creationId xmlns:a16="http://schemas.microsoft.com/office/drawing/2014/main" id="{61881AA7-BEC5-DA4C-9D9D-51FF427D512D}"/>
                      </a:ext>
                    </a:extLst>
                  </p:cNvPr>
                  <p:cNvGrpSpPr>
                    <a:grpSpLocks/>
                  </p:cNvGrpSpPr>
                  <p:nvPr/>
                </p:nvGrpSpPr>
                <p:grpSpPr bwMode="auto">
                  <a:xfrm>
                    <a:off x="6399358" y="3269149"/>
                    <a:ext cx="559121" cy="92788"/>
                    <a:chOff x="6582044" y="2846082"/>
                    <a:chExt cx="559121" cy="92788"/>
                  </a:xfrm>
                </p:grpSpPr>
                <p:cxnSp>
                  <p:nvCxnSpPr>
                    <p:cNvPr id="2646" name="Straight Connector 2645">
                      <a:extLst>
                        <a:ext uri="{FF2B5EF4-FFF2-40B4-BE49-F238E27FC236}">
                          <a16:creationId xmlns:a16="http://schemas.microsoft.com/office/drawing/2014/main" id="{47CB8124-B4D9-F14E-9E99-54A79E970B4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a:extLst>
                        <a:ext uri="{FF2B5EF4-FFF2-40B4-BE49-F238E27FC236}">
                          <a16:creationId xmlns:a16="http://schemas.microsoft.com/office/drawing/2014/main" id="{5F29928C-B85A-A54F-A3D4-438CDAFD022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5" name="Group 550">
                    <a:extLst>
                      <a:ext uri="{FF2B5EF4-FFF2-40B4-BE49-F238E27FC236}">
                        <a16:creationId xmlns:a16="http://schemas.microsoft.com/office/drawing/2014/main" id="{EC0A6406-A83B-5B4D-B388-18F724008CC9}"/>
                      </a:ext>
                    </a:extLst>
                  </p:cNvPr>
                  <p:cNvGrpSpPr>
                    <a:grpSpLocks/>
                  </p:cNvGrpSpPr>
                  <p:nvPr/>
                </p:nvGrpSpPr>
                <p:grpSpPr bwMode="auto">
                  <a:xfrm>
                    <a:off x="6398878" y="3335013"/>
                    <a:ext cx="559121" cy="92788"/>
                    <a:chOff x="6582044" y="2846082"/>
                    <a:chExt cx="559121" cy="92788"/>
                  </a:xfrm>
                </p:grpSpPr>
                <p:cxnSp>
                  <p:nvCxnSpPr>
                    <p:cNvPr id="2644" name="Straight Connector 2643">
                      <a:extLst>
                        <a:ext uri="{FF2B5EF4-FFF2-40B4-BE49-F238E27FC236}">
                          <a16:creationId xmlns:a16="http://schemas.microsoft.com/office/drawing/2014/main" id="{2955D3A5-E7D9-B648-82CC-A03BE980AA3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a:extLst>
                        <a:ext uri="{FF2B5EF4-FFF2-40B4-BE49-F238E27FC236}">
                          <a16:creationId xmlns:a16="http://schemas.microsoft.com/office/drawing/2014/main" id="{6FB11079-9CD4-B049-9045-E0EAA9099C3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6" name="Group 551">
                    <a:extLst>
                      <a:ext uri="{FF2B5EF4-FFF2-40B4-BE49-F238E27FC236}">
                        <a16:creationId xmlns:a16="http://schemas.microsoft.com/office/drawing/2014/main" id="{7DF30373-36C8-1D47-9B4F-4899DAAF14F5}"/>
                      </a:ext>
                    </a:extLst>
                  </p:cNvPr>
                  <p:cNvGrpSpPr>
                    <a:grpSpLocks/>
                  </p:cNvGrpSpPr>
                  <p:nvPr/>
                </p:nvGrpSpPr>
                <p:grpSpPr bwMode="auto">
                  <a:xfrm>
                    <a:off x="6398398" y="3400877"/>
                    <a:ext cx="559121" cy="92788"/>
                    <a:chOff x="6582044" y="2846082"/>
                    <a:chExt cx="559121" cy="92788"/>
                  </a:xfrm>
                </p:grpSpPr>
                <p:cxnSp>
                  <p:nvCxnSpPr>
                    <p:cNvPr id="2642" name="Straight Connector 2641">
                      <a:extLst>
                        <a:ext uri="{FF2B5EF4-FFF2-40B4-BE49-F238E27FC236}">
                          <a16:creationId xmlns:a16="http://schemas.microsoft.com/office/drawing/2014/main" id="{B1075FE5-1022-A74C-970A-CC77616AACB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a:extLst>
                        <a:ext uri="{FF2B5EF4-FFF2-40B4-BE49-F238E27FC236}">
                          <a16:creationId xmlns:a16="http://schemas.microsoft.com/office/drawing/2014/main" id="{DC2C28BA-26CB-A847-9DEB-287EE739B7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7" name="Group 552">
                    <a:extLst>
                      <a:ext uri="{FF2B5EF4-FFF2-40B4-BE49-F238E27FC236}">
                        <a16:creationId xmlns:a16="http://schemas.microsoft.com/office/drawing/2014/main" id="{DAAE2BD1-5485-884D-B6DB-53CB14BD2EF7}"/>
                      </a:ext>
                    </a:extLst>
                  </p:cNvPr>
                  <p:cNvGrpSpPr>
                    <a:grpSpLocks/>
                  </p:cNvGrpSpPr>
                  <p:nvPr/>
                </p:nvGrpSpPr>
                <p:grpSpPr bwMode="auto">
                  <a:xfrm>
                    <a:off x="6397918" y="3466741"/>
                    <a:ext cx="559121" cy="92788"/>
                    <a:chOff x="6582044" y="2846082"/>
                    <a:chExt cx="559121" cy="92788"/>
                  </a:xfrm>
                </p:grpSpPr>
                <p:cxnSp>
                  <p:nvCxnSpPr>
                    <p:cNvPr id="2640" name="Straight Connector 2639">
                      <a:extLst>
                        <a:ext uri="{FF2B5EF4-FFF2-40B4-BE49-F238E27FC236}">
                          <a16:creationId xmlns:a16="http://schemas.microsoft.com/office/drawing/2014/main" id="{D92F2268-7671-5D43-AFFD-2A080ABCEE4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a:extLst>
                        <a:ext uri="{FF2B5EF4-FFF2-40B4-BE49-F238E27FC236}">
                          <a16:creationId xmlns:a16="http://schemas.microsoft.com/office/drawing/2014/main" id="{F8B5DE4C-68E2-8B46-A1AF-673180D3D95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8" name="Group 555">
                    <a:extLst>
                      <a:ext uri="{FF2B5EF4-FFF2-40B4-BE49-F238E27FC236}">
                        <a16:creationId xmlns:a16="http://schemas.microsoft.com/office/drawing/2014/main" id="{EF8DBA8A-A876-D942-A2EE-B79F9D43E5E8}"/>
                      </a:ext>
                    </a:extLst>
                  </p:cNvPr>
                  <p:cNvGrpSpPr>
                    <a:grpSpLocks/>
                  </p:cNvGrpSpPr>
                  <p:nvPr/>
                </p:nvGrpSpPr>
                <p:grpSpPr bwMode="auto">
                  <a:xfrm>
                    <a:off x="6397438" y="3532605"/>
                    <a:ext cx="559121" cy="92788"/>
                    <a:chOff x="6582044" y="2846082"/>
                    <a:chExt cx="559121" cy="92788"/>
                  </a:xfrm>
                </p:grpSpPr>
                <p:cxnSp>
                  <p:nvCxnSpPr>
                    <p:cNvPr id="2638" name="Straight Connector 2637">
                      <a:extLst>
                        <a:ext uri="{FF2B5EF4-FFF2-40B4-BE49-F238E27FC236}">
                          <a16:creationId xmlns:a16="http://schemas.microsoft.com/office/drawing/2014/main" id="{85C5C745-52D0-8440-AA0A-C1D1DE526A6B}"/>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a:extLst>
                        <a:ext uri="{FF2B5EF4-FFF2-40B4-BE49-F238E27FC236}">
                          <a16:creationId xmlns:a16="http://schemas.microsoft.com/office/drawing/2014/main" id="{908856FD-5DDB-D045-993D-16559E9B8D72}"/>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9" name="Group 556">
                    <a:extLst>
                      <a:ext uri="{FF2B5EF4-FFF2-40B4-BE49-F238E27FC236}">
                        <a16:creationId xmlns:a16="http://schemas.microsoft.com/office/drawing/2014/main" id="{2564D952-975E-3F47-B4C6-3FFA63D34FEE}"/>
                      </a:ext>
                    </a:extLst>
                  </p:cNvPr>
                  <p:cNvGrpSpPr>
                    <a:grpSpLocks/>
                  </p:cNvGrpSpPr>
                  <p:nvPr/>
                </p:nvGrpSpPr>
                <p:grpSpPr bwMode="auto">
                  <a:xfrm>
                    <a:off x="6396958" y="3598469"/>
                    <a:ext cx="559121" cy="92788"/>
                    <a:chOff x="6582044" y="2846082"/>
                    <a:chExt cx="559121" cy="92788"/>
                  </a:xfrm>
                </p:grpSpPr>
                <p:cxnSp>
                  <p:nvCxnSpPr>
                    <p:cNvPr id="2636" name="Straight Connector 2635">
                      <a:extLst>
                        <a:ext uri="{FF2B5EF4-FFF2-40B4-BE49-F238E27FC236}">
                          <a16:creationId xmlns:a16="http://schemas.microsoft.com/office/drawing/2014/main" id="{D91144BB-8083-7841-8535-049907AFB5DD}"/>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a:extLst>
                        <a:ext uri="{FF2B5EF4-FFF2-40B4-BE49-F238E27FC236}">
                          <a16:creationId xmlns:a16="http://schemas.microsoft.com/office/drawing/2014/main" id="{9A4467C1-072E-8B47-900C-0B390B731DE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0" name="Group 557">
                    <a:extLst>
                      <a:ext uri="{FF2B5EF4-FFF2-40B4-BE49-F238E27FC236}">
                        <a16:creationId xmlns:a16="http://schemas.microsoft.com/office/drawing/2014/main" id="{3FEA7815-1DE5-CF44-AC99-459ACFB7D58F}"/>
                      </a:ext>
                    </a:extLst>
                  </p:cNvPr>
                  <p:cNvGrpSpPr>
                    <a:grpSpLocks/>
                  </p:cNvGrpSpPr>
                  <p:nvPr/>
                </p:nvGrpSpPr>
                <p:grpSpPr bwMode="auto">
                  <a:xfrm>
                    <a:off x="6396478" y="3664333"/>
                    <a:ext cx="559121" cy="92788"/>
                    <a:chOff x="6582044" y="2846082"/>
                    <a:chExt cx="559121" cy="92788"/>
                  </a:xfrm>
                </p:grpSpPr>
                <p:cxnSp>
                  <p:nvCxnSpPr>
                    <p:cNvPr id="2634" name="Straight Connector 2633">
                      <a:extLst>
                        <a:ext uri="{FF2B5EF4-FFF2-40B4-BE49-F238E27FC236}">
                          <a16:creationId xmlns:a16="http://schemas.microsoft.com/office/drawing/2014/main" id="{87328C4B-FA62-8F46-8D9D-10C56E4A6CB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a:extLst>
                        <a:ext uri="{FF2B5EF4-FFF2-40B4-BE49-F238E27FC236}">
                          <a16:creationId xmlns:a16="http://schemas.microsoft.com/office/drawing/2014/main" id="{5E3B65D2-5662-2B45-AD5F-3D00F8E4AEC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1" name="Group 558">
                    <a:extLst>
                      <a:ext uri="{FF2B5EF4-FFF2-40B4-BE49-F238E27FC236}">
                        <a16:creationId xmlns:a16="http://schemas.microsoft.com/office/drawing/2014/main" id="{8F64ED35-1F6D-F64A-A135-B41F1C727B9A}"/>
                      </a:ext>
                    </a:extLst>
                  </p:cNvPr>
                  <p:cNvGrpSpPr>
                    <a:grpSpLocks/>
                  </p:cNvGrpSpPr>
                  <p:nvPr/>
                </p:nvGrpSpPr>
                <p:grpSpPr bwMode="auto">
                  <a:xfrm>
                    <a:off x="6395998" y="3730197"/>
                    <a:ext cx="559121" cy="92788"/>
                    <a:chOff x="6582044" y="2846082"/>
                    <a:chExt cx="559121" cy="92788"/>
                  </a:xfrm>
                </p:grpSpPr>
                <p:cxnSp>
                  <p:nvCxnSpPr>
                    <p:cNvPr id="2632" name="Straight Connector 2631">
                      <a:extLst>
                        <a:ext uri="{FF2B5EF4-FFF2-40B4-BE49-F238E27FC236}">
                          <a16:creationId xmlns:a16="http://schemas.microsoft.com/office/drawing/2014/main" id="{7197108C-4D6C-714A-B71A-A4A6FCC9265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a:extLst>
                        <a:ext uri="{FF2B5EF4-FFF2-40B4-BE49-F238E27FC236}">
                          <a16:creationId xmlns:a16="http://schemas.microsoft.com/office/drawing/2014/main" id="{71B921F4-C4FB-7844-BE6E-EBC8CE7E912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94" name="Straight Connector 2593">
                  <a:extLst>
                    <a:ext uri="{FF2B5EF4-FFF2-40B4-BE49-F238E27FC236}">
                      <a16:creationId xmlns:a16="http://schemas.microsoft.com/office/drawing/2014/main" id="{1FD12A70-8C6A-4549-B461-1653A5D4371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5" name="Straight Connector 2594">
                  <a:extLst>
                    <a:ext uri="{FF2B5EF4-FFF2-40B4-BE49-F238E27FC236}">
                      <a16:creationId xmlns:a16="http://schemas.microsoft.com/office/drawing/2014/main" id="{5A43E320-0F01-FD4F-9B63-F202DA9100F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6" name="Straight Connector 2595">
                  <a:extLst>
                    <a:ext uri="{FF2B5EF4-FFF2-40B4-BE49-F238E27FC236}">
                      <a16:creationId xmlns:a16="http://schemas.microsoft.com/office/drawing/2014/main" id="{7F69DDC9-8B0A-5847-A394-25A19A47784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7" name="Straight Connector 2596">
                  <a:extLst>
                    <a:ext uri="{FF2B5EF4-FFF2-40B4-BE49-F238E27FC236}">
                      <a16:creationId xmlns:a16="http://schemas.microsoft.com/office/drawing/2014/main" id="{70F491A2-25C2-9B48-9FEF-053945BB950C}"/>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8" name="Straight Connector 2597">
                  <a:extLst>
                    <a:ext uri="{FF2B5EF4-FFF2-40B4-BE49-F238E27FC236}">
                      <a16:creationId xmlns:a16="http://schemas.microsoft.com/office/drawing/2014/main" id="{4C58B88C-E601-9448-9F17-E78C35C823E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9" name="Straight Connector 2598">
                  <a:extLst>
                    <a:ext uri="{FF2B5EF4-FFF2-40B4-BE49-F238E27FC236}">
                      <a16:creationId xmlns:a16="http://schemas.microsoft.com/office/drawing/2014/main" id="{9A3A2276-41D3-0340-BB40-28CA41179AC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a:extLst>
                    <a:ext uri="{FF2B5EF4-FFF2-40B4-BE49-F238E27FC236}">
                      <a16:creationId xmlns:a16="http://schemas.microsoft.com/office/drawing/2014/main" id="{7C6416E7-62B8-824F-8189-5D0EBDE82CD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a:extLst>
                    <a:ext uri="{FF2B5EF4-FFF2-40B4-BE49-F238E27FC236}">
                      <a16:creationId xmlns:a16="http://schemas.microsoft.com/office/drawing/2014/main" id="{0A9564E5-8854-B548-82F4-750613EF931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2" name="Straight Connector 2601">
                  <a:extLst>
                    <a:ext uri="{FF2B5EF4-FFF2-40B4-BE49-F238E27FC236}">
                      <a16:creationId xmlns:a16="http://schemas.microsoft.com/office/drawing/2014/main" id="{047ED494-1832-D642-B4E9-E501A46811B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3" name="Straight Connector 2602">
                  <a:extLst>
                    <a:ext uri="{FF2B5EF4-FFF2-40B4-BE49-F238E27FC236}">
                      <a16:creationId xmlns:a16="http://schemas.microsoft.com/office/drawing/2014/main" id="{9DBD71DA-E7F1-584B-9A0F-90B154895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a:extLst>
                    <a:ext uri="{FF2B5EF4-FFF2-40B4-BE49-F238E27FC236}">
                      <a16:creationId xmlns:a16="http://schemas.microsoft.com/office/drawing/2014/main" id="{2AD06F4C-DF7F-874D-9268-CC14FF052EE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5" name="Straight Connector 2604">
                  <a:extLst>
                    <a:ext uri="{FF2B5EF4-FFF2-40B4-BE49-F238E27FC236}">
                      <a16:creationId xmlns:a16="http://schemas.microsoft.com/office/drawing/2014/main" id="{D4A857D3-24C8-9C44-8231-BF81F919CDB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6" name="Straight Connector 2605">
                  <a:extLst>
                    <a:ext uri="{FF2B5EF4-FFF2-40B4-BE49-F238E27FC236}">
                      <a16:creationId xmlns:a16="http://schemas.microsoft.com/office/drawing/2014/main" id="{B3F1DABE-EB12-3642-9491-73A9CFAFEB7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07" name="Group 2606">
                  <a:extLst>
                    <a:ext uri="{FF2B5EF4-FFF2-40B4-BE49-F238E27FC236}">
                      <a16:creationId xmlns:a16="http://schemas.microsoft.com/office/drawing/2014/main" id="{9D1140F3-ED54-9A4D-93BB-DC02CEFAEF5C}"/>
                    </a:ext>
                  </a:extLst>
                </p:cNvPr>
                <p:cNvGrpSpPr/>
                <p:nvPr/>
              </p:nvGrpSpPr>
              <p:grpSpPr>
                <a:xfrm>
                  <a:off x="6434171" y="4488570"/>
                  <a:ext cx="224203" cy="179034"/>
                  <a:chOff x="3668110" y="2448910"/>
                  <a:chExt cx="3794234" cy="2165130"/>
                </a:xfrm>
              </p:grpSpPr>
              <p:sp>
                <p:nvSpPr>
                  <p:cNvPr id="2608" name="Rectangle 2607">
                    <a:extLst>
                      <a:ext uri="{FF2B5EF4-FFF2-40B4-BE49-F238E27FC236}">
                        <a16:creationId xmlns:a16="http://schemas.microsoft.com/office/drawing/2014/main" id="{5401C5C7-A55A-3C46-90B3-7BDC8DEC087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609" name="Freeform 2608">
                    <a:extLst>
                      <a:ext uri="{FF2B5EF4-FFF2-40B4-BE49-F238E27FC236}">
                        <a16:creationId xmlns:a16="http://schemas.microsoft.com/office/drawing/2014/main" id="{92F1744E-34B8-7E4D-B973-88C72E513FF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610" name="Group 2609">
                    <a:extLst>
                      <a:ext uri="{FF2B5EF4-FFF2-40B4-BE49-F238E27FC236}">
                        <a16:creationId xmlns:a16="http://schemas.microsoft.com/office/drawing/2014/main" id="{8857101C-C24B-894D-8CD6-619FE327391B}"/>
                      </a:ext>
                    </a:extLst>
                  </p:cNvPr>
                  <p:cNvGrpSpPr/>
                  <p:nvPr/>
                </p:nvGrpSpPr>
                <p:grpSpPr>
                  <a:xfrm>
                    <a:off x="3941378" y="2603243"/>
                    <a:ext cx="3202061" cy="1066110"/>
                    <a:chOff x="7939341" y="3037317"/>
                    <a:chExt cx="897649" cy="353919"/>
                  </a:xfrm>
                </p:grpSpPr>
                <p:sp>
                  <p:nvSpPr>
                    <p:cNvPr id="2611" name="Freeform 2610">
                      <a:extLst>
                        <a:ext uri="{FF2B5EF4-FFF2-40B4-BE49-F238E27FC236}">
                          <a16:creationId xmlns:a16="http://schemas.microsoft.com/office/drawing/2014/main" id="{9242B10B-3628-6947-BDF0-6A54FEE74E5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612" name="Freeform 2611">
                      <a:extLst>
                        <a:ext uri="{FF2B5EF4-FFF2-40B4-BE49-F238E27FC236}">
                          <a16:creationId xmlns:a16="http://schemas.microsoft.com/office/drawing/2014/main" id="{C2D61088-C903-3846-9A1D-413A7BB893B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613" name="Freeform 2612">
                      <a:extLst>
                        <a:ext uri="{FF2B5EF4-FFF2-40B4-BE49-F238E27FC236}">
                          <a16:creationId xmlns:a16="http://schemas.microsoft.com/office/drawing/2014/main" id="{257B36FB-D22D-754F-845B-3F9493789AF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614" name="Freeform 2613">
                      <a:extLst>
                        <a:ext uri="{FF2B5EF4-FFF2-40B4-BE49-F238E27FC236}">
                          <a16:creationId xmlns:a16="http://schemas.microsoft.com/office/drawing/2014/main" id="{EFAB353E-9579-BA4A-BE56-6750C237F32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2531" name="Group 2530">
                <a:extLst>
                  <a:ext uri="{FF2B5EF4-FFF2-40B4-BE49-F238E27FC236}">
                    <a16:creationId xmlns:a16="http://schemas.microsoft.com/office/drawing/2014/main" id="{E5636579-E28A-C441-BADF-6ABE9303E0CD}"/>
                  </a:ext>
                </a:extLst>
              </p:cNvPr>
              <p:cNvGrpSpPr/>
              <p:nvPr/>
            </p:nvGrpSpPr>
            <p:grpSpPr>
              <a:xfrm>
                <a:off x="7734580" y="4641605"/>
                <a:ext cx="267360" cy="997195"/>
                <a:chOff x="6424161" y="4488570"/>
                <a:chExt cx="267360" cy="997195"/>
              </a:xfrm>
            </p:grpSpPr>
            <p:grpSp>
              <p:nvGrpSpPr>
                <p:cNvPr id="2534" name="Group 506">
                  <a:extLst>
                    <a:ext uri="{FF2B5EF4-FFF2-40B4-BE49-F238E27FC236}">
                      <a16:creationId xmlns:a16="http://schemas.microsoft.com/office/drawing/2014/main" id="{3D9E2AAE-2D43-7041-AE4C-5863603CA5A0}"/>
                    </a:ext>
                  </a:extLst>
                </p:cNvPr>
                <p:cNvGrpSpPr>
                  <a:grpSpLocks/>
                </p:cNvGrpSpPr>
                <p:nvPr/>
              </p:nvGrpSpPr>
              <p:grpSpPr bwMode="auto">
                <a:xfrm>
                  <a:off x="6424161" y="4637077"/>
                  <a:ext cx="235570" cy="848688"/>
                  <a:chOff x="6395998" y="3062424"/>
                  <a:chExt cx="564403" cy="837478"/>
                </a:xfrm>
              </p:grpSpPr>
              <p:sp>
                <p:nvSpPr>
                  <p:cNvPr id="2556" name="Rectangle 2555">
                    <a:extLst>
                      <a:ext uri="{FF2B5EF4-FFF2-40B4-BE49-F238E27FC236}">
                        <a16:creationId xmlns:a16="http://schemas.microsoft.com/office/drawing/2014/main" id="{AD89D0AE-A48C-3948-9DA5-5EA63615180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557" name="Straight Connector 2556">
                    <a:extLst>
                      <a:ext uri="{FF2B5EF4-FFF2-40B4-BE49-F238E27FC236}">
                        <a16:creationId xmlns:a16="http://schemas.microsoft.com/office/drawing/2014/main" id="{5274D0C1-0EE6-044F-B367-C96D5715829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58" name="Rectangle 2557">
                    <a:extLst>
                      <a:ext uri="{FF2B5EF4-FFF2-40B4-BE49-F238E27FC236}">
                        <a16:creationId xmlns:a16="http://schemas.microsoft.com/office/drawing/2014/main" id="{E15BE864-946B-6E41-B345-78D36053884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559" name="Straight Connector 2558">
                    <a:extLst>
                      <a:ext uri="{FF2B5EF4-FFF2-40B4-BE49-F238E27FC236}">
                        <a16:creationId xmlns:a16="http://schemas.microsoft.com/office/drawing/2014/main" id="{50C13E5D-D1D8-E649-83D7-ED50A69C2B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0" name="Rectangle 2559">
                    <a:extLst>
                      <a:ext uri="{FF2B5EF4-FFF2-40B4-BE49-F238E27FC236}">
                        <a16:creationId xmlns:a16="http://schemas.microsoft.com/office/drawing/2014/main" id="{3687A460-CB84-4C45-813F-71A7EA90CF8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561" name="Rectangle 2560">
                    <a:extLst>
                      <a:ext uri="{FF2B5EF4-FFF2-40B4-BE49-F238E27FC236}">
                        <a16:creationId xmlns:a16="http://schemas.microsoft.com/office/drawing/2014/main" id="{0E04C5FC-FDD6-194D-808F-D9793100999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562" name="Straight Connector 2561">
                    <a:extLst>
                      <a:ext uri="{FF2B5EF4-FFF2-40B4-BE49-F238E27FC236}">
                        <a16:creationId xmlns:a16="http://schemas.microsoft.com/office/drawing/2014/main" id="{F491D56B-13FF-3D4E-B85B-75A3FDD61C9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63" name="Group 544">
                    <a:extLst>
                      <a:ext uri="{FF2B5EF4-FFF2-40B4-BE49-F238E27FC236}">
                        <a16:creationId xmlns:a16="http://schemas.microsoft.com/office/drawing/2014/main" id="{D1FFC292-525E-B84A-A94A-35BA27DE498C}"/>
                      </a:ext>
                    </a:extLst>
                  </p:cNvPr>
                  <p:cNvGrpSpPr>
                    <a:grpSpLocks/>
                  </p:cNvGrpSpPr>
                  <p:nvPr/>
                </p:nvGrpSpPr>
                <p:grpSpPr bwMode="auto">
                  <a:xfrm>
                    <a:off x="6400318" y="3137421"/>
                    <a:ext cx="559121" cy="92788"/>
                    <a:chOff x="6582044" y="2846082"/>
                    <a:chExt cx="559121" cy="92788"/>
                  </a:xfrm>
                </p:grpSpPr>
                <p:cxnSp>
                  <p:nvCxnSpPr>
                    <p:cNvPr id="2591" name="Straight Connector 2590">
                      <a:extLst>
                        <a:ext uri="{FF2B5EF4-FFF2-40B4-BE49-F238E27FC236}">
                          <a16:creationId xmlns:a16="http://schemas.microsoft.com/office/drawing/2014/main" id="{F7CE7E3E-528B-ED4B-A247-870CA0D4E3F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2" name="Straight Connector 2591">
                      <a:extLst>
                        <a:ext uri="{FF2B5EF4-FFF2-40B4-BE49-F238E27FC236}">
                          <a16:creationId xmlns:a16="http://schemas.microsoft.com/office/drawing/2014/main" id="{1B9F7B3E-3AE1-FC4E-AB74-0498FEAECB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4" name="Group 547">
                    <a:extLst>
                      <a:ext uri="{FF2B5EF4-FFF2-40B4-BE49-F238E27FC236}">
                        <a16:creationId xmlns:a16="http://schemas.microsoft.com/office/drawing/2014/main" id="{46F2F29E-C30C-5943-AEF9-6071DC369856}"/>
                      </a:ext>
                    </a:extLst>
                  </p:cNvPr>
                  <p:cNvGrpSpPr>
                    <a:grpSpLocks/>
                  </p:cNvGrpSpPr>
                  <p:nvPr/>
                </p:nvGrpSpPr>
                <p:grpSpPr bwMode="auto">
                  <a:xfrm>
                    <a:off x="6399838" y="3203285"/>
                    <a:ext cx="559121" cy="92788"/>
                    <a:chOff x="6582044" y="2846082"/>
                    <a:chExt cx="559121" cy="92788"/>
                  </a:xfrm>
                </p:grpSpPr>
                <p:cxnSp>
                  <p:nvCxnSpPr>
                    <p:cNvPr id="2589" name="Straight Connector 2588">
                      <a:extLst>
                        <a:ext uri="{FF2B5EF4-FFF2-40B4-BE49-F238E27FC236}">
                          <a16:creationId xmlns:a16="http://schemas.microsoft.com/office/drawing/2014/main" id="{5FD1FBD5-D8BB-0142-B075-95ED229BBC8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0" name="Straight Connector 2589">
                      <a:extLst>
                        <a:ext uri="{FF2B5EF4-FFF2-40B4-BE49-F238E27FC236}">
                          <a16:creationId xmlns:a16="http://schemas.microsoft.com/office/drawing/2014/main" id="{3109318A-C99E-A94E-B067-15940E7C67D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5" name="Group 549">
                    <a:extLst>
                      <a:ext uri="{FF2B5EF4-FFF2-40B4-BE49-F238E27FC236}">
                        <a16:creationId xmlns:a16="http://schemas.microsoft.com/office/drawing/2014/main" id="{8E01EDA8-B0EF-5845-BDED-4D889FF6F07A}"/>
                      </a:ext>
                    </a:extLst>
                  </p:cNvPr>
                  <p:cNvGrpSpPr>
                    <a:grpSpLocks/>
                  </p:cNvGrpSpPr>
                  <p:nvPr/>
                </p:nvGrpSpPr>
                <p:grpSpPr bwMode="auto">
                  <a:xfrm>
                    <a:off x="6399358" y="3269149"/>
                    <a:ext cx="559121" cy="92788"/>
                    <a:chOff x="6582044" y="2846082"/>
                    <a:chExt cx="559121" cy="92788"/>
                  </a:xfrm>
                </p:grpSpPr>
                <p:cxnSp>
                  <p:nvCxnSpPr>
                    <p:cNvPr id="2587" name="Straight Connector 2586">
                      <a:extLst>
                        <a:ext uri="{FF2B5EF4-FFF2-40B4-BE49-F238E27FC236}">
                          <a16:creationId xmlns:a16="http://schemas.microsoft.com/office/drawing/2014/main" id="{D35F1299-A51C-CF4E-A76E-1AEFBAA5D71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8" name="Straight Connector 2587">
                      <a:extLst>
                        <a:ext uri="{FF2B5EF4-FFF2-40B4-BE49-F238E27FC236}">
                          <a16:creationId xmlns:a16="http://schemas.microsoft.com/office/drawing/2014/main" id="{B06E4D14-DBDC-6E40-8AF7-C866A37C54D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6" name="Group 550">
                    <a:extLst>
                      <a:ext uri="{FF2B5EF4-FFF2-40B4-BE49-F238E27FC236}">
                        <a16:creationId xmlns:a16="http://schemas.microsoft.com/office/drawing/2014/main" id="{B1E266F7-8DA9-374E-8B9C-EF5B4CB7E731}"/>
                      </a:ext>
                    </a:extLst>
                  </p:cNvPr>
                  <p:cNvGrpSpPr>
                    <a:grpSpLocks/>
                  </p:cNvGrpSpPr>
                  <p:nvPr/>
                </p:nvGrpSpPr>
                <p:grpSpPr bwMode="auto">
                  <a:xfrm>
                    <a:off x="6398878" y="3335013"/>
                    <a:ext cx="559121" cy="92788"/>
                    <a:chOff x="6582044" y="2846082"/>
                    <a:chExt cx="559121" cy="92788"/>
                  </a:xfrm>
                </p:grpSpPr>
                <p:cxnSp>
                  <p:nvCxnSpPr>
                    <p:cNvPr id="2585" name="Straight Connector 2584">
                      <a:extLst>
                        <a:ext uri="{FF2B5EF4-FFF2-40B4-BE49-F238E27FC236}">
                          <a16:creationId xmlns:a16="http://schemas.microsoft.com/office/drawing/2014/main" id="{8180CF44-5116-AA45-A5F9-6C65D461260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a:extLst>
                        <a:ext uri="{FF2B5EF4-FFF2-40B4-BE49-F238E27FC236}">
                          <a16:creationId xmlns:a16="http://schemas.microsoft.com/office/drawing/2014/main" id="{448695F4-ACEC-594D-9330-C2979A3F3AD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7" name="Group 551">
                    <a:extLst>
                      <a:ext uri="{FF2B5EF4-FFF2-40B4-BE49-F238E27FC236}">
                        <a16:creationId xmlns:a16="http://schemas.microsoft.com/office/drawing/2014/main" id="{9F0096DD-3742-F04E-97A4-679E004EA5D3}"/>
                      </a:ext>
                    </a:extLst>
                  </p:cNvPr>
                  <p:cNvGrpSpPr>
                    <a:grpSpLocks/>
                  </p:cNvGrpSpPr>
                  <p:nvPr/>
                </p:nvGrpSpPr>
                <p:grpSpPr bwMode="auto">
                  <a:xfrm>
                    <a:off x="6398398" y="3400877"/>
                    <a:ext cx="559121" cy="92788"/>
                    <a:chOff x="6582044" y="2846082"/>
                    <a:chExt cx="559121" cy="92788"/>
                  </a:xfrm>
                </p:grpSpPr>
                <p:cxnSp>
                  <p:nvCxnSpPr>
                    <p:cNvPr id="2583" name="Straight Connector 2582">
                      <a:extLst>
                        <a:ext uri="{FF2B5EF4-FFF2-40B4-BE49-F238E27FC236}">
                          <a16:creationId xmlns:a16="http://schemas.microsoft.com/office/drawing/2014/main" id="{814BDEF4-BA8C-374A-A46A-0738D95DDCF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a:extLst>
                        <a:ext uri="{FF2B5EF4-FFF2-40B4-BE49-F238E27FC236}">
                          <a16:creationId xmlns:a16="http://schemas.microsoft.com/office/drawing/2014/main" id="{7FC546F3-0B05-7A4B-AD4C-8C9BC3257BD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8" name="Group 552">
                    <a:extLst>
                      <a:ext uri="{FF2B5EF4-FFF2-40B4-BE49-F238E27FC236}">
                        <a16:creationId xmlns:a16="http://schemas.microsoft.com/office/drawing/2014/main" id="{A5590C6A-CFFF-0041-AF52-8CE187A2222A}"/>
                      </a:ext>
                    </a:extLst>
                  </p:cNvPr>
                  <p:cNvGrpSpPr>
                    <a:grpSpLocks/>
                  </p:cNvGrpSpPr>
                  <p:nvPr/>
                </p:nvGrpSpPr>
                <p:grpSpPr bwMode="auto">
                  <a:xfrm>
                    <a:off x="6397918" y="3466741"/>
                    <a:ext cx="559121" cy="92788"/>
                    <a:chOff x="6582044" y="2846082"/>
                    <a:chExt cx="559121" cy="92788"/>
                  </a:xfrm>
                </p:grpSpPr>
                <p:cxnSp>
                  <p:nvCxnSpPr>
                    <p:cNvPr id="2581" name="Straight Connector 2580">
                      <a:extLst>
                        <a:ext uri="{FF2B5EF4-FFF2-40B4-BE49-F238E27FC236}">
                          <a16:creationId xmlns:a16="http://schemas.microsoft.com/office/drawing/2014/main" id="{6DB4CBD2-9A48-7144-B4AC-57177F161AF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a:extLst>
                        <a:ext uri="{FF2B5EF4-FFF2-40B4-BE49-F238E27FC236}">
                          <a16:creationId xmlns:a16="http://schemas.microsoft.com/office/drawing/2014/main" id="{60A7177C-2063-B145-9730-F1FADA4D2EC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9" name="Group 555">
                    <a:extLst>
                      <a:ext uri="{FF2B5EF4-FFF2-40B4-BE49-F238E27FC236}">
                        <a16:creationId xmlns:a16="http://schemas.microsoft.com/office/drawing/2014/main" id="{7B312BF1-ABA0-A544-9DAB-79A8DB352655}"/>
                      </a:ext>
                    </a:extLst>
                  </p:cNvPr>
                  <p:cNvGrpSpPr>
                    <a:grpSpLocks/>
                  </p:cNvGrpSpPr>
                  <p:nvPr/>
                </p:nvGrpSpPr>
                <p:grpSpPr bwMode="auto">
                  <a:xfrm>
                    <a:off x="6397438" y="3532605"/>
                    <a:ext cx="559121" cy="92788"/>
                    <a:chOff x="6582044" y="2846082"/>
                    <a:chExt cx="559121" cy="92788"/>
                  </a:xfrm>
                </p:grpSpPr>
                <p:cxnSp>
                  <p:nvCxnSpPr>
                    <p:cNvPr id="2579" name="Straight Connector 2578">
                      <a:extLst>
                        <a:ext uri="{FF2B5EF4-FFF2-40B4-BE49-F238E27FC236}">
                          <a16:creationId xmlns:a16="http://schemas.microsoft.com/office/drawing/2014/main" id="{24B9CAD2-46F6-7E46-8678-07C32C6EA8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0" name="Straight Connector 2579">
                      <a:extLst>
                        <a:ext uri="{FF2B5EF4-FFF2-40B4-BE49-F238E27FC236}">
                          <a16:creationId xmlns:a16="http://schemas.microsoft.com/office/drawing/2014/main" id="{EE902672-76F5-3844-A2AA-FCFE636437B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0" name="Group 556">
                    <a:extLst>
                      <a:ext uri="{FF2B5EF4-FFF2-40B4-BE49-F238E27FC236}">
                        <a16:creationId xmlns:a16="http://schemas.microsoft.com/office/drawing/2014/main" id="{117FF5CC-D853-0C48-B287-D9541E960068}"/>
                      </a:ext>
                    </a:extLst>
                  </p:cNvPr>
                  <p:cNvGrpSpPr>
                    <a:grpSpLocks/>
                  </p:cNvGrpSpPr>
                  <p:nvPr/>
                </p:nvGrpSpPr>
                <p:grpSpPr bwMode="auto">
                  <a:xfrm>
                    <a:off x="6396958" y="3598469"/>
                    <a:ext cx="559121" cy="92788"/>
                    <a:chOff x="6582044" y="2846082"/>
                    <a:chExt cx="559121" cy="92788"/>
                  </a:xfrm>
                </p:grpSpPr>
                <p:cxnSp>
                  <p:nvCxnSpPr>
                    <p:cNvPr id="2577" name="Straight Connector 2576">
                      <a:extLst>
                        <a:ext uri="{FF2B5EF4-FFF2-40B4-BE49-F238E27FC236}">
                          <a16:creationId xmlns:a16="http://schemas.microsoft.com/office/drawing/2014/main" id="{C1FF0F33-24A8-9041-AB6B-8B4B665BBCC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8" name="Straight Connector 2577">
                      <a:extLst>
                        <a:ext uri="{FF2B5EF4-FFF2-40B4-BE49-F238E27FC236}">
                          <a16:creationId xmlns:a16="http://schemas.microsoft.com/office/drawing/2014/main" id="{AD1D5314-AD6E-1946-8361-C3A013885A9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1" name="Group 557">
                    <a:extLst>
                      <a:ext uri="{FF2B5EF4-FFF2-40B4-BE49-F238E27FC236}">
                        <a16:creationId xmlns:a16="http://schemas.microsoft.com/office/drawing/2014/main" id="{87836DA4-532F-1241-9E9E-F487D268846C}"/>
                      </a:ext>
                    </a:extLst>
                  </p:cNvPr>
                  <p:cNvGrpSpPr>
                    <a:grpSpLocks/>
                  </p:cNvGrpSpPr>
                  <p:nvPr/>
                </p:nvGrpSpPr>
                <p:grpSpPr bwMode="auto">
                  <a:xfrm>
                    <a:off x="6396478" y="3664333"/>
                    <a:ext cx="559121" cy="92788"/>
                    <a:chOff x="6582044" y="2846082"/>
                    <a:chExt cx="559121" cy="92788"/>
                  </a:xfrm>
                </p:grpSpPr>
                <p:cxnSp>
                  <p:nvCxnSpPr>
                    <p:cNvPr id="2575" name="Straight Connector 2574">
                      <a:extLst>
                        <a:ext uri="{FF2B5EF4-FFF2-40B4-BE49-F238E27FC236}">
                          <a16:creationId xmlns:a16="http://schemas.microsoft.com/office/drawing/2014/main" id="{30F934FF-2345-DE44-BA2E-47665B0D670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6" name="Straight Connector 2575">
                      <a:extLst>
                        <a:ext uri="{FF2B5EF4-FFF2-40B4-BE49-F238E27FC236}">
                          <a16:creationId xmlns:a16="http://schemas.microsoft.com/office/drawing/2014/main" id="{F1CE7BD6-599D-8B49-AC95-A7F4B64C3ED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2" name="Group 558">
                    <a:extLst>
                      <a:ext uri="{FF2B5EF4-FFF2-40B4-BE49-F238E27FC236}">
                        <a16:creationId xmlns:a16="http://schemas.microsoft.com/office/drawing/2014/main" id="{5CA0D093-60B0-0A4A-8ED7-667632745031}"/>
                      </a:ext>
                    </a:extLst>
                  </p:cNvPr>
                  <p:cNvGrpSpPr>
                    <a:grpSpLocks/>
                  </p:cNvGrpSpPr>
                  <p:nvPr/>
                </p:nvGrpSpPr>
                <p:grpSpPr bwMode="auto">
                  <a:xfrm>
                    <a:off x="6395998" y="3730197"/>
                    <a:ext cx="559121" cy="92788"/>
                    <a:chOff x="6582044" y="2846082"/>
                    <a:chExt cx="559121" cy="92788"/>
                  </a:xfrm>
                </p:grpSpPr>
                <p:cxnSp>
                  <p:nvCxnSpPr>
                    <p:cNvPr id="2573" name="Straight Connector 2572">
                      <a:extLst>
                        <a:ext uri="{FF2B5EF4-FFF2-40B4-BE49-F238E27FC236}">
                          <a16:creationId xmlns:a16="http://schemas.microsoft.com/office/drawing/2014/main" id="{DD18327F-2C9E-0142-AFAD-46C153DAD13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4" name="Straight Connector 2573">
                      <a:extLst>
                        <a:ext uri="{FF2B5EF4-FFF2-40B4-BE49-F238E27FC236}">
                          <a16:creationId xmlns:a16="http://schemas.microsoft.com/office/drawing/2014/main" id="{5E50C869-5298-6347-B9CF-439474FD6E3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35" name="Straight Connector 2534">
                  <a:extLst>
                    <a:ext uri="{FF2B5EF4-FFF2-40B4-BE49-F238E27FC236}">
                      <a16:creationId xmlns:a16="http://schemas.microsoft.com/office/drawing/2014/main" id="{155FBDAE-743E-3040-9C64-A0A645A905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6" name="Straight Connector 2535">
                  <a:extLst>
                    <a:ext uri="{FF2B5EF4-FFF2-40B4-BE49-F238E27FC236}">
                      <a16:creationId xmlns:a16="http://schemas.microsoft.com/office/drawing/2014/main" id="{64F40D2E-9F3C-A54F-B69C-90E95A2ABDD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7" name="Straight Connector 2536">
                  <a:extLst>
                    <a:ext uri="{FF2B5EF4-FFF2-40B4-BE49-F238E27FC236}">
                      <a16:creationId xmlns:a16="http://schemas.microsoft.com/office/drawing/2014/main" id="{0697A2F2-C1B8-D04D-987D-CFEFC140CAA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8" name="Straight Connector 2537">
                  <a:extLst>
                    <a:ext uri="{FF2B5EF4-FFF2-40B4-BE49-F238E27FC236}">
                      <a16:creationId xmlns:a16="http://schemas.microsoft.com/office/drawing/2014/main" id="{82CE24DB-CF2B-8740-86E0-99BD1E4BFAC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9" name="Straight Connector 2538">
                  <a:extLst>
                    <a:ext uri="{FF2B5EF4-FFF2-40B4-BE49-F238E27FC236}">
                      <a16:creationId xmlns:a16="http://schemas.microsoft.com/office/drawing/2014/main" id="{456EEBC9-5478-DB41-9245-87B29473A40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0" name="Straight Connector 2539">
                  <a:extLst>
                    <a:ext uri="{FF2B5EF4-FFF2-40B4-BE49-F238E27FC236}">
                      <a16:creationId xmlns:a16="http://schemas.microsoft.com/office/drawing/2014/main" id="{BF8B5192-9EC8-7444-8674-BCD649EE78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1" name="Straight Connector 2540">
                  <a:extLst>
                    <a:ext uri="{FF2B5EF4-FFF2-40B4-BE49-F238E27FC236}">
                      <a16:creationId xmlns:a16="http://schemas.microsoft.com/office/drawing/2014/main" id="{BD8F44F7-B1F7-AA4A-816F-8D859452EEA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2" name="Straight Connector 2541">
                  <a:extLst>
                    <a:ext uri="{FF2B5EF4-FFF2-40B4-BE49-F238E27FC236}">
                      <a16:creationId xmlns:a16="http://schemas.microsoft.com/office/drawing/2014/main" id="{6FF32A7A-4D31-D14A-8ECA-BDC18FF43FF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3" name="Straight Connector 2542">
                  <a:extLst>
                    <a:ext uri="{FF2B5EF4-FFF2-40B4-BE49-F238E27FC236}">
                      <a16:creationId xmlns:a16="http://schemas.microsoft.com/office/drawing/2014/main" id="{A74CCCEB-4513-2B48-BCD2-D65CAF4C258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4" name="Straight Connector 2543">
                  <a:extLst>
                    <a:ext uri="{FF2B5EF4-FFF2-40B4-BE49-F238E27FC236}">
                      <a16:creationId xmlns:a16="http://schemas.microsoft.com/office/drawing/2014/main" id="{264B36F9-F92A-7C44-8D71-08EFB1BFAA7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5" name="Straight Connector 2544">
                  <a:extLst>
                    <a:ext uri="{FF2B5EF4-FFF2-40B4-BE49-F238E27FC236}">
                      <a16:creationId xmlns:a16="http://schemas.microsoft.com/office/drawing/2014/main" id="{65A00510-9989-1846-8ED2-D5B50741EAE0}"/>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6" name="Straight Connector 2545">
                  <a:extLst>
                    <a:ext uri="{FF2B5EF4-FFF2-40B4-BE49-F238E27FC236}">
                      <a16:creationId xmlns:a16="http://schemas.microsoft.com/office/drawing/2014/main" id="{1029C18E-4EE2-6949-BF72-3B4C5EA81BAA}"/>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7" name="Straight Connector 2546">
                  <a:extLst>
                    <a:ext uri="{FF2B5EF4-FFF2-40B4-BE49-F238E27FC236}">
                      <a16:creationId xmlns:a16="http://schemas.microsoft.com/office/drawing/2014/main" id="{0E64F7A4-3FE6-054C-931A-35F50F687C5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48" name="Group 2547">
                  <a:extLst>
                    <a:ext uri="{FF2B5EF4-FFF2-40B4-BE49-F238E27FC236}">
                      <a16:creationId xmlns:a16="http://schemas.microsoft.com/office/drawing/2014/main" id="{11EE78FC-9387-0C46-AAB3-585BAC09C939}"/>
                    </a:ext>
                  </a:extLst>
                </p:cNvPr>
                <p:cNvGrpSpPr/>
                <p:nvPr/>
              </p:nvGrpSpPr>
              <p:grpSpPr>
                <a:xfrm>
                  <a:off x="6434171" y="4488570"/>
                  <a:ext cx="224203" cy="179034"/>
                  <a:chOff x="3668110" y="2448910"/>
                  <a:chExt cx="3794234" cy="2165130"/>
                </a:xfrm>
              </p:grpSpPr>
              <p:sp>
                <p:nvSpPr>
                  <p:cNvPr id="2549" name="Rectangle 2548">
                    <a:extLst>
                      <a:ext uri="{FF2B5EF4-FFF2-40B4-BE49-F238E27FC236}">
                        <a16:creationId xmlns:a16="http://schemas.microsoft.com/office/drawing/2014/main" id="{8355CC28-4D31-B14D-A33C-3F6EA5480E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550" name="Freeform 2549">
                    <a:extLst>
                      <a:ext uri="{FF2B5EF4-FFF2-40B4-BE49-F238E27FC236}">
                        <a16:creationId xmlns:a16="http://schemas.microsoft.com/office/drawing/2014/main" id="{685B2A85-60A9-C34D-92D3-239FD1FC0A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551" name="Group 2550">
                    <a:extLst>
                      <a:ext uri="{FF2B5EF4-FFF2-40B4-BE49-F238E27FC236}">
                        <a16:creationId xmlns:a16="http://schemas.microsoft.com/office/drawing/2014/main" id="{F17B7C18-533E-BA4D-9F58-1FECCCC62E8A}"/>
                      </a:ext>
                    </a:extLst>
                  </p:cNvPr>
                  <p:cNvGrpSpPr/>
                  <p:nvPr/>
                </p:nvGrpSpPr>
                <p:grpSpPr>
                  <a:xfrm>
                    <a:off x="3941378" y="2603243"/>
                    <a:ext cx="3202061" cy="1066110"/>
                    <a:chOff x="7939341" y="3037317"/>
                    <a:chExt cx="897649" cy="353919"/>
                  </a:xfrm>
                </p:grpSpPr>
                <p:sp>
                  <p:nvSpPr>
                    <p:cNvPr id="2552" name="Freeform 2551">
                      <a:extLst>
                        <a:ext uri="{FF2B5EF4-FFF2-40B4-BE49-F238E27FC236}">
                          <a16:creationId xmlns:a16="http://schemas.microsoft.com/office/drawing/2014/main" id="{3DEAF15D-4F47-F143-A3A4-EA2F62D753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553" name="Freeform 2552">
                      <a:extLst>
                        <a:ext uri="{FF2B5EF4-FFF2-40B4-BE49-F238E27FC236}">
                          <a16:creationId xmlns:a16="http://schemas.microsoft.com/office/drawing/2014/main" id="{2CE35F6C-C96C-AD46-B1C4-604D34627C4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554" name="Freeform 2553">
                      <a:extLst>
                        <a:ext uri="{FF2B5EF4-FFF2-40B4-BE49-F238E27FC236}">
                          <a16:creationId xmlns:a16="http://schemas.microsoft.com/office/drawing/2014/main" id="{1400A2F3-1D73-DB40-BFEA-A0BEC450D7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555" name="Freeform 2554">
                      <a:extLst>
                        <a:ext uri="{FF2B5EF4-FFF2-40B4-BE49-F238E27FC236}">
                          <a16:creationId xmlns:a16="http://schemas.microsoft.com/office/drawing/2014/main" id="{6582DB27-C0C0-EF47-A11E-A6CCFE9D7B4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sp>
            <p:nvSpPr>
              <p:cNvPr id="2532" name="TextBox 2531">
                <a:extLst>
                  <a:ext uri="{FF2B5EF4-FFF2-40B4-BE49-F238E27FC236}">
                    <a16:creationId xmlns:a16="http://schemas.microsoft.com/office/drawing/2014/main" id="{E955B85D-1A43-5943-924C-930554B187D2}"/>
                  </a:ext>
                </a:extLst>
              </p:cNvPr>
              <p:cNvSpPr txBox="1"/>
              <p:nvPr/>
            </p:nvSpPr>
            <p:spPr>
              <a:xfrm>
                <a:off x="7327436" y="4173759"/>
                <a:ext cx="343364" cy="369332"/>
              </a:xfrm>
              <a:prstGeom prst="rect">
                <a:avLst/>
              </a:prstGeom>
              <a:noFill/>
            </p:spPr>
            <p:txBody>
              <a:bodyPr wrap="none" rtlCol="0">
                <a:spAutoFit/>
              </a:bodyPr>
              <a:lstStyle/>
              <a:p>
                <a:r>
                  <a:rPr lang="pt-BR"/>
                  <a:t>…</a:t>
                </a:r>
              </a:p>
            </p:txBody>
          </p:sp>
          <p:sp>
            <p:nvSpPr>
              <p:cNvPr id="2533" name="TextBox 2532">
                <a:extLst>
                  <a:ext uri="{FF2B5EF4-FFF2-40B4-BE49-F238E27FC236}">
                    <a16:creationId xmlns:a16="http://schemas.microsoft.com/office/drawing/2014/main" id="{41CCD471-A55D-4D40-B61E-76F52482B181}"/>
                  </a:ext>
                </a:extLst>
              </p:cNvPr>
              <p:cNvSpPr txBox="1"/>
              <p:nvPr/>
            </p:nvSpPr>
            <p:spPr>
              <a:xfrm>
                <a:off x="7423103" y="4980255"/>
                <a:ext cx="343364" cy="369332"/>
              </a:xfrm>
              <a:prstGeom prst="rect">
                <a:avLst/>
              </a:prstGeom>
              <a:noFill/>
            </p:spPr>
            <p:txBody>
              <a:bodyPr wrap="none" rtlCol="0">
                <a:spAutoFit/>
              </a:bodyPr>
              <a:lstStyle/>
              <a:p>
                <a:r>
                  <a:rPr lang="pt-BR"/>
                  <a:t>…</a:t>
                </a:r>
              </a:p>
            </p:txBody>
          </p:sp>
        </p:grpSp>
        <p:grpSp>
          <p:nvGrpSpPr>
            <p:cNvPr id="2770" name="Group 2769">
              <a:extLst>
                <a:ext uri="{FF2B5EF4-FFF2-40B4-BE49-F238E27FC236}">
                  <a16:creationId xmlns:a16="http://schemas.microsoft.com/office/drawing/2014/main" id="{ABB37AAA-5245-244C-8BE5-1FDD41B139C1}"/>
                </a:ext>
              </a:extLst>
            </p:cNvPr>
            <p:cNvGrpSpPr/>
            <p:nvPr/>
          </p:nvGrpSpPr>
          <p:grpSpPr>
            <a:xfrm>
              <a:off x="628478" y="3951330"/>
              <a:ext cx="1425379" cy="1535070"/>
              <a:chOff x="6576561" y="4111039"/>
              <a:chExt cx="1425379" cy="1535070"/>
            </a:xfrm>
          </p:grpSpPr>
          <p:cxnSp>
            <p:nvCxnSpPr>
              <p:cNvPr id="2771" name="Straight Connector 2770">
                <a:extLst>
                  <a:ext uri="{FF2B5EF4-FFF2-40B4-BE49-F238E27FC236}">
                    <a16:creationId xmlns:a16="http://schemas.microsoft.com/office/drawing/2014/main" id="{2660BC7F-3AF0-CB42-8C9A-EC70022E2B0D}"/>
                  </a:ext>
                </a:extLst>
              </p:cNvPr>
              <p:cNvCxnSpPr>
                <a:cxnSpLocks/>
                <a:endCxn id="2976"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a:extLst>
                  <a:ext uri="{FF2B5EF4-FFF2-40B4-BE49-F238E27FC236}">
                    <a16:creationId xmlns:a16="http://schemas.microsoft.com/office/drawing/2014/main" id="{F7B00784-A7DC-D04C-8F4A-30B3B163AFC1}"/>
                  </a:ext>
                </a:extLst>
              </p:cNvPr>
              <p:cNvCxnSpPr>
                <a:cxnSpLocks/>
                <a:endCxn id="2920"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a:extLst>
                  <a:ext uri="{FF2B5EF4-FFF2-40B4-BE49-F238E27FC236}">
                    <a16:creationId xmlns:a16="http://schemas.microsoft.com/office/drawing/2014/main" id="{939677D0-73B7-2746-AA91-4BAF9F6359A8}"/>
                  </a:ext>
                </a:extLst>
              </p:cNvPr>
              <p:cNvCxnSpPr>
                <a:cxnSpLocks/>
                <a:endCxn id="279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4" name="Group 2773">
                <a:extLst>
                  <a:ext uri="{FF2B5EF4-FFF2-40B4-BE49-F238E27FC236}">
                    <a16:creationId xmlns:a16="http://schemas.microsoft.com/office/drawing/2014/main" id="{CD3E1C88-B4D0-5542-B16F-7607A4940AC9}"/>
                  </a:ext>
                </a:extLst>
              </p:cNvPr>
              <p:cNvGrpSpPr/>
              <p:nvPr/>
            </p:nvGrpSpPr>
            <p:grpSpPr>
              <a:xfrm>
                <a:off x="6576561" y="4640970"/>
                <a:ext cx="267360" cy="997195"/>
                <a:chOff x="6424161" y="4488570"/>
                <a:chExt cx="267360" cy="997195"/>
              </a:xfrm>
            </p:grpSpPr>
            <p:grpSp>
              <p:nvGrpSpPr>
                <p:cNvPr id="2958" name="Group 506">
                  <a:extLst>
                    <a:ext uri="{FF2B5EF4-FFF2-40B4-BE49-F238E27FC236}">
                      <a16:creationId xmlns:a16="http://schemas.microsoft.com/office/drawing/2014/main" id="{01C91856-CE84-164B-AAAE-C73DEFCA29A8}"/>
                    </a:ext>
                  </a:extLst>
                </p:cNvPr>
                <p:cNvGrpSpPr>
                  <a:grpSpLocks/>
                </p:cNvGrpSpPr>
                <p:nvPr/>
              </p:nvGrpSpPr>
              <p:grpSpPr bwMode="auto">
                <a:xfrm>
                  <a:off x="6424161" y="4637077"/>
                  <a:ext cx="235570" cy="848688"/>
                  <a:chOff x="6395998" y="3062424"/>
                  <a:chExt cx="564403" cy="837478"/>
                </a:xfrm>
              </p:grpSpPr>
              <p:sp>
                <p:nvSpPr>
                  <p:cNvPr id="2980" name="Rectangle 2979">
                    <a:extLst>
                      <a:ext uri="{FF2B5EF4-FFF2-40B4-BE49-F238E27FC236}">
                        <a16:creationId xmlns:a16="http://schemas.microsoft.com/office/drawing/2014/main" id="{E56709E2-BA63-A049-8D02-104AB2DCB835}"/>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981" name="Straight Connector 2980">
                    <a:extLst>
                      <a:ext uri="{FF2B5EF4-FFF2-40B4-BE49-F238E27FC236}">
                        <a16:creationId xmlns:a16="http://schemas.microsoft.com/office/drawing/2014/main" id="{15E2FE11-4EE9-A548-B71B-FD85151DCF9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2" name="Rectangle 2981">
                    <a:extLst>
                      <a:ext uri="{FF2B5EF4-FFF2-40B4-BE49-F238E27FC236}">
                        <a16:creationId xmlns:a16="http://schemas.microsoft.com/office/drawing/2014/main" id="{136D983E-85A6-D248-839E-1DD924AD9AC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983" name="Straight Connector 2982">
                    <a:extLst>
                      <a:ext uri="{FF2B5EF4-FFF2-40B4-BE49-F238E27FC236}">
                        <a16:creationId xmlns:a16="http://schemas.microsoft.com/office/drawing/2014/main" id="{A9CD21D4-85CD-AE41-A85B-BFF690C15CD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4" name="Rectangle 2983">
                    <a:extLst>
                      <a:ext uri="{FF2B5EF4-FFF2-40B4-BE49-F238E27FC236}">
                        <a16:creationId xmlns:a16="http://schemas.microsoft.com/office/drawing/2014/main" id="{6603FD68-364F-7146-848F-ADCE3D660EC3}"/>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985" name="Rectangle 2984">
                    <a:extLst>
                      <a:ext uri="{FF2B5EF4-FFF2-40B4-BE49-F238E27FC236}">
                        <a16:creationId xmlns:a16="http://schemas.microsoft.com/office/drawing/2014/main" id="{C7C87AC4-FEB5-9744-9D97-C6568EE24AD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986" name="Straight Connector 2985">
                    <a:extLst>
                      <a:ext uri="{FF2B5EF4-FFF2-40B4-BE49-F238E27FC236}">
                        <a16:creationId xmlns:a16="http://schemas.microsoft.com/office/drawing/2014/main" id="{89D40770-424B-1743-A03C-FB92AE2C2EA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87" name="Group 544">
                    <a:extLst>
                      <a:ext uri="{FF2B5EF4-FFF2-40B4-BE49-F238E27FC236}">
                        <a16:creationId xmlns:a16="http://schemas.microsoft.com/office/drawing/2014/main" id="{B0D8153C-AC3D-4B47-B2A0-0BE32513EBEA}"/>
                      </a:ext>
                    </a:extLst>
                  </p:cNvPr>
                  <p:cNvGrpSpPr>
                    <a:grpSpLocks/>
                  </p:cNvGrpSpPr>
                  <p:nvPr/>
                </p:nvGrpSpPr>
                <p:grpSpPr bwMode="auto">
                  <a:xfrm>
                    <a:off x="6400318" y="3137421"/>
                    <a:ext cx="559121" cy="92788"/>
                    <a:chOff x="6582044" y="2846082"/>
                    <a:chExt cx="559121" cy="92788"/>
                  </a:xfrm>
                </p:grpSpPr>
                <p:cxnSp>
                  <p:nvCxnSpPr>
                    <p:cNvPr id="3015" name="Straight Connector 3014">
                      <a:extLst>
                        <a:ext uri="{FF2B5EF4-FFF2-40B4-BE49-F238E27FC236}">
                          <a16:creationId xmlns:a16="http://schemas.microsoft.com/office/drawing/2014/main" id="{4CD5F0B5-3BBD-BC47-A782-E5227147F18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6" name="Straight Connector 3015">
                      <a:extLst>
                        <a:ext uri="{FF2B5EF4-FFF2-40B4-BE49-F238E27FC236}">
                          <a16:creationId xmlns:a16="http://schemas.microsoft.com/office/drawing/2014/main" id="{377F983C-3485-4343-943B-C5D37F1BF9A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8" name="Group 547">
                    <a:extLst>
                      <a:ext uri="{FF2B5EF4-FFF2-40B4-BE49-F238E27FC236}">
                        <a16:creationId xmlns:a16="http://schemas.microsoft.com/office/drawing/2014/main" id="{676A633B-0C83-4E45-B8C9-7D74B388E5BE}"/>
                      </a:ext>
                    </a:extLst>
                  </p:cNvPr>
                  <p:cNvGrpSpPr>
                    <a:grpSpLocks/>
                  </p:cNvGrpSpPr>
                  <p:nvPr/>
                </p:nvGrpSpPr>
                <p:grpSpPr bwMode="auto">
                  <a:xfrm>
                    <a:off x="6399838" y="3203285"/>
                    <a:ext cx="559121" cy="92788"/>
                    <a:chOff x="6582044" y="2846082"/>
                    <a:chExt cx="559121" cy="92788"/>
                  </a:xfrm>
                </p:grpSpPr>
                <p:cxnSp>
                  <p:nvCxnSpPr>
                    <p:cNvPr id="3013" name="Straight Connector 3012">
                      <a:extLst>
                        <a:ext uri="{FF2B5EF4-FFF2-40B4-BE49-F238E27FC236}">
                          <a16:creationId xmlns:a16="http://schemas.microsoft.com/office/drawing/2014/main" id="{D33D4A0D-3C90-344A-AAF5-CBF87B124E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a:extLst>
                        <a:ext uri="{FF2B5EF4-FFF2-40B4-BE49-F238E27FC236}">
                          <a16:creationId xmlns:a16="http://schemas.microsoft.com/office/drawing/2014/main" id="{08BA40ED-3CD9-B043-9C67-0C93BB36B09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9" name="Group 549">
                    <a:extLst>
                      <a:ext uri="{FF2B5EF4-FFF2-40B4-BE49-F238E27FC236}">
                        <a16:creationId xmlns:a16="http://schemas.microsoft.com/office/drawing/2014/main" id="{9CB9AB89-378F-304A-BF4E-FDA043C370AD}"/>
                      </a:ext>
                    </a:extLst>
                  </p:cNvPr>
                  <p:cNvGrpSpPr>
                    <a:grpSpLocks/>
                  </p:cNvGrpSpPr>
                  <p:nvPr/>
                </p:nvGrpSpPr>
                <p:grpSpPr bwMode="auto">
                  <a:xfrm>
                    <a:off x="6399358" y="3269149"/>
                    <a:ext cx="559121" cy="92788"/>
                    <a:chOff x="6582044" y="2846082"/>
                    <a:chExt cx="559121" cy="92788"/>
                  </a:xfrm>
                </p:grpSpPr>
                <p:cxnSp>
                  <p:nvCxnSpPr>
                    <p:cNvPr id="3011" name="Straight Connector 3010">
                      <a:extLst>
                        <a:ext uri="{FF2B5EF4-FFF2-40B4-BE49-F238E27FC236}">
                          <a16:creationId xmlns:a16="http://schemas.microsoft.com/office/drawing/2014/main" id="{8EA479FC-215E-D44E-91A2-7480A29D821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a:extLst>
                        <a:ext uri="{FF2B5EF4-FFF2-40B4-BE49-F238E27FC236}">
                          <a16:creationId xmlns:a16="http://schemas.microsoft.com/office/drawing/2014/main" id="{2E88F7AD-46AE-F04B-8EAC-4E0A721E695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0" name="Group 550">
                    <a:extLst>
                      <a:ext uri="{FF2B5EF4-FFF2-40B4-BE49-F238E27FC236}">
                        <a16:creationId xmlns:a16="http://schemas.microsoft.com/office/drawing/2014/main" id="{C9031434-A48D-6C4E-AF37-F907B57327CB}"/>
                      </a:ext>
                    </a:extLst>
                  </p:cNvPr>
                  <p:cNvGrpSpPr>
                    <a:grpSpLocks/>
                  </p:cNvGrpSpPr>
                  <p:nvPr/>
                </p:nvGrpSpPr>
                <p:grpSpPr bwMode="auto">
                  <a:xfrm>
                    <a:off x="6398878" y="3335013"/>
                    <a:ext cx="559121" cy="92788"/>
                    <a:chOff x="6582044" y="2846082"/>
                    <a:chExt cx="559121" cy="92788"/>
                  </a:xfrm>
                </p:grpSpPr>
                <p:cxnSp>
                  <p:nvCxnSpPr>
                    <p:cNvPr id="3009" name="Straight Connector 3008">
                      <a:extLst>
                        <a:ext uri="{FF2B5EF4-FFF2-40B4-BE49-F238E27FC236}">
                          <a16:creationId xmlns:a16="http://schemas.microsoft.com/office/drawing/2014/main" id="{C9DB9FCC-D3D0-6340-A8DD-2DF5F29D85F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a:extLst>
                        <a:ext uri="{FF2B5EF4-FFF2-40B4-BE49-F238E27FC236}">
                          <a16:creationId xmlns:a16="http://schemas.microsoft.com/office/drawing/2014/main" id="{AB912982-D9D7-D84C-B769-82A12CA04A5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1" name="Group 551">
                    <a:extLst>
                      <a:ext uri="{FF2B5EF4-FFF2-40B4-BE49-F238E27FC236}">
                        <a16:creationId xmlns:a16="http://schemas.microsoft.com/office/drawing/2014/main" id="{533467A7-AD7C-0949-93BC-61370C6CB27D}"/>
                      </a:ext>
                    </a:extLst>
                  </p:cNvPr>
                  <p:cNvGrpSpPr>
                    <a:grpSpLocks/>
                  </p:cNvGrpSpPr>
                  <p:nvPr/>
                </p:nvGrpSpPr>
                <p:grpSpPr bwMode="auto">
                  <a:xfrm>
                    <a:off x="6398398" y="3400877"/>
                    <a:ext cx="559121" cy="92788"/>
                    <a:chOff x="6582044" y="2846082"/>
                    <a:chExt cx="559121" cy="92788"/>
                  </a:xfrm>
                </p:grpSpPr>
                <p:cxnSp>
                  <p:nvCxnSpPr>
                    <p:cNvPr id="3007" name="Straight Connector 3006">
                      <a:extLst>
                        <a:ext uri="{FF2B5EF4-FFF2-40B4-BE49-F238E27FC236}">
                          <a16:creationId xmlns:a16="http://schemas.microsoft.com/office/drawing/2014/main" id="{CBB29AA8-8BFB-F74A-8EA5-E1BCFE63CA5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a:extLst>
                        <a:ext uri="{FF2B5EF4-FFF2-40B4-BE49-F238E27FC236}">
                          <a16:creationId xmlns:a16="http://schemas.microsoft.com/office/drawing/2014/main" id="{D4197E28-1D6C-714F-BE52-520F9F8B384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2" name="Group 552">
                    <a:extLst>
                      <a:ext uri="{FF2B5EF4-FFF2-40B4-BE49-F238E27FC236}">
                        <a16:creationId xmlns:a16="http://schemas.microsoft.com/office/drawing/2014/main" id="{FF6B82A5-0653-904B-AF3B-28AEBF064F87}"/>
                      </a:ext>
                    </a:extLst>
                  </p:cNvPr>
                  <p:cNvGrpSpPr>
                    <a:grpSpLocks/>
                  </p:cNvGrpSpPr>
                  <p:nvPr/>
                </p:nvGrpSpPr>
                <p:grpSpPr bwMode="auto">
                  <a:xfrm>
                    <a:off x="6397918" y="3466741"/>
                    <a:ext cx="559121" cy="92788"/>
                    <a:chOff x="6582044" y="2846082"/>
                    <a:chExt cx="559121" cy="92788"/>
                  </a:xfrm>
                </p:grpSpPr>
                <p:cxnSp>
                  <p:nvCxnSpPr>
                    <p:cNvPr id="3005" name="Straight Connector 3004">
                      <a:extLst>
                        <a:ext uri="{FF2B5EF4-FFF2-40B4-BE49-F238E27FC236}">
                          <a16:creationId xmlns:a16="http://schemas.microsoft.com/office/drawing/2014/main" id="{3F7D0CD4-DD28-064F-B099-B48BEB18E05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6" name="Straight Connector 3005">
                      <a:extLst>
                        <a:ext uri="{FF2B5EF4-FFF2-40B4-BE49-F238E27FC236}">
                          <a16:creationId xmlns:a16="http://schemas.microsoft.com/office/drawing/2014/main" id="{B8D49641-20C4-AB40-8BEB-F7029A2F3A3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3" name="Group 555">
                    <a:extLst>
                      <a:ext uri="{FF2B5EF4-FFF2-40B4-BE49-F238E27FC236}">
                        <a16:creationId xmlns:a16="http://schemas.microsoft.com/office/drawing/2014/main" id="{3293D173-C9D7-8847-9E10-7F5997E29018}"/>
                      </a:ext>
                    </a:extLst>
                  </p:cNvPr>
                  <p:cNvGrpSpPr>
                    <a:grpSpLocks/>
                  </p:cNvGrpSpPr>
                  <p:nvPr/>
                </p:nvGrpSpPr>
                <p:grpSpPr bwMode="auto">
                  <a:xfrm>
                    <a:off x="6397438" y="3532605"/>
                    <a:ext cx="559121" cy="92788"/>
                    <a:chOff x="6582044" y="2846082"/>
                    <a:chExt cx="559121" cy="92788"/>
                  </a:xfrm>
                </p:grpSpPr>
                <p:cxnSp>
                  <p:nvCxnSpPr>
                    <p:cNvPr id="3003" name="Straight Connector 3002">
                      <a:extLst>
                        <a:ext uri="{FF2B5EF4-FFF2-40B4-BE49-F238E27FC236}">
                          <a16:creationId xmlns:a16="http://schemas.microsoft.com/office/drawing/2014/main" id="{D7F9967F-A397-5540-AD30-15D000A0EB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a:extLst>
                        <a:ext uri="{FF2B5EF4-FFF2-40B4-BE49-F238E27FC236}">
                          <a16:creationId xmlns:a16="http://schemas.microsoft.com/office/drawing/2014/main" id="{6FDAF489-E4AA-4941-9B10-2B318B0861B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4" name="Group 556">
                    <a:extLst>
                      <a:ext uri="{FF2B5EF4-FFF2-40B4-BE49-F238E27FC236}">
                        <a16:creationId xmlns:a16="http://schemas.microsoft.com/office/drawing/2014/main" id="{0A5A6645-F0BB-734A-B058-9A4AFF37DA65}"/>
                      </a:ext>
                    </a:extLst>
                  </p:cNvPr>
                  <p:cNvGrpSpPr>
                    <a:grpSpLocks/>
                  </p:cNvGrpSpPr>
                  <p:nvPr/>
                </p:nvGrpSpPr>
                <p:grpSpPr bwMode="auto">
                  <a:xfrm>
                    <a:off x="6396958" y="3598469"/>
                    <a:ext cx="559121" cy="92788"/>
                    <a:chOff x="6582044" y="2846082"/>
                    <a:chExt cx="559121" cy="92788"/>
                  </a:xfrm>
                </p:grpSpPr>
                <p:cxnSp>
                  <p:nvCxnSpPr>
                    <p:cNvPr id="3001" name="Straight Connector 3000">
                      <a:extLst>
                        <a:ext uri="{FF2B5EF4-FFF2-40B4-BE49-F238E27FC236}">
                          <a16:creationId xmlns:a16="http://schemas.microsoft.com/office/drawing/2014/main" id="{FFD6FAB3-E327-CC4B-80A2-B2050A67F84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2" name="Straight Connector 3001">
                      <a:extLst>
                        <a:ext uri="{FF2B5EF4-FFF2-40B4-BE49-F238E27FC236}">
                          <a16:creationId xmlns:a16="http://schemas.microsoft.com/office/drawing/2014/main" id="{E2DE5F2E-082F-4446-8561-325FCF6014CA}"/>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5" name="Group 557">
                    <a:extLst>
                      <a:ext uri="{FF2B5EF4-FFF2-40B4-BE49-F238E27FC236}">
                        <a16:creationId xmlns:a16="http://schemas.microsoft.com/office/drawing/2014/main" id="{2AC6542E-9AB4-004C-B016-D09260D39CCD}"/>
                      </a:ext>
                    </a:extLst>
                  </p:cNvPr>
                  <p:cNvGrpSpPr>
                    <a:grpSpLocks/>
                  </p:cNvGrpSpPr>
                  <p:nvPr/>
                </p:nvGrpSpPr>
                <p:grpSpPr bwMode="auto">
                  <a:xfrm>
                    <a:off x="6396478" y="3664333"/>
                    <a:ext cx="559121" cy="92788"/>
                    <a:chOff x="6582044" y="2846082"/>
                    <a:chExt cx="559121" cy="92788"/>
                  </a:xfrm>
                </p:grpSpPr>
                <p:cxnSp>
                  <p:nvCxnSpPr>
                    <p:cNvPr id="2999" name="Straight Connector 2998">
                      <a:extLst>
                        <a:ext uri="{FF2B5EF4-FFF2-40B4-BE49-F238E27FC236}">
                          <a16:creationId xmlns:a16="http://schemas.microsoft.com/office/drawing/2014/main" id="{86C3C23D-831C-F94E-9ABC-B43E231D344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a:extLst>
                        <a:ext uri="{FF2B5EF4-FFF2-40B4-BE49-F238E27FC236}">
                          <a16:creationId xmlns:a16="http://schemas.microsoft.com/office/drawing/2014/main" id="{73C2F54F-88B7-1346-9272-8D602A92D7A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6" name="Group 558">
                    <a:extLst>
                      <a:ext uri="{FF2B5EF4-FFF2-40B4-BE49-F238E27FC236}">
                        <a16:creationId xmlns:a16="http://schemas.microsoft.com/office/drawing/2014/main" id="{969D5965-705C-3D46-AB96-0713B47AC6A9}"/>
                      </a:ext>
                    </a:extLst>
                  </p:cNvPr>
                  <p:cNvGrpSpPr>
                    <a:grpSpLocks/>
                  </p:cNvGrpSpPr>
                  <p:nvPr/>
                </p:nvGrpSpPr>
                <p:grpSpPr bwMode="auto">
                  <a:xfrm>
                    <a:off x="6395998" y="3730197"/>
                    <a:ext cx="559121" cy="92788"/>
                    <a:chOff x="6582044" y="2846082"/>
                    <a:chExt cx="559121" cy="92788"/>
                  </a:xfrm>
                </p:grpSpPr>
                <p:cxnSp>
                  <p:nvCxnSpPr>
                    <p:cNvPr id="2997" name="Straight Connector 2996">
                      <a:extLst>
                        <a:ext uri="{FF2B5EF4-FFF2-40B4-BE49-F238E27FC236}">
                          <a16:creationId xmlns:a16="http://schemas.microsoft.com/office/drawing/2014/main" id="{BFAB4A26-1A95-9C42-95F1-99D99F9D31E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a:extLst>
                        <a:ext uri="{FF2B5EF4-FFF2-40B4-BE49-F238E27FC236}">
                          <a16:creationId xmlns:a16="http://schemas.microsoft.com/office/drawing/2014/main" id="{75E2530F-B768-7546-9F6C-9402FED914A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59" name="Straight Connector 2958">
                  <a:extLst>
                    <a:ext uri="{FF2B5EF4-FFF2-40B4-BE49-F238E27FC236}">
                      <a16:creationId xmlns:a16="http://schemas.microsoft.com/office/drawing/2014/main" id="{F2EAA3B2-503B-4D42-BEEB-C6A885CD05DA}"/>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a:extLst>
                    <a:ext uri="{FF2B5EF4-FFF2-40B4-BE49-F238E27FC236}">
                      <a16:creationId xmlns:a16="http://schemas.microsoft.com/office/drawing/2014/main" id="{04483DA5-4614-7641-87CE-CC4D28818560}"/>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a:extLst>
                    <a:ext uri="{FF2B5EF4-FFF2-40B4-BE49-F238E27FC236}">
                      <a16:creationId xmlns:a16="http://schemas.microsoft.com/office/drawing/2014/main" id="{EFD0DBBB-D844-C94E-A108-05FA3A9EE54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a:extLst>
                    <a:ext uri="{FF2B5EF4-FFF2-40B4-BE49-F238E27FC236}">
                      <a16:creationId xmlns:a16="http://schemas.microsoft.com/office/drawing/2014/main" id="{814EF190-1B35-524C-ADCD-12FCE76F47C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a:extLst>
                    <a:ext uri="{FF2B5EF4-FFF2-40B4-BE49-F238E27FC236}">
                      <a16:creationId xmlns:a16="http://schemas.microsoft.com/office/drawing/2014/main" id="{0D778635-B2C5-674C-845C-CEBF19E0A83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a:extLst>
                    <a:ext uri="{FF2B5EF4-FFF2-40B4-BE49-F238E27FC236}">
                      <a16:creationId xmlns:a16="http://schemas.microsoft.com/office/drawing/2014/main" id="{3A3ADA51-298F-354B-8DBE-2A36970B4FE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a:extLst>
                    <a:ext uri="{FF2B5EF4-FFF2-40B4-BE49-F238E27FC236}">
                      <a16:creationId xmlns:a16="http://schemas.microsoft.com/office/drawing/2014/main" id="{6AB117A0-0B8B-5D47-86EF-1DAAA51B812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a:extLst>
                    <a:ext uri="{FF2B5EF4-FFF2-40B4-BE49-F238E27FC236}">
                      <a16:creationId xmlns:a16="http://schemas.microsoft.com/office/drawing/2014/main" id="{850DCEE2-D453-C14F-9C11-3F3A5D87E7FD}"/>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a:extLst>
                    <a:ext uri="{FF2B5EF4-FFF2-40B4-BE49-F238E27FC236}">
                      <a16:creationId xmlns:a16="http://schemas.microsoft.com/office/drawing/2014/main" id="{7E0E45F6-A7C2-8B4E-9C45-42E71BB1854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8" name="Straight Connector 2967">
                  <a:extLst>
                    <a:ext uri="{FF2B5EF4-FFF2-40B4-BE49-F238E27FC236}">
                      <a16:creationId xmlns:a16="http://schemas.microsoft.com/office/drawing/2014/main" id="{0FFE8662-7383-3E42-B195-63FD3FE7D2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9" name="Straight Connector 2968">
                  <a:extLst>
                    <a:ext uri="{FF2B5EF4-FFF2-40B4-BE49-F238E27FC236}">
                      <a16:creationId xmlns:a16="http://schemas.microsoft.com/office/drawing/2014/main" id="{858204A7-BF2F-B54A-A6C9-83ABA608AFA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0" name="Straight Connector 2969">
                  <a:extLst>
                    <a:ext uri="{FF2B5EF4-FFF2-40B4-BE49-F238E27FC236}">
                      <a16:creationId xmlns:a16="http://schemas.microsoft.com/office/drawing/2014/main" id="{3850A4DF-ADE5-E84B-B90C-80F1ACFB786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1" name="Straight Connector 2970">
                  <a:extLst>
                    <a:ext uri="{FF2B5EF4-FFF2-40B4-BE49-F238E27FC236}">
                      <a16:creationId xmlns:a16="http://schemas.microsoft.com/office/drawing/2014/main" id="{BC335103-93AF-D442-B5A6-B98BA3A1E0C4}"/>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72" name="Group 2971">
                  <a:extLst>
                    <a:ext uri="{FF2B5EF4-FFF2-40B4-BE49-F238E27FC236}">
                      <a16:creationId xmlns:a16="http://schemas.microsoft.com/office/drawing/2014/main" id="{82936530-5ED7-9B4F-B1C9-997FC75A9A1E}"/>
                    </a:ext>
                  </a:extLst>
                </p:cNvPr>
                <p:cNvGrpSpPr/>
                <p:nvPr/>
              </p:nvGrpSpPr>
              <p:grpSpPr>
                <a:xfrm>
                  <a:off x="6434171" y="4488570"/>
                  <a:ext cx="224203" cy="179034"/>
                  <a:chOff x="3668110" y="2448910"/>
                  <a:chExt cx="3794234" cy="2165130"/>
                </a:xfrm>
              </p:grpSpPr>
              <p:sp>
                <p:nvSpPr>
                  <p:cNvPr id="2973" name="Rectangle 2972">
                    <a:extLst>
                      <a:ext uri="{FF2B5EF4-FFF2-40B4-BE49-F238E27FC236}">
                        <a16:creationId xmlns:a16="http://schemas.microsoft.com/office/drawing/2014/main" id="{676CE18E-493E-7245-9F15-1664559A1EA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974" name="Freeform 2973">
                    <a:extLst>
                      <a:ext uri="{FF2B5EF4-FFF2-40B4-BE49-F238E27FC236}">
                        <a16:creationId xmlns:a16="http://schemas.microsoft.com/office/drawing/2014/main" id="{50900629-1230-6F42-82F0-AAF55D4498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975" name="Group 2974">
                    <a:extLst>
                      <a:ext uri="{FF2B5EF4-FFF2-40B4-BE49-F238E27FC236}">
                        <a16:creationId xmlns:a16="http://schemas.microsoft.com/office/drawing/2014/main" id="{A18D766A-2DD7-DF42-BEFF-3D454F6395DD}"/>
                      </a:ext>
                    </a:extLst>
                  </p:cNvPr>
                  <p:cNvGrpSpPr/>
                  <p:nvPr/>
                </p:nvGrpSpPr>
                <p:grpSpPr>
                  <a:xfrm>
                    <a:off x="3941378" y="2603243"/>
                    <a:ext cx="3202061" cy="1066110"/>
                    <a:chOff x="7939341" y="3037317"/>
                    <a:chExt cx="897649" cy="353919"/>
                  </a:xfrm>
                </p:grpSpPr>
                <p:sp>
                  <p:nvSpPr>
                    <p:cNvPr id="2976" name="Freeform 2975">
                      <a:extLst>
                        <a:ext uri="{FF2B5EF4-FFF2-40B4-BE49-F238E27FC236}">
                          <a16:creationId xmlns:a16="http://schemas.microsoft.com/office/drawing/2014/main" id="{E687B5EB-ED66-8049-9CF1-02BDCC103C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977" name="Freeform 2976">
                      <a:extLst>
                        <a:ext uri="{FF2B5EF4-FFF2-40B4-BE49-F238E27FC236}">
                          <a16:creationId xmlns:a16="http://schemas.microsoft.com/office/drawing/2014/main" id="{A0B5B10F-6049-9040-AAFD-ABDD92DF46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978" name="Freeform 2977">
                      <a:extLst>
                        <a:ext uri="{FF2B5EF4-FFF2-40B4-BE49-F238E27FC236}">
                          <a16:creationId xmlns:a16="http://schemas.microsoft.com/office/drawing/2014/main" id="{E051DAA4-FFCE-1246-83BF-AB0908B00B7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979" name="Freeform 2978">
                      <a:extLst>
                        <a:ext uri="{FF2B5EF4-FFF2-40B4-BE49-F238E27FC236}">
                          <a16:creationId xmlns:a16="http://schemas.microsoft.com/office/drawing/2014/main" id="{174C85F8-BBB5-8745-BF3F-3A95FB9015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cxnSp>
            <p:nvCxnSpPr>
              <p:cNvPr id="2775" name="Straight Connector 2774">
                <a:extLst>
                  <a:ext uri="{FF2B5EF4-FFF2-40B4-BE49-F238E27FC236}">
                    <a16:creationId xmlns:a16="http://schemas.microsoft.com/office/drawing/2014/main" id="{1017697C-9CA0-E24A-A992-132D22E9DCC7}"/>
                  </a:ext>
                </a:extLst>
              </p:cNvPr>
              <p:cNvCxnSpPr>
                <a:cxnSpLocks/>
                <a:endCxn id="2858"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6" name="Group 2775">
                <a:extLst>
                  <a:ext uri="{FF2B5EF4-FFF2-40B4-BE49-F238E27FC236}">
                    <a16:creationId xmlns:a16="http://schemas.microsoft.com/office/drawing/2014/main" id="{CC5C6A66-9A8E-7D47-91C4-5C76B185CF76}"/>
                  </a:ext>
                </a:extLst>
              </p:cNvPr>
              <p:cNvGrpSpPr/>
              <p:nvPr/>
            </p:nvGrpSpPr>
            <p:grpSpPr>
              <a:xfrm>
                <a:off x="6885811" y="4644942"/>
                <a:ext cx="267360" cy="997195"/>
                <a:chOff x="6424161" y="4488570"/>
                <a:chExt cx="267360" cy="997195"/>
              </a:xfrm>
            </p:grpSpPr>
            <p:grpSp>
              <p:nvGrpSpPr>
                <p:cNvPr id="2899" name="Group 506">
                  <a:extLst>
                    <a:ext uri="{FF2B5EF4-FFF2-40B4-BE49-F238E27FC236}">
                      <a16:creationId xmlns:a16="http://schemas.microsoft.com/office/drawing/2014/main" id="{DD7F8D35-1E8B-B649-8D1A-55DEA3B217B8}"/>
                    </a:ext>
                  </a:extLst>
                </p:cNvPr>
                <p:cNvGrpSpPr>
                  <a:grpSpLocks/>
                </p:cNvGrpSpPr>
                <p:nvPr/>
              </p:nvGrpSpPr>
              <p:grpSpPr bwMode="auto">
                <a:xfrm>
                  <a:off x="6424161" y="4637077"/>
                  <a:ext cx="235570" cy="848688"/>
                  <a:chOff x="6395998" y="3062424"/>
                  <a:chExt cx="564403" cy="837478"/>
                </a:xfrm>
              </p:grpSpPr>
              <p:sp>
                <p:nvSpPr>
                  <p:cNvPr id="2921" name="Rectangle 2920">
                    <a:extLst>
                      <a:ext uri="{FF2B5EF4-FFF2-40B4-BE49-F238E27FC236}">
                        <a16:creationId xmlns:a16="http://schemas.microsoft.com/office/drawing/2014/main" id="{718737FB-C534-3040-BCD6-EE411A2D9BF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922" name="Straight Connector 2921">
                    <a:extLst>
                      <a:ext uri="{FF2B5EF4-FFF2-40B4-BE49-F238E27FC236}">
                        <a16:creationId xmlns:a16="http://schemas.microsoft.com/office/drawing/2014/main" id="{9CFB1D22-C454-7143-B09B-925031EBEA0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3" name="Rectangle 2922">
                    <a:extLst>
                      <a:ext uri="{FF2B5EF4-FFF2-40B4-BE49-F238E27FC236}">
                        <a16:creationId xmlns:a16="http://schemas.microsoft.com/office/drawing/2014/main" id="{4FCBC5F9-F1A7-604A-8C88-46A4B54456E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924" name="Straight Connector 2923">
                    <a:extLst>
                      <a:ext uri="{FF2B5EF4-FFF2-40B4-BE49-F238E27FC236}">
                        <a16:creationId xmlns:a16="http://schemas.microsoft.com/office/drawing/2014/main" id="{8BC88AE4-1843-A845-9F66-45F44CA275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5" name="Rectangle 2924">
                    <a:extLst>
                      <a:ext uri="{FF2B5EF4-FFF2-40B4-BE49-F238E27FC236}">
                        <a16:creationId xmlns:a16="http://schemas.microsoft.com/office/drawing/2014/main" id="{8763750C-5AF5-FD47-9A50-A6C9DCC12A1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926" name="Rectangle 2925">
                    <a:extLst>
                      <a:ext uri="{FF2B5EF4-FFF2-40B4-BE49-F238E27FC236}">
                        <a16:creationId xmlns:a16="http://schemas.microsoft.com/office/drawing/2014/main" id="{230730EA-0696-754C-9F52-941F36D5E7E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927" name="Straight Connector 2926">
                    <a:extLst>
                      <a:ext uri="{FF2B5EF4-FFF2-40B4-BE49-F238E27FC236}">
                        <a16:creationId xmlns:a16="http://schemas.microsoft.com/office/drawing/2014/main" id="{0882CEC4-AC75-3242-884C-54BBFFE8AC5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28" name="Group 544">
                    <a:extLst>
                      <a:ext uri="{FF2B5EF4-FFF2-40B4-BE49-F238E27FC236}">
                        <a16:creationId xmlns:a16="http://schemas.microsoft.com/office/drawing/2014/main" id="{FBB7DDEE-811F-8844-B9A1-62BCE34DA6C6}"/>
                      </a:ext>
                    </a:extLst>
                  </p:cNvPr>
                  <p:cNvGrpSpPr>
                    <a:grpSpLocks/>
                  </p:cNvGrpSpPr>
                  <p:nvPr/>
                </p:nvGrpSpPr>
                <p:grpSpPr bwMode="auto">
                  <a:xfrm>
                    <a:off x="6400318" y="3137421"/>
                    <a:ext cx="559121" cy="92788"/>
                    <a:chOff x="6582044" y="2846082"/>
                    <a:chExt cx="559121" cy="92788"/>
                  </a:xfrm>
                </p:grpSpPr>
                <p:cxnSp>
                  <p:nvCxnSpPr>
                    <p:cNvPr id="2956" name="Straight Connector 2955">
                      <a:extLst>
                        <a:ext uri="{FF2B5EF4-FFF2-40B4-BE49-F238E27FC236}">
                          <a16:creationId xmlns:a16="http://schemas.microsoft.com/office/drawing/2014/main" id="{1018141C-048B-F147-ADBE-41EC275C62A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a:extLst>
                        <a:ext uri="{FF2B5EF4-FFF2-40B4-BE49-F238E27FC236}">
                          <a16:creationId xmlns:a16="http://schemas.microsoft.com/office/drawing/2014/main" id="{D35D183B-0C50-1D44-AEBE-5B87459B17D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29" name="Group 547">
                    <a:extLst>
                      <a:ext uri="{FF2B5EF4-FFF2-40B4-BE49-F238E27FC236}">
                        <a16:creationId xmlns:a16="http://schemas.microsoft.com/office/drawing/2014/main" id="{5B7ED62F-7533-4E47-B291-274D688E7DB3}"/>
                      </a:ext>
                    </a:extLst>
                  </p:cNvPr>
                  <p:cNvGrpSpPr>
                    <a:grpSpLocks/>
                  </p:cNvGrpSpPr>
                  <p:nvPr/>
                </p:nvGrpSpPr>
                <p:grpSpPr bwMode="auto">
                  <a:xfrm>
                    <a:off x="6399838" y="3203285"/>
                    <a:ext cx="559121" cy="92788"/>
                    <a:chOff x="6582044" y="2846082"/>
                    <a:chExt cx="559121" cy="92788"/>
                  </a:xfrm>
                </p:grpSpPr>
                <p:cxnSp>
                  <p:nvCxnSpPr>
                    <p:cNvPr id="2954" name="Straight Connector 2953">
                      <a:extLst>
                        <a:ext uri="{FF2B5EF4-FFF2-40B4-BE49-F238E27FC236}">
                          <a16:creationId xmlns:a16="http://schemas.microsoft.com/office/drawing/2014/main" id="{CC8F7D80-385B-DB4C-B9BD-D6720464D5F4}"/>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a:extLst>
                        <a:ext uri="{FF2B5EF4-FFF2-40B4-BE49-F238E27FC236}">
                          <a16:creationId xmlns:a16="http://schemas.microsoft.com/office/drawing/2014/main" id="{E07DADA6-73AF-A447-82E5-BBC5FA74296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0" name="Group 549">
                    <a:extLst>
                      <a:ext uri="{FF2B5EF4-FFF2-40B4-BE49-F238E27FC236}">
                        <a16:creationId xmlns:a16="http://schemas.microsoft.com/office/drawing/2014/main" id="{E13E32F1-6738-C249-8D24-43A1D462569F}"/>
                      </a:ext>
                    </a:extLst>
                  </p:cNvPr>
                  <p:cNvGrpSpPr>
                    <a:grpSpLocks/>
                  </p:cNvGrpSpPr>
                  <p:nvPr/>
                </p:nvGrpSpPr>
                <p:grpSpPr bwMode="auto">
                  <a:xfrm>
                    <a:off x="6399358" y="3269149"/>
                    <a:ext cx="559121" cy="92788"/>
                    <a:chOff x="6582044" y="2846082"/>
                    <a:chExt cx="559121" cy="92788"/>
                  </a:xfrm>
                </p:grpSpPr>
                <p:cxnSp>
                  <p:nvCxnSpPr>
                    <p:cNvPr id="2952" name="Straight Connector 2951">
                      <a:extLst>
                        <a:ext uri="{FF2B5EF4-FFF2-40B4-BE49-F238E27FC236}">
                          <a16:creationId xmlns:a16="http://schemas.microsoft.com/office/drawing/2014/main" id="{EE041995-58F8-7443-9D0F-9DA3D647A4DD}"/>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a:extLst>
                        <a:ext uri="{FF2B5EF4-FFF2-40B4-BE49-F238E27FC236}">
                          <a16:creationId xmlns:a16="http://schemas.microsoft.com/office/drawing/2014/main" id="{0A31F62D-084C-D141-BF8B-AC632DA1B6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1" name="Group 550">
                    <a:extLst>
                      <a:ext uri="{FF2B5EF4-FFF2-40B4-BE49-F238E27FC236}">
                        <a16:creationId xmlns:a16="http://schemas.microsoft.com/office/drawing/2014/main" id="{55A77F25-D2F4-2145-95DF-D15D75781590}"/>
                      </a:ext>
                    </a:extLst>
                  </p:cNvPr>
                  <p:cNvGrpSpPr>
                    <a:grpSpLocks/>
                  </p:cNvGrpSpPr>
                  <p:nvPr/>
                </p:nvGrpSpPr>
                <p:grpSpPr bwMode="auto">
                  <a:xfrm>
                    <a:off x="6398878" y="3335013"/>
                    <a:ext cx="559121" cy="92788"/>
                    <a:chOff x="6582044" y="2846082"/>
                    <a:chExt cx="559121" cy="92788"/>
                  </a:xfrm>
                </p:grpSpPr>
                <p:cxnSp>
                  <p:nvCxnSpPr>
                    <p:cNvPr id="2950" name="Straight Connector 2949">
                      <a:extLst>
                        <a:ext uri="{FF2B5EF4-FFF2-40B4-BE49-F238E27FC236}">
                          <a16:creationId xmlns:a16="http://schemas.microsoft.com/office/drawing/2014/main" id="{796FD85D-C4FC-0F43-ADBC-76E21E76DB5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a:extLst>
                        <a:ext uri="{FF2B5EF4-FFF2-40B4-BE49-F238E27FC236}">
                          <a16:creationId xmlns:a16="http://schemas.microsoft.com/office/drawing/2014/main" id="{658E98D7-89D8-1B4D-AEBD-745E34A2653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2" name="Group 551">
                    <a:extLst>
                      <a:ext uri="{FF2B5EF4-FFF2-40B4-BE49-F238E27FC236}">
                        <a16:creationId xmlns:a16="http://schemas.microsoft.com/office/drawing/2014/main" id="{7DD8890E-8D54-8E41-8B84-3A2C7EFD82E3}"/>
                      </a:ext>
                    </a:extLst>
                  </p:cNvPr>
                  <p:cNvGrpSpPr>
                    <a:grpSpLocks/>
                  </p:cNvGrpSpPr>
                  <p:nvPr/>
                </p:nvGrpSpPr>
                <p:grpSpPr bwMode="auto">
                  <a:xfrm>
                    <a:off x="6398398" y="3400877"/>
                    <a:ext cx="559121" cy="92788"/>
                    <a:chOff x="6582044" y="2846082"/>
                    <a:chExt cx="559121" cy="92788"/>
                  </a:xfrm>
                </p:grpSpPr>
                <p:cxnSp>
                  <p:nvCxnSpPr>
                    <p:cNvPr id="2948" name="Straight Connector 2947">
                      <a:extLst>
                        <a:ext uri="{FF2B5EF4-FFF2-40B4-BE49-F238E27FC236}">
                          <a16:creationId xmlns:a16="http://schemas.microsoft.com/office/drawing/2014/main" id="{E4D30A65-64A5-7F46-A605-8303BEB3D5E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a:extLst>
                        <a:ext uri="{FF2B5EF4-FFF2-40B4-BE49-F238E27FC236}">
                          <a16:creationId xmlns:a16="http://schemas.microsoft.com/office/drawing/2014/main" id="{C7C56CA3-AFD9-AC44-970E-56FE6F4ECEA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3" name="Group 552">
                    <a:extLst>
                      <a:ext uri="{FF2B5EF4-FFF2-40B4-BE49-F238E27FC236}">
                        <a16:creationId xmlns:a16="http://schemas.microsoft.com/office/drawing/2014/main" id="{343DD91E-FD21-EA47-B19F-7F9CA1A057D8}"/>
                      </a:ext>
                    </a:extLst>
                  </p:cNvPr>
                  <p:cNvGrpSpPr>
                    <a:grpSpLocks/>
                  </p:cNvGrpSpPr>
                  <p:nvPr/>
                </p:nvGrpSpPr>
                <p:grpSpPr bwMode="auto">
                  <a:xfrm>
                    <a:off x="6397918" y="3466741"/>
                    <a:ext cx="559121" cy="92788"/>
                    <a:chOff x="6582044" y="2846082"/>
                    <a:chExt cx="559121" cy="92788"/>
                  </a:xfrm>
                </p:grpSpPr>
                <p:cxnSp>
                  <p:nvCxnSpPr>
                    <p:cNvPr id="2946" name="Straight Connector 2945">
                      <a:extLst>
                        <a:ext uri="{FF2B5EF4-FFF2-40B4-BE49-F238E27FC236}">
                          <a16:creationId xmlns:a16="http://schemas.microsoft.com/office/drawing/2014/main" id="{EE84D02A-DACA-DC4E-B776-27269509890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a:extLst>
                        <a:ext uri="{FF2B5EF4-FFF2-40B4-BE49-F238E27FC236}">
                          <a16:creationId xmlns:a16="http://schemas.microsoft.com/office/drawing/2014/main" id="{16922C22-1F28-9648-9C20-FAB96A34A86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4" name="Group 555">
                    <a:extLst>
                      <a:ext uri="{FF2B5EF4-FFF2-40B4-BE49-F238E27FC236}">
                        <a16:creationId xmlns:a16="http://schemas.microsoft.com/office/drawing/2014/main" id="{43068491-AA0B-8348-8399-8172743BC069}"/>
                      </a:ext>
                    </a:extLst>
                  </p:cNvPr>
                  <p:cNvGrpSpPr>
                    <a:grpSpLocks/>
                  </p:cNvGrpSpPr>
                  <p:nvPr/>
                </p:nvGrpSpPr>
                <p:grpSpPr bwMode="auto">
                  <a:xfrm>
                    <a:off x="6397438" y="3532605"/>
                    <a:ext cx="559121" cy="92788"/>
                    <a:chOff x="6582044" y="2846082"/>
                    <a:chExt cx="559121" cy="92788"/>
                  </a:xfrm>
                </p:grpSpPr>
                <p:cxnSp>
                  <p:nvCxnSpPr>
                    <p:cNvPr id="2944" name="Straight Connector 2943">
                      <a:extLst>
                        <a:ext uri="{FF2B5EF4-FFF2-40B4-BE49-F238E27FC236}">
                          <a16:creationId xmlns:a16="http://schemas.microsoft.com/office/drawing/2014/main" id="{1C395987-ADEF-7E40-BB69-093854DEB68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5" name="Straight Connector 2944">
                      <a:extLst>
                        <a:ext uri="{FF2B5EF4-FFF2-40B4-BE49-F238E27FC236}">
                          <a16:creationId xmlns:a16="http://schemas.microsoft.com/office/drawing/2014/main" id="{B0B3E925-D2C3-BA41-9AEC-0EAA261367C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5" name="Group 556">
                    <a:extLst>
                      <a:ext uri="{FF2B5EF4-FFF2-40B4-BE49-F238E27FC236}">
                        <a16:creationId xmlns:a16="http://schemas.microsoft.com/office/drawing/2014/main" id="{305E16B9-FD0A-F141-B8E9-549A9FE535F3}"/>
                      </a:ext>
                    </a:extLst>
                  </p:cNvPr>
                  <p:cNvGrpSpPr>
                    <a:grpSpLocks/>
                  </p:cNvGrpSpPr>
                  <p:nvPr/>
                </p:nvGrpSpPr>
                <p:grpSpPr bwMode="auto">
                  <a:xfrm>
                    <a:off x="6396958" y="3598469"/>
                    <a:ext cx="559121" cy="92788"/>
                    <a:chOff x="6582044" y="2846082"/>
                    <a:chExt cx="559121" cy="92788"/>
                  </a:xfrm>
                </p:grpSpPr>
                <p:cxnSp>
                  <p:nvCxnSpPr>
                    <p:cNvPr id="2942" name="Straight Connector 2941">
                      <a:extLst>
                        <a:ext uri="{FF2B5EF4-FFF2-40B4-BE49-F238E27FC236}">
                          <a16:creationId xmlns:a16="http://schemas.microsoft.com/office/drawing/2014/main" id="{A9433817-6942-1341-9C3C-8E8370DAD2F6}"/>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a:extLst>
                        <a:ext uri="{FF2B5EF4-FFF2-40B4-BE49-F238E27FC236}">
                          <a16:creationId xmlns:a16="http://schemas.microsoft.com/office/drawing/2014/main" id="{FECB823D-F046-6949-9DA7-1B8F261E728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6" name="Group 557">
                    <a:extLst>
                      <a:ext uri="{FF2B5EF4-FFF2-40B4-BE49-F238E27FC236}">
                        <a16:creationId xmlns:a16="http://schemas.microsoft.com/office/drawing/2014/main" id="{EFC3FA28-E4D7-D14A-B812-3A47D8B49E33}"/>
                      </a:ext>
                    </a:extLst>
                  </p:cNvPr>
                  <p:cNvGrpSpPr>
                    <a:grpSpLocks/>
                  </p:cNvGrpSpPr>
                  <p:nvPr/>
                </p:nvGrpSpPr>
                <p:grpSpPr bwMode="auto">
                  <a:xfrm>
                    <a:off x="6396478" y="3664333"/>
                    <a:ext cx="559121" cy="92788"/>
                    <a:chOff x="6582044" y="2846082"/>
                    <a:chExt cx="559121" cy="92788"/>
                  </a:xfrm>
                </p:grpSpPr>
                <p:cxnSp>
                  <p:nvCxnSpPr>
                    <p:cNvPr id="2940" name="Straight Connector 2939">
                      <a:extLst>
                        <a:ext uri="{FF2B5EF4-FFF2-40B4-BE49-F238E27FC236}">
                          <a16:creationId xmlns:a16="http://schemas.microsoft.com/office/drawing/2014/main" id="{70A4415D-B979-4C4D-BACD-EC0A504DD1D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a:extLst>
                        <a:ext uri="{FF2B5EF4-FFF2-40B4-BE49-F238E27FC236}">
                          <a16:creationId xmlns:a16="http://schemas.microsoft.com/office/drawing/2014/main" id="{F2282D8E-6C39-2841-BF42-9D003542D19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7" name="Group 558">
                    <a:extLst>
                      <a:ext uri="{FF2B5EF4-FFF2-40B4-BE49-F238E27FC236}">
                        <a16:creationId xmlns:a16="http://schemas.microsoft.com/office/drawing/2014/main" id="{054C09C5-E80B-9B4B-AEDD-9A0B3923AA4E}"/>
                      </a:ext>
                    </a:extLst>
                  </p:cNvPr>
                  <p:cNvGrpSpPr>
                    <a:grpSpLocks/>
                  </p:cNvGrpSpPr>
                  <p:nvPr/>
                </p:nvGrpSpPr>
                <p:grpSpPr bwMode="auto">
                  <a:xfrm>
                    <a:off x="6395998" y="3730197"/>
                    <a:ext cx="559121" cy="92788"/>
                    <a:chOff x="6582044" y="2846082"/>
                    <a:chExt cx="559121" cy="92788"/>
                  </a:xfrm>
                </p:grpSpPr>
                <p:cxnSp>
                  <p:nvCxnSpPr>
                    <p:cNvPr id="2938" name="Straight Connector 2937">
                      <a:extLst>
                        <a:ext uri="{FF2B5EF4-FFF2-40B4-BE49-F238E27FC236}">
                          <a16:creationId xmlns:a16="http://schemas.microsoft.com/office/drawing/2014/main" id="{BDA31936-4F87-5F49-B987-FAFF3D35AE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a:extLst>
                        <a:ext uri="{FF2B5EF4-FFF2-40B4-BE49-F238E27FC236}">
                          <a16:creationId xmlns:a16="http://schemas.microsoft.com/office/drawing/2014/main" id="{2A4BB9C4-40F2-8649-9546-57E0C4EB39E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00" name="Straight Connector 2899">
                  <a:extLst>
                    <a:ext uri="{FF2B5EF4-FFF2-40B4-BE49-F238E27FC236}">
                      <a16:creationId xmlns:a16="http://schemas.microsoft.com/office/drawing/2014/main" id="{A2E268F5-3C1A-6647-AB8D-EDE099B3D7F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a:extLst>
                    <a:ext uri="{FF2B5EF4-FFF2-40B4-BE49-F238E27FC236}">
                      <a16:creationId xmlns:a16="http://schemas.microsoft.com/office/drawing/2014/main" id="{F3500C6A-BE8C-3444-BEC0-52DE8DEA177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a:extLst>
                    <a:ext uri="{FF2B5EF4-FFF2-40B4-BE49-F238E27FC236}">
                      <a16:creationId xmlns:a16="http://schemas.microsoft.com/office/drawing/2014/main" id="{26894759-600F-214E-BEDF-93D38F40E5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a:extLst>
                    <a:ext uri="{FF2B5EF4-FFF2-40B4-BE49-F238E27FC236}">
                      <a16:creationId xmlns:a16="http://schemas.microsoft.com/office/drawing/2014/main" id="{BA0AAA6E-448A-A848-8F2E-737E0B45BF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a:extLst>
                    <a:ext uri="{FF2B5EF4-FFF2-40B4-BE49-F238E27FC236}">
                      <a16:creationId xmlns:a16="http://schemas.microsoft.com/office/drawing/2014/main" id="{FE27EBC9-84B0-EB40-99C6-C61A35A52BD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a:extLst>
                    <a:ext uri="{FF2B5EF4-FFF2-40B4-BE49-F238E27FC236}">
                      <a16:creationId xmlns:a16="http://schemas.microsoft.com/office/drawing/2014/main" id="{58D73D6F-772E-2F4A-9EA3-46C3BA62778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a:extLst>
                    <a:ext uri="{FF2B5EF4-FFF2-40B4-BE49-F238E27FC236}">
                      <a16:creationId xmlns:a16="http://schemas.microsoft.com/office/drawing/2014/main" id="{D4A28EC0-8669-0840-88CA-A254938B87C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7" name="Straight Connector 2906">
                  <a:extLst>
                    <a:ext uri="{FF2B5EF4-FFF2-40B4-BE49-F238E27FC236}">
                      <a16:creationId xmlns:a16="http://schemas.microsoft.com/office/drawing/2014/main" id="{E0ECAF8D-44C0-184D-8EC6-D551382F668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a:extLst>
                    <a:ext uri="{FF2B5EF4-FFF2-40B4-BE49-F238E27FC236}">
                      <a16:creationId xmlns:a16="http://schemas.microsoft.com/office/drawing/2014/main" id="{11CF50A8-E748-324C-91E6-41DBEC3DF01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a:extLst>
                    <a:ext uri="{FF2B5EF4-FFF2-40B4-BE49-F238E27FC236}">
                      <a16:creationId xmlns:a16="http://schemas.microsoft.com/office/drawing/2014/main" id="{9363A222-950D-5B4B-85B2-46ACF444E06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0" name="Straight Connector 2909">
                  <a:extLst>
                    <a:ext uri="{FF2B5EF4-FFF2-40B4-BE49-F238E27FC236}">
                      <a16:creationId xmlns:a16="http://schemas.microsoft.com/office/drawing/2014/main" id="{4715F7CE-3102-0B49-9402-A77064B48C9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a:extLst>
                    <a:ext uri="{FF2B5EF4-FFF2-40B4-BE49-F238E27FC236}">
                      <a16:creationId xmlns:a16="http://schemas.microsoft.com/office/drawing/2014/main" id="{30839DA8-2DEB-0C46-8675-1994D37DF8A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a:extLst>
                    <a:ext uri="{FF2B5EF4-FFF2-40B4-BE49-F238E27FC236}">
                      <a16:creationId xmlns:a16="http://schemas.microsoft.com/office/drawing/2014/main" id="{1A5BCFD0-F336-9943-87FE-8656BE1298D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13" name="Group 2912">
                  <a:extLst>
                    <a:ext uri="{FF2B5EF4-FFF2-40B4-BE49-F238E27FC236}">
                      <a16:creationId xmlns:a16="http://schemas.microsoft.com/office/drawing/2014/main" id="{C6850839-CB87-9A49-85D7-1033C03D0289}"/>
                    </a:ext>
                  </a:extLst>
                </p:cNvPr>
                <p:cNvGrpSpPr/>
                <p:nvPr/>
              </p:nvGrpSpPr>
              <p:grpSpPr>
                <a:xfrm>
                  <a:off x="6434171" y="4488570"/>
                  <a:ext cx="224203" cy="179034"/>
                  <a:chOff x="3668110" y="2448910"/>
                  <a:chExt cx="3794234" cy="2165130"/>
                </a:xfrm>
              </p:grpSpPr>
              <p:sp>
                <p:nvSpPr>
                  <p:cNvPr id="2914" name="Rectangle 2913">
                    <a:extLst>
                      <a:ext uri="{FF2B5EF4-FFF2-40B4-BE49-F238E27FC236}">
                        <a16:creationId xmlns:a16="http://schemas.microsoft.com/office/drawing/2014/main" id="{C65CA0C6-40C0-6846-B4A1-8A6134491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915" name="Freeform 2914">
                    <a:extLst>
                      <a:ext uri="{FF2B5EF4-FFF2-40B4-BE49-F238E27FC236}">
                        <a16:creationId xmlns:a16="http://schemas.microsoft.com/office/drawing/2014/main" id="{A2FEC4D4-FE55-AE48-8FC5-720745664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916" name="Group 2915">
                    <a:extLst>
                      <a:ext uri="{FF2B5EF4-FFF2-40B4-BE49-F238E27FC236}">
                        <a16:creationId xmlns:a16="http://schemas.microsoft.com/office/drawing/2014/main" id="{707BF010-EA01-4549-B631-1C68A6BA66BB}"/>
                      </a:ext>
                    </a:extLst>
                  </p:cNvPr>
                  <p:cNvGrpSpPr/>
                  <p:nvPr/>
                </p:nvGrpSpPr>
                <p:grpSpPr>
                  <a:xfrm>
                    <a:off x="3941378" y="2603243"/>
                    <a:ext cx="3202061" cy="1066110"/>
                    <a:chOff x="7939341" y="3037317"/>
                    <a:chExt cx="897649" cy="353919"/>
                  </a:xfrm>
                </p:grpSpPr>
                <p:sp>
                  <p:nvSpPr>
                    <p:cNvPr id="2917" name="Freeform 2916">
                      <a:extLst>
                        <a:ext uri="{FF2B5EF4-FFF2-40B4-BE49-F238E27FC236}">
                          <a16:creationId xmlns:a16="http://schemas.microsoft.com/office/drawing/2014/main" id="{1911A0DD-6D5F-8941-ADAB-A2A1755185A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918" name="Freeform 2917">
                      <a:extLst>
                        <a:ext uri="{FF2B5EF4-FFF2-40B4-BE49-F238E27FC236}">
                          <a16:creationId xmlns:a16="http://schemas.microsoft.com/office/drawing/2014/main" id="{EB68124C-FA0A-8C45-8AC5-99BCCFB397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919" name="Freeform 2918">
                      <a:extLst>
                        <a:ext uri="{FF2B5EF4-FFF2-40B4-BE49-F238E27FC236}">
                          <a16:creationId xmlns:a16="http://schemas.microsoft.com/office/drawing/2014/main" id="{EEA05FDC-E062-BF4A-9DCA-8D227382E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920" name="Freeform 2919">
                      <a:extLst>
                        <a:ext uri="{FF2B5EF4-FFF2-40B4-BE49-F238E27FC236}">
                          <a16:creationId xmlns:a16="http://schemas.microsoft.com/office/drawing/2014/main" id="{74229737-4E17-EE42-A329-0BA2E78287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2777" name="Group 2776">
                <a:extLst>
                  <a:ext uri="{FF2B5EF4-FFF2-40B4-BE49-F238E27FC236}">
                    <a16:creationId xmlns:a16="http://schemas.microsoft.com/office/drawing/2014/main" id="{DB606D29-A33E-2C4B-8040-793E541098EC}"/>
                  </a:ext>
                </a:extLst>
              </p:cNvPr>
              <p:cNvGrpSpPr/>
              <p:nvPr/>
            </p:nvGrpSpPr>
            <p:grpSpPr>
              <a:xfrm>
                <a:off x="7195061" y="4648914"/>
                <a:ext cx="267360" cy="997195"/>
                <a:chOff x="6424161" y="4488570"/>
                <a:chExt cx="267360" cy="997195"/>
              </a:xfrm>
            </p:grpSpPr>
            <p:grpSp>
              <p:nvGrpSpPr>
                <p:cNvPr id="2840" name="Group 506">
                  <a:extLst>
                    <a:ext uri="{FF2B5EF4-FFF2-40B4-BE49-F238E27FC236}">
                      <a16:creationId xmlns:a16="http://schemas.microsoft.com/office/drawing/2014/main" id="{AD8B557B-A870-BC4A-9058-FE740957D638}"/>
                    </a:ext>
                  </a:extLst>
                </p:cNvPr>
                <p:cNvGrpSpPr>
                  <a:grpSpLocks/>
                </p:cNvGrpSpPr>
                <p:nvPr/>
              </p:nvGrpSpPr>
              <p:grpSpPr bwMode="auto">
                <a:xfrm>
                  <a:off x="6424161" y="4637077"/>
                  <a:ext cx="235570" cy="848688"/>
                  <a:chOff x="6395998" y="3062424"/>
                  <a:chExt cx="564403" cy="837478"/>
                </a:xfrm>
              </p:grpSpPr>
              <p:sp>
                <p:nvSpPr>
                  <p:cNvPr id="2862" name="Rectangle 2861">
                    <a:extLst>
                      <a:ext uri="{FF2B5EF4-FFF2-40B4-BE49-F238E27FC236}">
                        <a16:creationId xmlns:a16="http://schemas.microsoft.com/office/drawing/2014/main" id="{103441FD-716A-5049-8C91-8AB37CA652E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863" name="Straight Connector 2862">
                    <a:extLst>
                      <a:ext uri="{FF2B5EF4-FFF2-40B4-BE49-F238E27FC236}">
                        <a16:creationId xmlns:a16="http://schemas.microsoft.com/office/drawing/2014/main" id="{270CDE4C-12D4-1E43-A7C5-E582F8339CC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4" name="Rectangle 2863">
                    <a:extLst>
                      <a:ext uri="{FF2B5EF4-FFF2-40B4-BE49-F238E27FC236}">
                        <a16:creationId xmlns:a16="http://schemas.microsoft.com/office/drawing/2014/main" id="{11D10FD8-1603-CE47-8B45-8654A3D11E1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865" name="Straight Connector 2864">
                    <a:extLst>
                      <a:ext uri="{FF2B5EF4-FFF2-40B4-BE49-F238E27FC236}">
                        <a16:creationId xmlns:a16="http://schemas.microsoft.com/office/drawing/2014/main" id="{E6563579-5B5C-DB4E-AEF0-5808A462E86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6" name="Rectangle 2865">
                    <a:extLst>
                      <a:ext uri="{FF2B5EF4-FFF2-40B4-BE49-F238E27FC236}">
                        <a16:creationId xmlns:a16="http://schemas.microsoft.com/office/drawing/2014/main" id="{BE49DA30-EE43-3C4F-AD11-0FD8EEDE613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867" name="Rectangle 2866">
                    <a:extLst>
                      <a:ext uri="{FF2B5EF4-FFF2-40B4-BE49-F238E27FC236}">
                        <a16:creationId xmlns:a16="http://schemas.microsoft.com/office/drawing/2014/main" id="{A25995F6-238D-464E-84DF-D0FA9BADBFE3}"/>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868" name="Straight Connector 2867">
                    <a:extLst>
                      <a:ext uri="{FF2B5EF4-FFF2-40B4-BE49-F238E27FC236}">
                        <a16:creationId xmlns:a16="http://schemas.microsoft.com/office/drawing/2014/main" id="{F0A06E52-488E-854D-8FA8-19D37C0C972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69" name="Group 544">
                    <a:extLst>
                      <a:ext uri="{FF2B5EF4-FFF2-40B4-BE49-F238E27FC236}">
                        <a16:creationId xmlns:a16="http://schemas.microsoft.com/office/drawing/2014/main" id="{D5DC0A3C-41C1-C148-856C-8F6C45368039}"/>
                      </a:ext>
                    </a:extLst>
                  </p:cNvPr>
                  <p:cNvGrpSpPr>
                    <a:grpSpLocks/>
                  </p:cNvGrpSpPr>
                  <p:nvPr/>
                </p:nvGrpSpPr>
                <p:grpSpPr bwMode="auto">
                  <a:xfrm>
                    <a:off x="6400318" y="3137421"/>
                    <a:ext cx="559121" cy="92788"/>
                    <a:chOff x="6582044" y="2846082"/>
                    <a:chExt cx="559121" cy="92788"/>
                  </a:xfrm>
                </p:grpSpPr>
                <p:cxnSp>
                  <p:nvCxnSpPr>
                    <p:cNvPr id="2897" name="Straight Connector 2896">
                      <a:extLst>
                        <a:ext uri="{FF2B5EF4-FFF2-40B4-BE49-F238E27FC236}">
                          <a16:creationId xmlns:a16="http://schemas.microsoft.com/office/drawing/2014/main" id="{BFF4F588-4409-AD4F-98F9-3AE29E05DFD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a:extLst>
                        <a:ext uri="{FF2B5EF4-FFF2-40B4-BE49-F238E27FC236}">
                          <a16:creationId xmlns:a16="http://schemas.microsoft.com/office/drawing/2014/main" id="{F6001990-94CD-2540-8B6B-FA61454FECC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0" name="Group 547">
                    <a:extLst>
                      <a:ext uri="{FF2B5EF4-FFF2-40B4-BE49-F238E27FC236}">
                        <a16:creationId xmlns:a16="http://schemas.microsoft.com/office/drawing/2014/main" id="{EBEE1A08-B7B5-F640-8B37-63BD540A0016}"/>
                      </a:ext>
                    </a:extLst>
                  </p:cNvPr>
                  <p:cNvGrpSpPr>
                    <a:grpSpLocks/>
                  </p:cNvGrpSpPr>
                  <p:nvPr/>
                </p:nvGrpSpPr>
                <p:grpSpPr bwMode="auto">
                  <a:xfrm>
                    <a:off x="6399838" y="3203285"/>
                    <a:ext cx="559121" cy="92788"/>
                    <a:chOff x="6582044" y="2846082"/>
                    <a:chExt cx="559121" cy="92788"/>
                  </a:xfrm>
                </p:grpSpPr>
                <p:cxnSp>
                  <p:nvCxnSpPr>
                    <p:cNvPr id="2895" name="Straight Connector 2894">
                      <a:extLst>
                        <a:ext uri="{FF2B5EF4-FFF2-40B4-BE49-F238E27FC236}">
                          <a16:creationId xmlns:a16="http://schemas.microsoft.com/office/drawing/2014/main" id="{511F5226-E36A-4544-AC06-0C2DD6C2198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a:extLst>
                        <a:ext uri="{FF2B5EF4-FFF2-40B4-BE49-F238E27FC236}">
                          <a16:creationId xmlns:a16="http://schemas.microsoft.com/office/drawing/2014/main" id="{84DE0868-415C-DF4C-AD92-796D69B25F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1" name="Group 549">
                    <a:extLst>
                      <a:ext uri="{FF2B5EF4-FFF2-40B4-BE49-F238E27FC236}">
                        <a16:creationId xmlns:a16="http://schemas.microsoft.com/office/drawing/2014/main" id="{FDF4AE1A-3417-F940-88B4-08DCFEE76A2D}"/>
                      </a:ext>
                    </a:extLst>
                  </p:cNvPr>
                  <p:cNvGrpSpPr>
                    <a:grpSpLocks/>
                  </p:cNvGrpSpPr>
                  <p:nvPr/>
                </p:nvGrpSpPr>
                <p:grpSpPr bwMode="auto">
                  <a:xfrm>
                    <a:off x="6399358" y="3269149"/>
                    <a:ext cx="559121" cy="92788"/>
                    <a:chOff x="6582044" y="2846082"/>
                    <a:chExt cx="559121" cy="92788"/>
                  </a:xfrm>
                </p:grpSpPr>
                <p:cxnSp>
                  <p:nvCxnSpPr>
                    <p:cNvPr id="2893" name="Straight Connector 2892">
                      <a:extLst>
                        <a:ext uri="{FF2B5EF4-FFF2-40B4-BE49-F238E27FC236}">
                          <a16:creationId xmlns:a16="http://schemas.microsoft.com/office/drawing/2014/main" id="{C99B2867-56E9-2845-8E45-7CE339C85E7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a:extLst>
                        <a:ext uri="{FF2B5EF4-FFF2-40B4-BE49-F238E27FC236}">
                          <a16:creationId xmlns:a16="http://schemas.microsoft.com/office/drawing/2014/main" id="{4D1275A1-CA9B-1C41-BC42-146D6ECCBB8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2" name="Group 550">
                    <a:extLst>
                      <a:ext uri="{FF2B5EF4-FFF2-40B4-BE49-F238E27FC236}">
                        <a16:creationId xmlns:a16="http://schemas.microsoft.com/office/drawing/2014/main" id="{C9A2B1F0-2B1B-564F-858F-37B710A5E749}"/>
                      </a:ext>
                    </a:extLst>
                  </p:cNvPr>
                  <p:cNvGrpSpPr>
                    <a:grpSpLocks/>
                  </p:cNvGrpSpPr>
                  <p:nvPr/>
                </p:nvGrpSpPr>
                <p:grpSpPr bwMode="auto">
                  <a:xfrm>
                    <a:off x="6398878" y="3335013"/>
                    <a:ext cx="559121" cy="92788"/>
                    <a:chOff x="6582044" y="2846082"/>
                    <a:chExt cx="559121" cy="92788"/>
                  </a:xfrm>
                </p:grpSpPr>
                <p:cxnSp>
                  <p:nvCxnSpPr>
                    <p:cNvPr id="2891" name="Straight Connector 2890">
                      <a:extLst>
                        <a:ext uri="{FF2B5EF4-FFF2-40B4-BE49-F238E27FC236}">
                          <a16:creationId xmlns:a16="http://schemas.microsoft.com/office/drawing/2014/main" id="{8F22457D-CA8A-4E44-BAB9-0782556E09C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a:extLst>
                        <a:ext uri="{FF2B5EF4-FFF2-40B4-BE49-F238E27FC236}">
                          <a16:creationId xmlns:a16="http://schemas.microsoft.com/office/drawing/2014/main" id="{59887AA4-6674-604E-81A1-B660CC99FF4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3" name="Group 551">
                    <a:extLst>
                      <a:ext uri="{FF2B5EF4-FFF2-40B4-BE49-F238E27FC236}">
                        <a16:creationId xmlns:a16="http://schemas.microsoft.com/office/drawing/2014/main" id="{5A221DBF-C897-AA46-AE60-B639342D5900}"/>
                      </a:ext>
                    </a:extLst>
                  </p:cNvPr>
                  <p:cNvGrpSpPr>
                    <a:grpSpLocks/>
                  </p:cNvGrpSpPr>
                  <p:nvPr/>
                </p:nvGrpSpPr>
                <p:grpSpPr bwMode="auto">
                  <a:xfrm>
                    <a:off x="6398398" y="3400877"/>
                    <a:ext cx="559121" cy="92788"/>
                    <a:chOff x="6582044" y="2846082"/>
                    <a:chExt cx="559121" cy="92788"/>
                  </a:xfrm>
                </p:grpSpPr>
                <p:cxnSp>
                  <p:nvCxnSpPr>
                    <p:cNvPr id="2889" name="Straight Connector 2888">
                      <a:extLst>
                        <a:ext uri="{FF2B5EF4-FFF2-40B4-BE49-F238E27FC236}">
                          <a16:creationId xmlns:a16="http://schemas.microsoft.com/office/drawing/2014/main" id="{29833455-2FB5-2D46-9741-8710B43D5E9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a:extLst>
                        <a:ext uri="{FF2B5EF4-FFF2-40B4-BE49-F238E27FC236}">
                          <a16:creationId xmlns:a16="http://schemas.microsoft.com/office/drawing/2014/main" id="{AFEAD2A3-F7AF-6644-A0DB-4A0178C3599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4" name="Group 552">
                    <a:extLst>
                      <a:ext uri="{FF2B5EF4-FFF2-40B4-BE49-F238E27FC236}">
                        <a16:creationId xmlns:a16="http://schemas.microsoft.com/office/drawing/2014/main" id="{9AA28B10-3424-E743-A90E-CC322E7A182A}"/>
                      </a:ext>
                    </a:extLst>
                  </p:cNvPr>
                  <p:cNvGrpSpPr>
                    <a:grpSpLocks/>
                  </p:cNvGrpSpPr>
                  <p:nvPr/>
                </p:nvGrpSpPr>
                <p:grpSpPr bwMode="auto">
                  <a:xfrm>
                    <a:off x="6397918" y="3466741"/>
                    <a:ext cx="559121" cy="92788"/>
                    <a:chOff x="6582044" y="2846082"/>
                    <a:chExt cx="559121" cy="92788"/>
                  </a:xfrm>
                </p:grpSpPr>
                <p:cxnSp>
                  <p:nvCxnSpPr>
                    <p:cNvPr id="2887" name="Straight Connector 2886">
                      <a:extLst>
                        <a:ext uri="{FF2B5EF4-FFF2-40B4-BE49-F238E27FC236}">
                          <a16:creationId xmlns:a16="http://schemas.microsoft.com/office/drawing/2014/main" id="{4F9C6F7E-C954-DC4C-A308-3704340210F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8" name="Straight Connector 2887">
                      <a:extLst>
                        <a:ext uri="{FF2B5EF4-FFF2-40B4-BE49-F238E27FC236}">
                          <a16:creationId xmlns:a16="http://schemas.microsoft.com/office/drawing/2014/main" id="{4E914ACA-765D-1041-B01E-0917CFE3074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5" name="Group 555">
                    <a:extLst>
                      <a:ext uri="{FF2B5EF4-FFF2-40B4-BE49-F238E27FC236}">
                        <a16:creationId xmlns:a16="http://schemas.microsoft.com/office/drawing/2014/main" id="{FB9CF352-D2CA-A74E-A2CA-94A18098358D}"/>
                      </a:ext>
                    </a:extLst>
                  </p:cNvPr>
                  <p:cNvGrpSpPr>
                    <a:grpSpLocks/>
                  </p:cNvGrpSpPr>
                  <p:nvPr/>
                </p:nvGrpSpPr>
                <p:grpSpPr bwMode="auto">
                  <a:xfrm>
                    <a:off x="6397438" y="3532605"/>
                    <a:ext cx="559121" cy="92788"/>
                    <a:chOff x="6582044" y="2846082"/>
                    <a:chExt cx="559121" cy="92788"/>
                  </a:xfrm>
                </p:grpSpPr>
                <p:cxnSp>
                  <p:nvCxnSpPr>
                    <p:cNvPr id="2885" name="Straight Connector 2884">
                      <a:extLst>
                        <a:ext uri="{FF2B5EF4-FFF2-40B4-BE49-F238E27FC236}">
                          <a16:creationId xmlns:a16="http://schemas.microsoft.com/office/drawing/2014/main" id="{37CB49B4-7979-C544-9BE1-32257A0D9885}"/>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a:extLst>
                        <a:ext uri="{FF2B5EF4-FFF2-40B4-BE49-F238E27FC236}">
                          <a16:creationId xmlns:a16="http://schemas.microsoft.com/office/drawing/2014/main" id="{0677A5C2-90F5-4B41-9085-AD3B4043328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6" name="Group 556">
                    <a:extLst>
                      <a:ext uri="{FF2B5EF4-FFF2-40B4-BE49-F238E27FC236}">
                        <a16:creationId xmlns:a16="http://schemas.microsoft.com/office/drawing/2014/main" id="{E1E5027A-0753-EC41-8D36-90A99E9BFE93}"/>
                      </a:ext>
                    </a:extLst>
                  </p:cNvPr>
                  <p:cNvGrpSpPr>
                    <a:grpSpLocks/>
                  </p:cNvGrpSpPr>
                  <p:nvPr/>
                </p:nvGrpSpPr>
                <p:grpSpPr bwMode="auto">
                  <a:xfrm>
                    <a:off x="6396958" y="3598469"/>
                    <a:ext cx="559121" cy="92788"/>
                    <a:chOff x="6582044" y="2846082"/>
                    <a:chExt cx="559121" cy="92788"/>
                  </a:xfrm>
                </p:grpSpPr>
                <p:cxnSp>
                  <p:nvCxnSpPr>
                    <p:cNvPr id="2883" name="Straight Connector 2882">
                      <a:extLst>
                        <a:ext uri="{FF2B5EF4-FFF2-40B4-BE49-F238E27FC236}">
                          <a16:creationId xmlns:a16="http://schemas.microsoft.com/office/drawing/2014/main" id="{DA87968E-EC97-0F4D-8943-9C69632A240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a:extLst>
                        <a:ext uri="{FF2B5EF4-FFF2-40B4-BE49-F238E27FC236}">
                          <a16:creationId xmlns:a16="http://schemas.microsoft.com/office/drawing/2014/main" id="{AA32B022-2F0E-E14A-BD17-A31DA005A94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7" name="Group 557">
                    <a:extLst>
                      <a:ext uri="{FF2B5EF4-FFF2-40B4-BE49-F238E27FC236}">
                        <a16:creationId xmlns:a16="http://schemas.microsoft.com/office/drawing/2014/main" id="{38FCFD97-FF15-CF45-AF21-47E9FA45508F}"/>
                      </a:ext>
                    </a:extLst>
                  </p:cNvPr>
                  <p:cNvGrpSpPr>
                    <a:grpSpLocks/>
                  </p:cNvGrpSpPr>
                  <p:nvPr/>
                </p:nvGrpSpPr>
                <p:grpSpPr bwMode="auto">
                  <a:xfrm>
                    <a:off x="6396478" y="3664333"/>
                    <a:ext cx="559121" cy="92788"/>
                    <a:chOff x="6582044" y="2846082"/>
                    <a:chExt cx="559121" cy="92788"/>
                  </a:xfrm>
                </p:grpSpPr>
                <p:cxnSp>
                  <p:nvCxnSpPr>
                    <p:cNvPr id="2881" name="Straight Connector 2880">
                      <a:extLst>
                        <a:ext uri="{FF2B5EF4-FFF2-40B4-BE49-F238E27FC236}">
                          <a16:creationId xmlns:a16="http://schemas.microsoft.com/office/drawing/2014/main" id="{CA361F13-5E87-E648-A18B-77300391515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a:extLst>
                        <a:ext uri="{FF2B5EF4-FFF2-40B4-BE49-F238E27FC236}">
                          <a16:creationId xmlns:a16="http://schemas.microsoft.com/office/drawing/2014/main" id="{2C2C4161-3D0F-2D45-AD57-A0AC01A92D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8" name="Group 558">
                    <a:extLst>
                      <a:ext uri="{FF2B5EF4-FFF2-40B4-BE49-F238E27FC236}">
                        <a16:creationId xmlns:a16="http://schemas.microsoft.com/office/drawing/2014/main" id="{28ACEE5D-235E-4E47-9CA8-6155FE81442F}"/>
                      </a:ext>
                    </a:extLst>
                  </p:cNvPr>
                  <p:cNvGrpSpPr>
                    <a:grpSpLocks/>
                  </p:cNvGrpSpPr>
                  <p:nvPr/>
                </p:nvGrpSpPr>
                <p:grpSpPr bwMode="auto">
                  <a:xfrm>
                    <a:off x="6395998" y="3730197"/>
                    <a:ext cx="559121" cy="92788"/>
                    <a:chOff x="6582044" y="2846082"/>
                    <a:chExt cx="559121" cy="92788"/>
                  </a:xfrm>
                </p:grpSpPr>
                <p:cxnSp>
                  <p:nvCxnSpPr>
                    <p:cNvPr id="2879" name="Straight Connector 2878">
                      <a:extLst>
                        <a:ext uri="{FF2B5EF4-FFF2-40B4-BE49-F238E27FC236}">
                          <a16:creationId xmlns:a16="http://schemas.microsoft.com/office/drawing/2014/main" id="{B3D9D3B7-9C57-904B-B0A1-D761076AB8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a:extLst>
                        <a:ext uri="{FF2B5EF4-FFF2-40B4-BE49-F238E27FC236}">
                          <a16:creationId xmlns:a16="http://schemas.microsoft.com/office/drawing/2014/main" id="{23C84DD9-FC07-F04E-A1EA-4FE649A56E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841" name="Straight Connector 2840">
                  <a:extLst>
                    <a:ext uri="{FF2B5EF4-FFF2-40B4-BE49-F238E27FC236}">
                      <a16:creationId xmlns:a16="http://schemas.microsoft.com/office/drawing/2014/main" id="{13C490BC-86BD-9C41-9614-FC9F29EED2F7}"/>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a:extLst>
                    <a:ext uri="{FF2B5EF4-FFF2-40B4-BE49-F238E27FC236}">
                      <a16:creationId xmlns:a16="http://schemas.microsoft.com/office/drawing/2014/main" id="{A7A38F05-4CF5-0440-A17A-4863D5CED17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a:extLst>
                    <a:ext uri="{FF2B5EF4-FFF2-40B4-BE49-F238E27FC236}">
                      <a16:creationId xmlns:a16="http://schemas.microsoft.com/office/drawing/2014/main" id="{B53122B4-2C3B-3B4D-85B9-8A13A8919D1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a:extLst>
                    <a:ext uri="{FF2B5EF4-FFF2-40B4-BE49-F238E27FC236}">
                      <a16:creationId xmlns:a16="http://schemas.microsoft.com/office/drawing/2014/main" id="{9F45514C-8BAA-004D-99BF-C445EC8E354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a:extLst>
                    <a:ext uri="{FF2B5EF4-FFF2-40B4-BE49-F238E27FC236}">
                      <a16:creationId xmlns:a16="http://schemas.microsoft.com/office/drawing/2014/main" id="{BEC24B19-6647-4347-B16C-036F1E4B9C5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a:extLst>
                    <a:ext uri="{FF2B5EF4-FFF2-40B4-BE49-F238E27FC236}">
                      <a16:creationId xmlns:a16="http://schemas.microsoft.com/office/drawing/2014/main" id="{9DE1B940-4A0B-014E-A631-EEB556CD895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 name="Straight Connector 2846">
                  <a:extLst>
                    <a:ext uri="{FF2B5EF4-FFF2-40B4-BE49-F238E27FC236}">
                      <a16:creationId xmlns:a16="http://schemas.microsoft.com/office/drawing/2014/main" id="{6C1C40C1-2CB6-D84E-85CC-A1FC2E21F3A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a:extLst>
                    <a:ext uri="{FF2B5EF4-FFF2-40B4-BE49-F238E27FC236}">
                      <a16:creationId xmlns:a16="http://schemas.microsoft.com/office/drawing/2014/main" id="{DCB9F07F-D163-B34C-A53C-80CC283040A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a:extLst>
                    <a:ext uri="{FF2B5EF4-FFF2-40B4-BE49-F238E27FC236}">
                      <a16:creationId xmlns:a16="http://schemas.microsoft.com/office/drawing/2014/main" id="{E59DE191-2433-8445-931E-5465D6A4EBD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0" name="Straight Connector 2849">
                  <a:extLst>
                    <a:ext uri="{FF2B5EF4-FFF2-40B4-BE49-F238E27FC236}">
                      <a16:creationId xmlns:a16="http://schemas.microsoft.com/office/drawing/2014/main" id="{BF9A7A7E-527F-F047-BEE8-44F05F5907C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a:extLst>
                    <a:ext uri="{FF2B5EF4-FFF2-40B4-BE49-F238E27FC236}">
                      <a16:creationId xmlns:a16="http://schemas.microsoft.com/office/drawing/2014/main" id="{8560C0F2-E886-6A4A-8577-076359DA9FA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a:extLst>
                    <a:ext uri="{FF2B5EF4-FFF2-40B4-BE49-F238E27FC236}">
                      <a16:creationId xmlns:a16="http://schemas.microsoft.com/office/drawing/2014/main" id="{2B9817C2-24B0-DE49-BCDD-B08846EC6C0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a:extLst>
                    <a:ext uri="{FF2B5EF4-FFF2-40B4-BE49-F238E27FC236}">
                      <a16:creationId xmlns:a16="http://schemas.microsoft.com/office/drawing/2014/main" id="{879A3023-BE9E-EE4A-BF9E-5F39C1AE28D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54" name="Group 2853">
                  <a:extLst>
                    <a:ext uri="{FF2B5EF4-FFF2-40B4-BE49-F238E27FC236}">
                      <a16:creationId xmlns:a16="http://schemas.microsoft.com/office/drawing/2014/main" id="{DE982EC1-8CE8-A141-B0A0-CA93536BAFE0}"/>
                    </a:ext>
                  </a:extLst>
                </p:cNvPr>
                <p:cNvGrpSpPr/>
                <p:nvPr/>
              </p:nvGrpSpPr>
              <p:grpSpPr>
                <a:xfrm>
                  <a:off x="6434171" y="4488570"/>
                  <a:ext cx="224203" cy="179034"/>
                  <a:chOff x="3668110" y="2448910"/>
                  <a:chExt cx="3794234" cy="2165130"/>
                </a:xfrm>
              </p:grpSpPr>
              <p:sp>
                <p:nvSpPr>
                  <p:cNvPr id="2855" name="Rectangle 2854">
                    <a:extLst>
                      <a:ext uri="{FF2B5EF4-FFF2-40B4-BE49-F238E27FC236}">
                        <a16:creationId xmlns:a16="http://schemas.microsoft.com/office/drawing/2014/main" id="{727AA80D-4DC0-D549-963D-93C18586DC8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856" name="Freeform 2855">
                    <a:extLst>
                      <a:ext uri="{FF2B5EF4-FFF2-40B4-BE49-F238E27FC236}">
                        <a16:creationId xmlns:a16="http://schemas.microsoft.com/office/drawing/2014/main" id="{27572BCE-2030-8D47-8BE9-120FEDE542C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857" name="Group 2856">
                    <a:extLst>
                      <a:ext uri="{FF2B5EF4-FFF2-40B4-BE49-F238E27FC236}">
                        <a16:creationId xmlns:a16="http://schemas.microsoft.com/office/drawing/2014/main" id="{CDDB4D61-8911-344B-91DB-EBABEDA814BF}"/>
                      </a:ext>
                    </a:extLst>
                  </p:cNvPr>
                  <p:cNvGrpSpPr/>
                  <p:nvPr/>
                </p:nvGrpSpPr>
                <p:grpSpPr>
                  <a:xfrm>
                    <a:off x="3941378" y="2603243"/>
                    <a:ext cx="3202061" cy="1066110"/>
                    <a:chOff x="7939341" y="3037317"/>
                    <a:chExt cx="897649" cy="353919"/>
                  </a:xfrm>
                </p:grpSpPr>
                <p:sp>
                  <p:nvSpPr>
                    <p:cNvPr id="2858" name="Freeform 2857">
                      <a:extLst>
                        <a:ext uri="{FF2B5EF4-FFF2-40B4-BE49-F238E27FC236}">
                          <a16:creationId xmlns:a16="http://schemas.microsoft.com/office/drawing/2014/main" id="{FAD23800-19D1-1B42-8094-9A619FD1CCC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859" name="Freeform 2858">
                      <a:extLst>
                        <a:ext uri="{FF2B5EF4-FFF2-40B4-BE49-F238E27FC236}">
                          <a16:creationId xmlns:a16="http://schemas.microsoft.com/office/drawing/2014/main" id="{F43D6C8D-A6CB-9447-89E2-08300BAFB71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860" name="Freeform 2859">
                      <a:extLst>
                        <a:ext uri="{FF2B5EF4-FFF2-40B4-BE49-F238E27FC236}">
                          <a16:creationId xmlns:a16="http://schemas.microsoft.com/office/drawing/2014/main" id="{AD386A59-B62E-2C4E-BFB7-002EDEC9E4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861" name="Freeform 2860">
                      <a:extLst>
                        <a:ext uri="{FF2B5EF4-FFF2-40B4-BE49-F238E27FC236}">
                          <a16:creationId xmlns:a16="http://schemas.microsoft.com/office/drawing/2014/main" id="{60BA134D-9E35-694F-B78A-7F3E8BE627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grpSp>
            <p:nvGrpSpPr>
              <p:cNvPr id="2778" name="Group 2777">
                <a:extLst>
                  <a:ext uri="{FF2B5EF4-FFF2-40B4-BE49-F238E27FC236}">
                    <a16:creationId xmlns:a16="http://schemas.microsoft.com/office/drawing/2014/main" id="{556E995C-F664-424D-B244-BD0A89C730ED}"/>
                  </a:ext>
                </a:extLst>
              </p:cNvPr>
              <p:cNvGrpSpPr/>
              <p:nvPr/>
            </p:nvGrpSpPr>
            <p:grpSpPr>
              <a:xfrm>
                <a:off x="7734580" y="4641605"/>
                <a:ext cx="267360" cy="997195"/>
                <a:chOff x="6424161" y="4488570"/>
                <a:chExt cx="267360" cy="997195"/>
              </a:xfrm>
            </p:grpSpPr>
            <p:grpSp>
              <p:nvGrpSpPr>
                <p:cNvPr id="2781" name="Group 506">
                  <a:extLst>
                    <a:ext uri="{FF2B5EF4-FFF2-40B4-BE49-F238E27FC236}">
                      <a16:creationId xmlns:a16="http://schemas.microsoft.com/office/drawing/2014/main" id="{E891E5C7-AF22-984D-8526-D3D35FF929A7}"/>
                    </a:ext>
                  </a:extLst>
                </p:cNvPr>
                <p:cNvGrpSpPr>
                  <a:grpSpLocks/>
                </p:cNvGrpSpPr>
                <p:nvPr/>
              </p:nvGrpSpPr>
              <p:grpSpPr bwMode="auto">
                <a:xfrm>
                  <a:off x="6424161" y="4637077"/>
                  <a:ext cx="235570" cy="848688"/>
                  <a:chOff x="6395998" y="3062424"/>
                  <a:chExt cx="564403" cy="837478"/>
                </a:xfrm>
              </p:grpSpPr>
              <p:sp>
                <p:nvSpPr>
                  <p:cNvPr id="2803" name="Rectangle 2802">
                    <a:extLst>
                      <a:ext uri="{FF2B5EF4-FFF2-40B4-BE49-F238E27FC236}">
                        <a16:creationId xmlns:a16="http://schemas.microsoft.com/office/drawing/2014/main" id="{DEDD60F1-05E7-ED4A-ABD6-8CA25763C57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804" name="Straight Connector 2803">
                    <a:extLst>
                      <a:ext uri="{FF2B5EF4-FFF2-40B4-BE49-F238E27FC236}">
                        <a16:creationId xmlns:a16="http://schemas.microsoft.com/office/drawing/2014/main" id="{97900958-01C9-614D-BF82-A622B8BE668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5" name="Rectangle 2804">
                    <a:extLst>
                      <a:ext uri="{FF2B5EF4-FFF2-40B4-BE49-F238E27FC236}">
                        <a16:creationId xmlns:a16="http://schemas.microsoft.com/office/drawing/2014/main" id="{8B180B85-7B19-5D43-BD6A-A229309B930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806" name="Straight Connector 2805">
                    <a:extLst>
                      <a:ext uri="{FF2B5EF4-FFF2-40B4-BE49-F238E27FC236}">
                        <a16:creationId xmlns:a16="http://schemas.microsoft.com/office/drawing/2014/main" id="{62A171D3-3254-6545-ABC2-FD93CBD3C64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7" name="Rectangle 2806">
                    <a:extLst>
                      <a:ext uri="{FF2B5EF4-FFF2-40B4-BE49-F238E27FC236}">
                        <a16:creationId xmlns:a16="http://schemas.microsoft.com/office/drawing/2014/main" id="{1CC34C3F-8FDC-8C4E-8D88-275ABB3F676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sp>
                <p:nvSpPr>
                  <p:cNvPr id="2808" name="Rectangle 2807">
                    <a:extLst>
                      <a:ext uri="{FF2B5EF4-FFF2-40B4-BE49-F238E27FC236}">
                        <a16:creationId xmlns:a16="http://schemas.microsoft.com/office/drawing/2014/main" id="{488D0A49-0589-B040-A8EC-1B8200DDF0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a:solidFill>
                        <a:prstClr val="white"/>
                      </a:solidFill>
                      <a:latin typeface="Calibri"/>
                    </a:endParaRPr>
                  </a:p>
                </p:txBody>
              </p:sp>
              <p:cxnSp>
                <p:nvCxnSpPr>
                  <p:cNvPr id="2809" name="Straight Connector 2808">
                    <a:extLst>
                      <a:ext uri="{FF2B5EF4-FFF2-40B4-BE49-F238E27FC236}">
                        <a16:creationId xmlns:a16="http://schemas.microsoft.com/office/drawing/2014/main" id="{55E597E0-425C-6A44-A9C0-7A55D562CEE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10" name="Group 544">
                    <a:extLst>
                      <a:ext uri="{FF2B5EF4-FFF2-40B4-BE49-F238E27FC236}">
                        <a16:creationId xmlns:a16="http://schemas.microsoft.com/office/drawing/2014/main" id="{2D9A0D7F-D2A1-DC47-B48B-B81715884B58}"/>
                      </a:ext>
                    </a:extLst>
                  </p:cNvPr>
                  <p:cNvGrpSpPr>
                    <a:grpSpLocks/>
                  </p:cNvGrpSpPr>
                  <p:nvPr/>
                </p:nvGrpSpPr>
                <p:grpSpPr bwMode="auto">
                  <a:xfrm>
                    <a:off x="6400318" y="3137421"/>
                    <a:ext cx="559121" cy="92788"/>
                    <a:chOff x="6582044" y="2846082"/>
                    <a:chExt cx="559121" cy="92788"/>
                  </a:xfrm>
                </p:grpSpPr>
                <p:cxnSp>
                  <p:nvCxnSpPr>
                    <p:cNvPr id="2838" name="Straight Connector 2837">
                      <a:extLst>
                        <a:ext uri="{FF2B5EF4-FFF2-40B4-BE49-F238E27FC236}">
                          <a16:creationId xmlns:a16="http://schemas.microsoft.com/office/drawing/2014/main" id="{ED733A2E-A461-FB4E-ACEF-5F9721DC22B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a:extLst>
                        <a:ext uri="{FF2B5EF4-FFF2-40B4-BE49-F238E27FC236}">
                          <a16:creationId xmlns:a16="http://schemas.microsoft.com/office/drawing/2014/main" id="{6DBF8BC7-9160-974E-B4D2-D7AF04A026F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1" name="Group 547">
                    <a:extLst>
                      <a:ext uri="{FF2B5EF4-FFF2-40B4-BE49-F238E27FC236}">
                        <a16:creationId xmlns:a16="http://schemas.microsoft.com/office/drawing/2014/main" id="{453F67B4-915C-CE42-B68D-9991BDE3F9FF}"/>
                      </a:ext>
                    </a:extLst>
                  </p:cNvPr>
                  <p:cNvGrpSpPr>
                    <a:grpSpLocks/>
                  </p:cNvGrpSpPr>
                  <p:nvPr/>
                </p:nvGrpSpPr>
                <p:grpSpPr bwMode="auto">
                  <a:xfrm>
                    <a:off x="6399838" y="3203285"/>
                    <a:ext cx="559121" cy="92788"/>
                    <a:chOff x="6582044" y="2846082"/>
                    <a:chExt cx="559121" cy="92788"/>
                  </a:xfrm>
                </p:grpSpPr>
                <p:cxnSp>
                  <p:nvCxnSpPr>
                    <p:cNvPr id="2836" name="Straight Connector 2835">
                      <a:extLst>
                        <a:ext uri="{FF2B5EF4-FFF2-40B4-BE49-F238E27FC236}">
                          <a16:creationId xmlns:a16="http://schemas.microsoft.com/office/drawing/2014/main" id="{66AEBF8C-8F4D-774A-97D4-02A2A157DD7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a:extLst>
                        <a:ext uri="{FF2B5EF4-FFF2-40B4-BE49-F238E27FC236}">
                          <a16:creationId xmlns:a16="http://schemas.microsoft.com/office/drawing/2014/main" id="{F364F406-795A-A14B-A5AE-6B12C5EF2BD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2" name="Group 549">
                    <a:extLst>
                      <a:ext uri="{FF2B5EF4-FFF2-40B4-BE49-F238E27FC236}">
                        <a16:creationId xmlns:a16="http://schemas.microsoft.com/office/drawing/2014/main" id="{D0B9A583-5FE5-1A42-BCE2-ECB67C3AE251}"/>
                      </a:ext>
                    </a:extLst>
                  </p:cNvPr>
                  <p:cNvGrpSpPr>
                    <a:grpSpLocks/>
                  </p:cNvGrpSpPr>
                  <p:nvPr/>
                </p:nvGrpSpPr>
                <p:grpSpPr bwMode="auto">
                  <a:xfrm>
                    <a:off x="6399358" y="3269149"/>
                    <a:ext cx="559121" cy="92788"/>
                    <a:chOff x="6582044" y="2846082"/>
                    <a:chExt cx="559121" cy="92788"/>
                  </a:xfrm>
                </p:grpSpPr>
                <p:cxnSp>
                  <p:nvCxnSpPr>
                    <p:cNvPr id="2834" name="Straight Connector 2833">
                      <a:extLst>
                        <a:ext uri="{FF2B5EF4-FFF2-40B4-BE49-F238E27FC236}">
                          <a16:creationId xmlns:a16="http://schemas.microsoft.com/office/drawing/2014/main" id="{C875CA21-3C4A-2941-9FB3-1DA344F5A2D1}"/>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a:extLst>
                        <a:ext uri="{FF2B5EF4-FFF2-40B4-BE49-F238E27FC236}">
                          <a16:creationId xmlns:a16="http://schemas.microsoft.com/office/drawing/2014/main" id="{47AEBD4D-CFF9-2D40-A9CB-E522D7E7ECA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3" name="Group 550">
                    <a:extLst>
                      <a:ext uri="{FF2B5EF4-FFF2-40B4-BE49-F238E27FC236}">
                        <a16:creationId xmlns:a16="http://schemas.microsoft.com/office/drawing/2014/main" id="{51BFC88C-A6AD-5D49-8503-F511310281FE}"/>
                      </a:ext>
                    </a:extLst>
                  </p:cNvPr>
                  <p:cNvGrpSpPr>
                    <a:grpSpLocks/>
                  </p:cNvGrpSpPr>
                  <p:nvPr/>
                </p:nvGrpSpPr>
                <p:grpSpPr bwMode="auto">
                  <a:xfrm>
                    <a:off x="6398878" y="3335013"/>
                    <a:ext cx="559121" cy="92788"/>
                    <a:chOff x="6582044" y="2846082"/>
                    <a:chExt cx="559121" cy="92788"/>
                  </a:xfrm>
                </p:grpSpPr>
                <p:cxnSp>
                  <p:nvCxnSpPr>
                    <p:cNvPr id="2832" name="Straight Connector 2831">
                      <a:extLst>
                        <a:ext uri="{FF2B5EF4-FFF2-40B4-BE49-F238E27FC236}">
                          <a16:creationId xmlns:a16="http://schemas.microsoft.com/office/drawing/2014/main" id="{34805F9A-6A57-6F45-ABEC-714876368F0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a:extLst>
                        <a:ext uri="{FF2B5EF4-FFF2-40B4-BE49-F238E27FC236}">
                          <a16:creationId xmlns:a16="http://schemas.microsoft.com/office/drawing/2014/main" id="{3B0ECBCA-DF2E-8B47-9046-43BB4E6A498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4" name="Group 551">
                    <a:extLst>
                      <a:ext uri="{FF2B5EF4-FFF2-40B4-BE49-F238E27FC236}">
                        <a16:creationId xmlns:a16="http://schemas.microsoft.com/office/drawing/2014/main" id="{B006B806-F0A6-3540-960D-D4DF87D63B54}"/>
                      </a:ext>
                    </a:extLst>
                  </p:cNvPr>
                  <p:cNvGrpSpPr>
                    <a:grpSpLocks/>
                  </p:cNvGrpSpPr>
                  <p:nvPr/>
                </p:nvGrpSpPr>
                <p:grpSpPr bwMode="auto">
                  <a:xfrm>
                    <a:off x="6398398" y="3400877"/>
                    <a:ext cx="559121" cy="92788"/>
                    <a:chOff x="6582044" y="2846082"/>
                    <a:chExt cx="559121" cy="92788"/>
                  </a:xfrm>
                </p:grpSpPr>
                <p:cxnSp>
                  <p:nvCxnSpPr>
                    <p:cNvPr id="2830" name="Straight Connector 2829">
                      <a:extLst>
                        <a:ext uri="{FF2B5EF4-FFF2-40B4-BE49-F238E27FC236}">
                          <a16:creationId xmlns:a16="http://schemas.microsoft.com/office/drawing/2014/main" id="{30FC17B4-7E34-D442-8ECB-FE59A36E2FA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a:extLst>
                        <a:ext uri="{FF2B5EF4-FFF2-40B4-BE49-F238E27FC236}">
                          <a16:creationId xmlns:a16="http://schemas.microsoft.com/office/drawing/2014/main" id="{C01793A3-F515-8F47-98E7-CF596B108FB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5" name="Group 552">
                    <a:extLst>
                      <a:ext uri="{FF2B5EF4-FFF2-40B4-BE49-F238E27FC236}">
                        <a16:creationId xmlns:a16="http://schemas.microsoft.com/office/drawing/2014/main" id="{446DB693-3DED-7944-A0CF-1610C920E2B2}"/>
                      </a:ext>
                    </a:extLst>
                  </p:cNvPr>
                  <p:cNvGrpSpPr>
                    <a:grpSpLocks/>
                  </p:cNvGrpSpPr>
                  <p:nvPr/>
                </p:nvGrpSpPr>
                <p:grpSpPr bwMode="auto">
                  <a:xfrm>
                    <a:off x="6397918" y="3466741"/>
                    <a:ext cx="559121" cy="92788"/>
                    <a:chOff x="6582044" y="2846082"/>
                    <a:chExt cx="559121" cy="92788"/>
                  </a:xfrm>
                </p:grpSpPr>
                <p:cxnSp>
                  <p:nvCxnSpPr>
                    <p:cNvPr id="2828" name="Straight Connector 2827">
                      <a:extLst>
                        <a:ext uri="{FF2B5EF4-FFF2-40B4-BE49-F238E27FC236}">
                          <a16:creationId xmlns:a16="http://schemas.microsoft.com/office/drawing/2014/main" id="{6C1BCCAE-BC78-AC4F-B278-1FF6D217468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a:extLst>
                        <a:ext uri="{FF2B5EF4-FFF2-40B4-BE49-F238E27FC236}">
                          <a16:creationId xmlns:a16="http://schemas.microsoft.com/office/drawing/2014/main" id="{68E5C6A4-BD2E-0D46-B8E9-DA35E971C7E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6" name="Group 555">
                    <a:extLst>
                      <a:ext uri="{FF2B5EF4-FFF2-40B4-BE49-F238E27FC236}">
                        <a16:creationId xmlns:a16="http://schemas.microsoft.com/office/drawing/2014/main" id="{580801D4-40B9-7944-BC21-5DA0E61E43E2}"/>
                      </a:ext>
                    </a:extLst>
                  </p:cNvPr>
                  <p:cNvGrpSpPr>
                    <a:grpSpLocks/>
                  </p:cNvGrpSpPr>
                  <p:nvPr/>
                </p:nvGrpSpPr>
                <p:grpSpPr bwMode="auto">
                  <a:xfrm>
                    <a:off x="6397438" y="3532605"/>
                    <a:ext cx="559121" cy="92788"/>
                    <a:chOff x="6582044" y="2846082"/>
                    <a:chExt cx="559121" cy="92788"/>
                  </a:xfrm>
                </p:grpSpPr>
                <p:cxnSp>
                  <p:nvCxnSpPr>
                    <p:cNvPr id="2826" name="Straight Connector 2825">
                      <a:extLst>
                        <a:ext uri="{FF2B5EF4-FFF2-40B4-BE49-F238E27FC236}">
                          <a16:creationId xmlns:a16="http://schemas.microsoft.com/office/drawing/2014/main" id="{F516AA3D-1D96-DE4E-99B5-469AA26B04C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a:extLst>
                        <a:ext uri="{FF2B5EF4-FFF2-40B4-BE49-F238E27FC236}">
                          <a16:creationId xmlns:a16="http://schemas.microsoft.com/office/drawing/2014/main" id="{6436D2CF-D7D7-CB4E-B321-D018A36A6AD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7" name="Group 556">
                    <a:extLst>
                      <a:ext uri="{FF2B5EF4-FFF2-40B4-BE49-F238E27FC236}">
                        <a16:creationId xmlns:a16="http://schemas.microsoft.com/office/drawing/2014/main" id="{2CBFEDF7-154A-954C-B206-F85976589B00}"/>
                      </a:ext>
                    </a:extLst>
                  </p:cNvPr>
                  <p:cNvGrpSpPr>
                    <a:grpSpLocks/>
                  </p:cNvGrpSpPr>
                  <p:nvPr/>
                </p:nvGrpSpPr>
                <p:grpSpPr bwMode="auto">
                  <a:xfrm>
                    <a:off x="6396958" y="3598469"/>
                    <a:ext cx="559121" cy="92788"/>
                    <a:chOff x="6582044" y="2846082"/>
                    <a:chExt cx="559121" cy="92788"/>
                  </a:xfrm>
                </p:grpSpPr>
                <p:cxnSp>
                  <p:nvCxnSpPr>
                    <p:cNvPr id="2824" name="Straight Connector 2823">
                      <a:extLst>
                        <a:ext uri="{FF2B5EF4-FFF2-40B4-BE49-F238E27FC236}">
                          <a16:creationId xmlns:a16="http://schemas.microsoft.com/office/drawing/2014/main" id="{FCD580D7-EF37-9A41-ACA0-F49FF5D615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5" name="Straight Connector 2824">
                      <a:extLst>
                        <a:ext uri="{FF2B5EF4-FFF2-40B4-BE49-F238E27FC236}">
                          <a16:creationId xmlns:a16="http://schemas.microsoft.com/office/drawing/2014/main" id="{CBB52D54-0905-CD48-8213-7888C944BBA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8" name="Group 557">
                    <a:extLst>
                      <a:ext uri="{FF2B5EF4-FFF2-40B4-BE49-F238E27FC236}">
                        <a16:creationId xmlns:a16="http://schemas.microsoft.com/office/drawing/2014/main" id="{610462BE-0921-144C-A763-10B5F878221C}"/>
                      </a:ext>
                    </a:extLst>
                  </p:cNvPr>
                  <p:cNvGrpSpPr>
                    <a:grpSpLocks/>
                  </p:cNvGrpSpPr>
                  <p:nvPr/>
                </p:nvGrpSpPr>
                <p:grpSpPr bwMode="auto">
                  <a:xfrm>
                    <a:off x="6396478" y="3664333"/>
                    <a:ext cx="559121" cy="92788"/>
                    <a:chOff x="6582044" y="2846082"/>
                    <a:chExt cx="559121" cy="92788"/>
                  </a:xfrm>
                </p:grpSpPr>
                <p:cxnSp>
                  <p:nvCxnSpPr>
                    <p:cNvPr id="2822" name="Straight Connector 2821">
                      <a:extLst>
                        <a:ext uri="{FF2B5EF4-FFF2-40B4-BE49-F238E27FC236}">
                          <a16:creationId xmlns:a16="http://schemas.microsoft.com/office/drawing/2014/main" id="{C6810B97-7DF8-0F4F-BC78-DE5A30B5FA7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a:extLst>
                        <a:ext uri="{FF2B5EF4-FFF2-40B4-BE49-F238E27FC236}">
                          <a16:creationId xmlns:a16="http://schemas.microsoft.com/office/drawing/2014/main" id="{B99336E2-A8CE-2F41-9838-32DFAFB0C27B}"/>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9" name="Group 558">
                    <a:extLst>
                      <a:ext uri="{FF2B5EF4-FFF2-40B4-BE49-F238E27FC236}">
                        <a16:creationId xmlns:a16="http://schemas.microsoft.com/office/drawing/2014/main" id="{FA16AD09-5873-CB4E-AB3C-2B3D682D50C4}"/>
                      </a:ext>
                    </a:extLst>
                  </p:cNvPr>
                  <p:cNvGrpSpPr>
                    <a:grpSpLocks/>
                  </p:cNvGrpSpPr>
                  <p:nvPr/>
                </p:nvGrpSpPr>
                <p:grpSpPr bwMode="auto">
                  <a:xfrm>
                    <a:off x="6395998" y="3730197"/>
                    <a:ext cx="559121" cy="92788"/>
                    <a:chOff x="6582044" y="2846082"/>
                    <a:chExt cx="559121" cy="92788"/>
                  </a:xfrm>
                </p:grpSpPr>
                <p:cxnSp>
                  <p:nvCxnSpPr>
                    <p:cNvPr id="2820" name="Straight Connector 2819">
                      <a:extLst>
                        <a:ext uri="{FF2B5EF4-FFF2-40B4-BE49-F238E27FC236}">
                          <a16:creationId xmlns:a16="http://schemas.microsoft.com/office/drawing/2014/main" id="{17B01E0A-42E5-8A4F-97BD-0F60F83D152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a:extLst>
                        <a:ext uri="{FF2B5EF4-FFF2-40B4-BE49-F238E27FC236}">
                          <a16:creationId xmlns:a16="http://schemas.microsoft.com/office/drawing/2014/main" id="{E894A399-BA10-CB40-B8B6-A6B504041E7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82" name="Straight Connector 2781">
                  <a:extLst>
                    <a:ext uri="{FF2B5EF4-FFF2-40B4-BE49-F238E27FC236}">
                      <a16:creationId xmlns:a16="http://schemas.microsoft.com/office/drawing/2014/main" id="{FD696606-412B-464B-A1BA-CC8AD5B3E73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a:extLst>
                    <a:ext uri="{FF2B5EF4-FFF2-40B4-BE49-F238E27FC236}">
                      <a16:creationId xmlns:a16="http://schemas.microsoft.com/office/drawing/2014/main" id="{B98B6F7B-6A51-9442-ADBF-0B90255599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a:extLst>
                    <a:ext uri="{FF2B5EF4-FFF2-40B4-BE49-F238E27FC236}">
                      <a16:creationId xmlns:a16="http://schemas.microsoft.com/office/drawing/2014/main" id="{AE88F997-BDD6-8745-857A-41FCA8F0293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a:extLst>
                    <a:ext uri="{FF2B5EF4-FFF2-40B4-BE49-F238E27FC236}">
                      <a16:creationId xmlns:a16="http://schemas.microsoft.com/office/drawing/2014/main" id="{E963DDDE-EC42-084A-AB8B-D15959425E8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a:extLst>
                    <a:ext uri="{FF2B5EF4-FFF2-40B4-BE49-F238E27FC236}">
                      <a16:creationId xmlns:a16="http://schemas.microsoft.com/office/drawing/2014/main" id="{85AA1C37-DBF8-3849-BFED-DEC4DBF6C24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a:extLst>
                    <a:ext uri="{FF2B5EF4-FFF2-40B4-BE49-F238E27FC236}">
                      <a16:creationId xmlns:a16="http://schemas.microsoft.com/office/drawing/2014/main" id="{70B801C0-D0FF-B64D-B5B6-2839468B78E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a:extLst>
                    <a:ext uri="{FF2B5EF4-FFF2-40B4-BE49-F238E27FC236}">
                      <a16:creationId xmlns:a16="http://schemas.microsoft.com/office/drawing/2014/main" id="{F5F3C608-2618-9B47-B159-4B6D53A9D49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a:extLst>
                    <a:ext uri="{FF2B5EF4-FFF2-40B4-BE49-F238E27FC236}">
                      <a16:creationId xmlns:a16="http://schemas.microsoft.com/office/drawing/2014/main" id="{65D007B1-C9D7-0548-ADAC-9F98BDED0D2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a:extLst>
                    <a:ext uri="{FF2B5EF4-FFF2-40B4-BE49-F238E27FC236}">
                      <a16:creationId xmlns:a16="http://schemas.microsoft.com/office/drawing/2014/main" id="{72500E38-6327-FB47-AC48-31B995F3ACC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a:extLst>
                    <a:ext uri="{FF2B5EF4-FFF2-40B4-BE49-F238E27FC236}">
                      <a16:creationId xmlns:a16="http://schemas.microsoft.com/office/drawing/2014/main" id="{813C095F-9779-7440-A992-EA7B9545B43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2" name="Straight Connector 2791">
                  <a:extLst>
                    <a:ext uri="{FF2B5EF4-FFF2-40B4-BE49-F238E27FC236}">
                      <a16:creationId xmlns:a16="http://schemas.microsoft.com/office/drawing/2014/main" id="{8F795E48-AE63-D54F-B9F2-BF97FB64956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3" name="Straight Connector 2792">
                  <a:extLst>
                    <a:ext uri="{FF2B5EF4-FFF2-40B4-BE49-F238E27FC236}">
                      <a16:creationId xmlns:a16="http://schemas.microsoft.com/office/drawing/2014/main" id="{DF865E8F-EC02-C941-956A-ABB5F5372DE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4" name="Straight Connector 2793">
                  <a:extLst>
                    <a:ext uri="{FF2B5EF4-FFF2-40B4-BE49-F238E27FC236}">
                      <a16:creationId xmlns:a16="http://schemas.microsoft.com/office/drawing/2014/main" id="{2E91C330-FF95-124D-B61D-4E6777BC0819}"/>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95" name="Group 2794">
                  <a:extLst>
                    <a:ext uri="{FF2B5EF4-FFF2-40B4-BE49-F238E27FC236}">
                      <a16:creationId xmlns:a16="http://schemas.microsoft.com/office/drawing/2014/main" id="{FBF69602-5369-AC41-BBCC-E1BF0300BDA6}"/>
                    </a:ext>
                  </a:extLst>
                </p:cNvPr>
                <p:cNvGrpSpPr/>
                <p:nvPr/>
              </p:nvGrpSpPr>
              <p:grpSpPr>
                <a:xfrm>
                  <a:off x="6434171" y="4488570"/>
                  <a:ext cx="224203" cy="179034"/>
                  <a:chOff x="3668110" y="2448910"/>
                  <a:chExt cx="3794234" cy="2165130"/>
                </a:xfrm>
              </p:grpSpPr>
              <p:sp>
                <p:nvSpPr>
                  <p:cNvPr id="2796" name="Rectangle 2795">
                    <a:extLst>
                      <a:ext uri="{FF2B5EF4-FFF2-40B4-BE49-F238E27FC236}">
                        <a16:creationId xmlns:a16="http://schemas.microsoft.com/office/drawing/2014/main" id="{93898C04-7928-DB41-8D94-88BB71B33E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797" name="Freeform 2796">
                    <a:extLst>
                      <a:ext uri="{FF2B5EF4-FFF2-40B4-BE49-F238E27FC236}">
                        <a16:creationId xmlns:a16="http://schemas.microsoft.com/office/drawing/2014/main" id="{E1AC921C-5FA7-2F4A-A852-25CDCF549E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2798" name="Group 2797">
                    <a:extLst>
                      <a:ext uri="{FF2B5EF4-FFF2-40B4-BE49-F238E27FC236}">
                        <a16:creationId xmlns:a16="http://schemas.microsoft.com/office/drawing/2014/main" id="{427DADBC-8F00-DC4E-BADF-A0AF39567F40}"/>
                      </a:ext>
                    </a:extLst>
                  </p:cNvPr>
                  <p:cNvGrpSpPr/>
                  <p:nvPr/>
                </p:nvGrpSpPr>
                <p:grpSpPr>
                  <a:xfrm>
                    <a:off x="3941378" y="2603243"/>
                    <a:ext cx="3202061" cy="1066110"/>
                    <a:chOff x="7939341" y="3037317"/>
                    <a:chExt cx="897649" cy="353919"/>
                  </a:xfrm>
                </p:grpSpPr>
                <p:sp>
                  <p:nvSpPr>
                    <p:cNvPr id="2799" name="Freeform 2798">
                      <a:extLst>
                        <a:ext uri="{FF2B5EF4-FFF2-40B4-BE49-F238E27FC236}">
                          <a16:creationId xmlns:a16="http://schemas.microsoft.com/office/drawing/2014/main" id="{3400830A-86F4-8F4C-8306-50DE4ADC4D6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800" name="Freeform 2799">
                      <a:extLst>
                        <a:ext uri="{FF2B5EF4-FFF2-40B4-BE49-F238E27FC236}">
                          <a16:creationId xmlns:a16="http://schemas.microsoft.com/office/drawing/2014/main" id="{E130D9A8-D590-D043-8965-DEA1B621EA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801" name="Freeform 2800">
                      <a:extLst>
                        <a:ext uri="{FF2B5EF4-FFF2-40B4-BE49-F238E27FC236}">
                          <a16:creationId xmlns:a16="http://schemas.microsoft.com/office/drawing/2014/main" id="{B0373382-B60B-2545-AE96-3B03009B80B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2802" name="Freeform 2801">
                      <a:extLst>
                        <a:ext uri="{FF2B5EF4-FFF2-40B4-BE49-F238E27FC236}">
                          <a16:creationId xmlns:a16="http://schemas.microsoft.com/office/drawing/2014/main" id="{B149BC78-350A-9549-A3BF-7D4AA7B368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sp>
            <p:nvSpPr>
              <p:cNvPr id="2779" name="TextBox 2778">
                <a:extLst>
                  <a:ext uri="{FF2B5EF4-FFF2-40B4-BE49-F238E27FC236}">
                    <a16:creationId xmlns:a16="http://schemas.microsoft.com/office/drawing/2014/main" id="{E73392ED-3E72-1543-AF01-ED99EE14D934}"/>
                  </a:ext>
                </a:extLst>
              </p:cNvPr>
              <p:cNvSpPr txBox="1"/>
              <p:nvPr/>
            </p:nvSpPr>
            <p:spPr>
              <a:xfrm>
                <a:off x="7327436" y="4173759"/>
                <a:ext cx="343364" cy="369332"/>
              </a:xfrm>
              <a:prstGeom prst="rect">
                <a:avLst/>
              </a:prstGeom>
              <a:noFill/>
            </p:spPr>
            <p:txBody>
              <a:bodyPr wrap="none" rtlCol="0">
                <a:spAutoFit/>
              </a:bodyPr>
              <a:lstStyle/>
              <a:p>
                <a:r>
                  <a:rPr lang="pt-BR"/>
                  <a:t>…</a:t>
                </a:r>
              </a:p>
            </p:txBody>
          </p:sp>
          <p:sp>
            <p:nvSpPr>
              <p:cNvPr id="2780" name="TextBox 2779">
                <a:extLst>
                  <a:ext uri="{FF2B5EF4-FFF2-40B4-BE49-F238E27FC236}">
                    <a16:creationId xmlns:a16="http://schemas.microsoft.com/office/drawing/2014/main" id="{D022AC8D-7EAE-8242-881A-2135EC4E0939}"/>
                  </a:ext>
                </a:extLst>
              </p:cNvPr>
              <p:cNvSpPr txBox="1"/>
              <p:nvPr/>
            </p:nvSpPr>
            <p:spPr>
              <a:xfrm>
                <a:off x="7423103" y="4980255"/>
                <a:ext cx="343364" cy="369332"/>
              </a:xfrm>
              <a:prstGeom prst="rect">
                <a:avLst/>
              </a:prstGeom>
              <a:noFill/>
            </p:spPr>
            <p:txBody>
              <a:bodyPr wrap="none" rtlCol="0">
                <a:spAutoFit/>
              </a:bodyPr>
              <a:lstStyle/>
              <a:p>
                <a:r>
                  <a:rPr lang="pt-BR"/>
                  <a:t>…</a:t>
                </a:r>
              </a:p>
            </p:txBody>
          </p:sp>
        </p:grpSp>
        <p:grpSp>
          <p:nvGrpSpPr>
            <p:cNvPr id="1251" name="Group 1250">
              <a:extLst>
                <a:ext uri="{FF2B5EF4-FFF2-40B4-BE49-F238E27FC236}">
                  <a16:creationId xmlns:a16="http://schemas.microsoft.com/office/drawing/2014/main" id="{E6753A88-3E5E-5445-8D35-14A16B423370}"/>
                </a:ext>
              </a:extLst>
            </p:cNvPr>
            <p:cNvGrpSpPr/>
            <p:nvPr/>
          </p:nvGrpSpPr>
          <p:grpSpPr>
            <a:xfrm>
              <a:off x="977155" y="3550503"/>
              <a:ext cx="914400" cy="479686"/>
              <a:chOff x="3668110" y="2448910"/>
              <a:chExt cx="3794234" cy="2165130"/>
            </a:xfrm>
          </p:grpSpPr>
          <p:sp>
            <p:nvSpPr>
              <p:cNvPr id="1252" name="Rectangle 1251">
                <a:extLst>
                  <a:ext uri="{FF2B5EF4-FFF2-40B4-BE49-F238E27FC236}">
                    <a16:creationId xmlns:a16="http://schemas.microsoft.com/office/drawing/2014/main" id="{C945D579-5534-E745-8BE5-52C73FE9939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53" name="Freeform 1252">
                <a:extLst>
                  <a:ext uri="{FF2B5EF4-FFF2-40B4-BE49-F238E27FC236}">
                    <a16:creationId xmlns:a16="http://schemas.microsoft.com/office/drawing/2014/main" id="{990DFD40-F72C-AD4D-A247-DC1DBC2A6DC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1254" name="Group 1253">
                <a:extLst>
                  <a:ext uri="{FF2B5EF4-FFF2-40B4-BE49-F238E27FC236}">
                    <a16:creationId xmlns:a16="http://schemas.microsoft.com/office/drawing/2014/main" id="{4CEB9841-2A55-4545-9261-7C5B90F0A9AD}"/>
                  </a:ext>
                </a:extLst>
              </p:cNvPr>
              <p:cNvGrpSpPr/>
              <p:nvPr/>
            </p:nvGrpSpPr>
            <p:grpSpPr>
              <a:xfrm>
                <a:off x="3941378" y="2603243"/>
                <a:ext cx="3202061" cy="1066110"/>
                <a:chOff x="7939341" y="3037317"/>
                <a:chExt cx="897649" cy="353919"/>
              </a:xfrm>
            </p:grpSpPr>
            <p:sp>
              <p:nvSpPr>
                <p:cNvPr id="1255" name="Freeform 1254">
                  <a:extLst>
                    <a:ext uri="{FF2B5EF4-FFF2-40B4-BE49-F238E27FC236}">
                      <a16:creationId xmlns:a16="http://schemas.microsoft.com/office/drawing/2014/main" id="{1AA16CD4-9B7C-3A4D-9689-AC63E731CA3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56" name="Freeform 1255">
                  <a:extLst>
                    <a:ext uri="{FF2B5EF4-FFF2-40B4-BE49-F238E27FC236}">
                      <a16:creationId xmlns:a16="http://schemas.microsoft.com/office/drawing/2014/main" id="{46814721-CA53-6D44-9153-931AFD81EA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57" name="Freeform 1256">
                  <a:extLst>
                    <a:ext uri="{FF2B5EF4-FFF2-40B4-BE49-F238E27FC236}">
                      <a16:creationId xmlns:a16="http://schemas.microsoft.com/office/drawing/2014/main" id="{78F76837-4AEF-FA42-B9F1-4AFCB59A4D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58" name="Freeform 1257">
                  <a:extLst>
                    <a:ext uri="{FF2B5EF4-FFF2-40B4-BE49-F238E27FC236}">
                      <a16:creationId xmlns:a16="http://schemas.microsoft.com/office/drawing/2014/main" id="{43B23EF7-F40E-A947-B228-E2514236BC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nvGrpSpPr>
            <p:cNvPr id="1287" name="Group 1286">
              <a:extLst>
                <a:ext uri="{FF2B5EF4-FFF2-40B4-BE49-F238E27FC236}">
                  <a16:creationId xmlns:a16="http://schemas.microsoft.com/office/drawing/2014/main" id="{D3D69CFA-AF15-E94E-8914-97945DA574A6}"/>
                </a:ext>
              </a:extLst>
            </p:cNvPr>
            <p:cNvGrpSpPr/>
            <p:nvPr/>
          </p:nvGrpSpPr>
          <p:grpSpPr>
            <a:xfrm>
              <a:off x="2554943" y="3564953"/>
              <a:ext cx="914400" cy="479686"/>
              <a:chOff x="3668110" y="2448910"/>
              <a:chExt cx="3794234" cy="2165130"/>
            </a:xfrm>
          </p:grpSpPr>
          <p:sp>
            <p:nvSpPr>
              <p:cNvPr id="1288" name="Rectangle 1287">
                <a:extLst>
                  <a:ext uri="{FF2B5EF4-FFF2-40B4-BE49-F238E27FC236}">
                    <a16:creationId xmlns:a16="http://schemas.microsoft.com/office/drawing/2014/main" id="{9E5C83BA-FE05-6C44-98FC-DCEA3538DF6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89" name="Freeform 1288">
                <a:extLst>
                  <a:ext uri="{FF2B5EF4-FFF2-40B4-BE49-F238E27FC236}">
                    <a16:creationId xmlns:a16="http://schemas.microsoft.com/office/drawing/2014/main" id="{4C2CD45D-A60E-6146-BAEF-952839A41BD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1290" name="Group 1289">
                <a:extLst>
                  <a:ext uri="{FF2B5EF4-FFF2-40B4-BE49-F238E27FC236}">
                    <a16:creationId xmlns:a16="http://schemas.microsoft.com/office/drawing/2014/main" id="{F9511E44-72C5-294A-B628-02490F2B54A1}"/>
                  </a:ext>
                </a:extLst>
              </p:cNvPr>
              <p:cNvGrpSpPr/>
              <p:nvPr/>
            </p:nvGrpSpPr>
            <p:grpSpPr>
              <a:xfrm>
                <a:off x="3941378" y="2603243"/>
                <a:ext cx="3202061" cy="1066110"/>
                <a:chOff x="7939341" y="3037317"/>
                <a:chExt cx="897649" cy="353919"/>
              </a:xfrm>
            </p:grpSpPr>
            <p:sp>
              <p:nvSpPr>
                <p:cNvPr id="1291" name="Freeform 1290">
                  <a:extLst>
                    <a:ext uri="{FF2B5EF4-FFF2-40B4-BE49-F238E27FC236}">
                      <a16:creationId xmlns:a16="http://schemas.microsoft.com/office/drawing/2014/main" id="{CDA6D107-925D-AF46-B50F-7EA1D51C266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92" name="Freeform 1291">
                  <a:extLst>
                    <a:ext uri="{FF2B5EF4-FFF2-40B4-BE49-F238E27FC236}">
                      <a16:creationId xmlns:a16="http://schemas.microsoft.com/office/drawing/2014/main" id="{61F50584-2CAF-DD4D-BBD2-277C0549219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93" name="Freeform 1292">
                  <a:extLst>
                    <a:ext uri="{FF2B5EF4-FFF2-40B4-BE49-F238E27FC236}">
                      <a16:creationId xmlns:a16="http://schemas.microsoft.com/office/drawing/2014/main" id="{0457AA84-A21D-4044-8287-23717EAA077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294" name="Freeform 1293">
                  <a:extLst>
                    <a:ext uri="{FF2B5EF4-FFF2-40B4-BE49-F238E27FC236}">
                      <a16:creationId xmlns:a16="http://schemas.microsoft.com/office/drawing/2014/main" id="{23A87F4D-E678-C14D-90D4-EB771A1420C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nvGrpSpPr>
            <p:cNvPr id="1540" name="Group 1539">
              <a:extLst>
                <a:ext uri="{FF2B5EF4-FFF2-40B4-BE49-F238E27FC236}">
                  <a16:creationId xmlns:a16="http://schemas.microsoft.com/office/drawing/2014/main" id="{B9372792-EF46-1D4B-8670-7C9020F4AB8B}"/>
                </a:ext>
              </a:extLst>
            </p:cNvPr>
            <p:cNvGrpSpPr/>
            <p:nvPr/>
          </p:nvGrpSpPr>
          <p:grpSpPr>
            <a:xfrm>
              <a:off x="4132731" y="3579403"/>
              <a:ext cx="914400" cy="479686"/>
              <a:chOff x="3668110" y="2448910"/>
              <a:chExt cx="3794234" cy="2165130"/>
            </a:xfrm>
          </p:grpSpPr>
          <p:sp>
            <p:nvSpPr>
              <p:cNvPr id="1541" name="Rectangle 1540">
                <a:extLst>
                  <a:ext uri="{FF2B5EF4-FFF2-40B4-BE49-F238E27FC236}">
                    <a16:creationId xmlns:a16="http://schemas.microsoft.com/office/drawing/2014/main" id="{8CADAA24-4288-C54C-95B9-CBFB6719E45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542" name="Freeform 1541">
                <a:extLst>
                  <a:ext uri="{FF2B5EF4-FFF2-40B4-BE49-F238E27FC236}">
                    <a16:creationId xmlns:a16="http://schemas.microsoft.com/office/drawing/2014/main" id="{43F73091-63A7-D54A-8E00-153C03FDB7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nvGrpSpPr>
              <p:cNvPr id="1543" name="Group 1542">
                <a:extLst>
                  <a:ext uri="{FF2B5EF4-FFF2-40B4-BE49-F238E27FC236}">
                    <a16:creationId xmlns:a16="http://schemas.microsoft.com/office/drawing/2014/main" id="{C8CDB562-CBBF-044F-8E72-6C6D6ACA52AA}"/>
                  </a:ext>
                </a:extLst>
              </p:cNvPr>
              <p:cNvGrpSpPr/>
              <p:nvPr/>
            </p:nvGrpSpPr>
            <p:grpSpPr>
              <a:xfrm>
                <a:off x="3941378" y="2603243"/>
                <a:ext cx="3202061" cy="1066110"/>
                <a:chOff x="7939341" y="3037317"/>
                <a:chExt cx="897649" cy="353919"/>
              </a:xfrm>
            </p:grpSpPr>
            <p:sp>
              <p:nvSpPr>
                <p:cNvPr id="1544" name="Freeform 1543">
                  <a:extLst>
                    <a:ext uri="{FF2B5EF4-FFF2-40B4-BE49-F238E27FC236}">
                      <a16:creationId xmlns:a16="http://schemas.microsoft.com/office/drawing/2014/main" id="{25EF3E88-8BE2-0A4B-9BBA-B488791FA62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545" name="Freeform 1544">
                  <a:extLst>
                    <a:ext uri="{FF2B5EF4-FFF2-40B4-BE49-F238E27FC236}">
                      <a16:creationId xmlns:a16="http://schemas.microsoft.com/office/drawing/2014/main" id="{E98DF7AD-6E40-394E-BD9D-497D59FD1E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546" name="Freeform 1545">
                  <a:extLst>
                    <a:ext uri="{FF2B5EF4-FFF2-40B4-BE49-F238E27FC236}">
                      <a16:creationId xmlns:a16="http://schemas.microsoft.com/office/drawing/2014/main" id="{42BC86F8-28FF-B34E-A558-43CF931B0B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1547" name="Freeform 1546">
                  <a:extLst>
                    <a:ext uri="{FF2B5EF4-FFF2-40B4-BE49-F238E27FC236}">
                      <a16:creationId xmlns:a16="http://schemas.microsoft.com/office/drawing/2014/main" id="{B37EC887-92E7-8045-A1E0-A139E10C88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spTree>
    <p:extLst>
      <p:ext uri="{BB962C8B-B14F-4D97-AF65-F5344CB8AC3E}">
        <p14:creationId xmlns:p14="http://schemas.microsoft.com/office/powerpoint/2010/main" val="230435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par>
                                <p:cTn id="8" presetID="9" presetClass="entr" presetSubtype="0" fill="hold" nodeType="withEffect">
                                  <p:stCondLst>
                                    <p:cond delay="0"/>
                                  </p:stCondLst>
                                  <p:childTnLst>
                                    <p:set>
                                      <p:cBhvr>
                                        <p:cTn id="9" dur="1" fill="hold">
                                          <p:stCondLst>
                                            <p:cond delay="0"/>
                                          </p:stCondLst>
                                        </p:cTn>
                                        <p:tgtEl>
                                          <p:spTgt spid="2210"/>
                                        </p:tgtEl>
                                        <p:attrNameLst>
                                          <p:attrName>style.visibility</p:attrName>
                                        </p:attrNameLst>
                                      </p:cBhvr>
                                      <p:to>
                                        <p:strVal val="visible"/>
                                      </p:to>
                                    </p:set>
                                    <p:animEffect transition="in" filter="dissolve">
                                      <p:cBhvr>
                                        <p:cTn id="10" dur="500"/>
                                        <p:tgtEl>
                                          <p:spTgt spid="22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086"/>
                                        </p:tgtEl>
                                        <p:attrNameLst>
                                          <p:attrName>style.visibility</p:attrName>
                                        </p:attrNameLst>
                                      </p:cBhvr>
                                      <p:to>
                                        <p:strVal val="visible"/>
                                      </p:to>
                                    </p:set>
                                    <p:animEffect transition="in" filter="dissolve">
                                      <p:cBhvr>
                                        <p:cTn id="20" dur="500"/>
                                        <p:tgtEl>
                                          <p:spTgt spid="2086"/>
                                        </p:tgtEl>
                                      </p:cBhvr>
                                    </p:animEffect>
                                  </p:childTnLst>
                                </p:cTn>
                              </p:par>
                              <p:par>
                                <p:cTn id="21" presetID="9" presetClass="entr" presetSubtype="0" fill="hold" nodeType="withEffect">
                                  <p:stCondLst>
                                    <p:cond delay="0"/>
                                  </p:stCondLst>
                                  <p:childTnLst>
                                    <p:set>
                                      <p:cBhvr>
                                        <p:cTn id="22" dur="1" fill="hold">
                                          <p:stCondLst>
                                            <p:cond delay="0"/>
                                          </p:stCondLst>
                                        </p:cTn>
                                        <p:tgtEl>
                                          <p:spTgt spid="3026"/>
                                        </p:tgtEl>
                                        <p:attrNameLst>
                                          <p:attrName>style.visibility</p:attrName>
                                        </p:attrNameLst>
                                      </p:cBhvr>
                                      <p:to>
                                        <p:strVal val="visible"/>
                                      </p:to>
                                    </p:set>
                                    <p:animEffect transition="in" filter="dissolve">
                                      <p:cBhvr>
                                        <p:cTn id="23" dur="500"/>
                                        <p:tgtEl>
                                          <p:spTgt spid="302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021"/>
                                        </p:tgtEl>
                                        <p:attrNameLst>
                                          <p:attrName>style.visibility</p:attrName>
                                        </p:attrNameLst>
                                      </p:cBhvr>
                                      <p:to>
                                        <p:strVal val="visible"/>
                                      </p:to>
                                    </p:set>
                                    <p:animEffect transition="in" filter="dissolve">
                                      <p:cBhvr>
                                        <p:cTn id="28" dur="500"/>
                                        <p:tgtEl>
                                          <p:spTgt spid="302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3049"/>
                                        </p:tgtEl>
                                        <p:attrNameLst>
                                          <p:attrName>style.visibility</p:attrName>
                                        </p:attrNameLst>
                                      </p:cBhvr>
                                      <p:to>
                                        <p:strVal val="visible"/>
                                      </p:to>
                                    </p:set>
                                    <p:animEffect transition="in" filter="dissolve">
                                      <p:cBhvr>
                                        <p:cTn id="33" dur="500"/>
                                        <p:tgtEl>
                                          <p:spTgt spid="3049"/>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3050"/>
                                        </p:tgtEl>
                                        <p:attrNameLst>
                                          <p:attrName>style.visibility</p:attrName>
                                        </p:attrNameLst>
                                      </p:cBhvr>
                                      <p:to>
                                        <p:strVal val="visible"/>
                                      </p:to>
                                    </p:set>
                                    <p:animEffect transition="in" filter="dissolve">
                                      <p:cBhvr>
                                        <p:cTn id="38" dur="500"/>
                                        <p:tgtEl>
                                          <p:spTgt spid="3050"/>
                                        </p:tgtEl>
                                      </p:cBhvr>
                                    </p:animEffect>
                                  </p:childTnLst>
                                </p:cTn>
                              </p:par>
                              <p:par>
                                <p:cTn id="39" presetID="9" presetClass="entr" presetSubtype="0" fill="hold" nodeType="withEffect">
                                  <p:stCondLst>
                                    <p:cond delay="0"/>
                                  </p:stCondLst>
                                  <p:childTnLst>
                                    <p:set>
                                      <p:cBhvr>
                                        <p:cTn id="40" dur="1" fill="hold">
                                          <p:stCondLst>
                                            <p:cond delay="0"/>
                                          </p:stCondLst>
                                        </p:cTn>
                                        <p:tgtEl>
                                          <p:spTgt spid="3048"/>
                                        </p:tgtEl>
                                        <p:attrNameLst>
                                          <p:attrName>style.visibility</p:attrName>
                                        </p:attrNameLst>
                                      </p:cBhvr>
                                      <p:to>
                                        <p:strVal val="visible"/>
                                      </p:to>
                                    </p:set>
                                    <p:animEffect transition="in" filter="dissolve">
                                      <p:cBhvr>
                                        <p:cTn id="41" dur="500"/>
                                        <p:tgtEl>
                                          <p:spTgt spid="3048"/>
                                        </p:tgtEl>
                                      </p:cBhvr>
                                    </p:animEffect>
                                  </p:childTnLst>
                                </p:cTn>
                              </p:par>
                              <p:par>
                                <p:cTn id="42" presetID="9" presetClass="entr" presetSubtype="0" fill="hold" nodeType="withEffect">
                                  <p:stCondLst>
                                    <p:cond delay="0"/>
                                  </p:stCondLst>
                                  <p:childTnLst>
                                    <p:set>
                                      <p:cBhvr>
                                        <p:cTn id="43" dur="1" fill="hold">
                                          <p:stCondLst>
                                            <p:cond delay="0"/>
                                          </p:stCondLst>
                                        </p:cTn>
                                        <p:tgtEl>
                                          <p:spTgt spid="2085"/>
                                        </p:tgtEl>
                                        <p:attrNameLst>
                                          <p:attrName>style.visibility</p:attrName>
                                        </p:attrNameLst>
                                      </p:cBhvr>
                                      <p:to>
                                        <p:strVal val="visible"/>
                                      </p:to>
                                    </p:set>
                                    <p:animEffect transition="in" filter="dissolve">
                                      <p:cBhvr>
                                        <p:cTn id="44" dur="500"/>
                                        <p:tgtEl>
                                          <p:spTgt spid="2085"/>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3029"/>
                                        </p:tgtEl>
                                        <p:attrNameLst>
                                          <p:attrName>style.visibility</p:attrName>
                                        </p:attrNameLst>
                                      </p:cBhvr>
                                      <p:to>
                                        <p:strVal val="visible"/>
                                      </p:to>
                                    </p:set>
                                    <p:animEffect transition="in" filter="dissolve">
                                      <p:cBhvr>
                                        <p:cTn id="49" dur="500"/>
                                        <p:tgtEl>
                                          <p:spTgt spid="3029"/>
                                        </p:tgtEl>
                                      </p:cBhvr>
                                    </p:animEffect>
                                  </p:childTnLst>
                                </p:cTn>
                              </p:par>
                              <p:par>
                                <p:cTn id="50" presetID="9" presetClass="entr" presetSubtype="0" fill="hold" nodeType="withEffect">
                                  <p:stCondLst>
                                    <p:cond delay="0"/>
                                  </p:stCondLst>
                                  <p:childTnLst>
                                    <p:set>
                                      <p:cBhvr>
                                        <p:cTn id="51" dur="1" fill="hold">
                                          <p:stCondLst>
                                            <p:cond delay="0"/>
                                          </p:stCondLst>
                                        </p:cTn>
                                        <p:tgtEl>
                                          <p:spTgt spid="3046"/>
                                        </p:tgtEl>
                                        <p:attrNameLst>
                                          <p:attrName>style.visibility</p:attrName>
                                        </p:attrNameLst>
                                      </p:cBhvr>
                                      <p:to>
                                        <p:strVal val="visible"/>
                                      </p:to>
                                    </p:set>
                                    <p:animEffect transition="in" filter="dissolve">
                                      <p:cBhvr>
                                        <p:cTn id="52" dur="500"/>
                                        <p:tgtEl>
                                          <p:spTgt spid="3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08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Calibri" panose="020F0502020204030204"/>
              </a:rPr>
              <a:t>Redes de </a:t>
            </a:r>
            <a:r>
              <a:rPr lang="pt-BR" b="0" i="1" dirty="0">
                <a:latin typeface="Calibri" panose="020F0502020204030204"/>
              </a:rPr>
              <a:t>datacenter</a:t>
            </a:r>
            <a:r>
              <a:rPr lang="pt-BR" b="0" dirty="0">
                <a:latin typeface="Calibri" panose="020F0502020204030204"/>
              </a:rPr>
              <a:t>: elementos de rede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103</a:t>
            </a:fld>
            <a:endParaRPr lang="en-US" dirty="0"/>
          </a:p>
        </p:txBody>
      </p:sp>
      <p:sp>
        <p:nvSpPr>
          <p:cNvPr id="3" name="TextBox 2">
            <a:extLst>
              <a:ext uri="{FF2B5EF4-FFF2-40B4-BE49-F238E27FC236}">
                <a16:creationId xmlns:a16="http://schemas.microsoft.com/office/drawing/2014/main" id="{03C5DA41-DD5B-1C40-B9A9-28E9CB714C21}"/>
              </a:ext>
            </a:extLst>
          </p:cNvPr>
          <p:cNvSpPr txBox="1"/>
          <p:nvPr/>
        </p:nvSpPr>
        <p:spPr>
          <a:xfrm>
            <a:off x="874058" y="1371600"/>
            <a:ext cx="8746112" cy="523220"/>
          </a:xfrm>
          <a:prstGeom prst="rect">
            <a:avLst/>
          </a:prstGeom>
          <a:noFill/>
        </p:spPr>
        <p:txBody>
          <a:bodyPr wrap="none" rtlCol="0">
            <a:spAutoFit/>
          </a:bodyPr>
          <a:lstStyle/>
          <a:p>
            <a:r>
              <a:rPr lang="en-US" sz="2800" dirty="0"/>
              <a:t>Two-layer leaf/spine datacenter interconnection network: </a:t>
            </a:r>
          </a:p>
        </p:txBody>
      </p:sp>
      <p:sp>
        <p:nvSpPr>
          <p:cNvPr id="5" name="Rectangle 4">
            <a:extLst>
              <a:ext uri="{FF2B5EF4-FFF2-40B4-BE49-F238E27FC236}">
                <a16:creationId xmlns:a16="http://schemas.microsoft.com/office/drawing/2014/main" id="{E48F1873-8D0D-31F2-D7FB-BBC2ACFEF550}"/>
              </a:ext>
            </a:extLst>
          </p:cNvPr>
          <p:cNvSpPr/>
          <p:nvPr/>
        </p:nvSpPr>
        <p:spPr>
          <a:xfrm rot="16200000">
            <a:off x="5348297" y="3819684"/>
            <a:ext cx="92075" cy="2028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A8271E3-E087-95E0-FA5B-8A31ADA31882}"/>
              </a:ext>
            </a:extLst>
          </p:cNvPr>
          <p:cNvSpPr/>
          <p:nvPr/>
        </p:nvSpPr>
        <p:spPr>
          <a:xfrm rot="10800000">
            <a:off x="5266856" y="3816510"/>
            <a:ext cx="92075" cy="11745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AD2068E-4ECD-C14B-C085-5FD5355CAAA4}"/>
              </a:ext>
            </a:extLst>
          </p:cNvPr>
          <p:cNvGrpSpPr/>
          <p:nvPr/>
        </p:nvGrpSpPr>
        <p:grpSpPr>
          <a:xfrm>
            <a:off x="2252546" y="3088822"/>
            <a:ext cx="8444135" cy="1321521"/>
            <a:chOff x="2252546" y="3088822"/>
            <a:chExt cx="8444135" cy="1321521"/>
          </a:xfrm>
        </p:grpSpPr>
        <p:cxnSp>
          <p:nvCxnSpPr>
            <p:cNvPr id="8" name="Straight Connector 7">
              <a:extLst>
                <a:ext uri="{FF2B5EF4-FFF2-40B4-BE49-F238E27FC236}">
                  <a16:creationId xmlns:a16="http://schemas.microsoft.com/office/drawing/2014/main" id="{61E70D7F-F1C4-7E1B-E6D3-5F4CB86A6CC7}"/>
                </a:ext>
              </a:extLst>
            </p:cNvPr>
            <p:cNvCxnSpPr>
              <a:cxnSpLocks/>
            </p:cNvCxnSpPr>
            <p:nvPr/>
          </p:nvCxnSpPr>
          <p:spPr>
            <a:xfrm flipH="1">
              <a:off x="2252546" y="3104574"/>
              <a:ext cx="870422" cy="1282663"/>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CFB1D80A-7FD3-D4ED-A619-82E7C537A87A}"/>
                </a:ext>
              </a:extLst>
            </p:cNvPr>
            <p:cNvCxnSpPr>
              <a:cxnSpLocks/>
            </p:cNvCxnSpPr>
            <p:nvPr/>
          </p:nvCxnSpPr>
          <p:spPr>
            <a:xfrm flipH="1">
              <a:off x="2809082" y="3107201"/>
              <a:ext cx="313886" cy="1272405"/>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9FC39031-DCF3-74C7-DE9B-BB983F150D34}"/>
                </a:ext>
              </a:extLst>
            </p:cNvPr>
            <p:cNvCxnSpPr>
              <a:cxnSpLocks/>
            </p:cNvCxnSpPr>
            <p:nvPr/>
          </p:nvCxnSpPr>
          <p:spPr>
            <a:xfrm>
              <a:off x="3129584" y="3090389"/>
              <a:ext cx="226039" cy="1298701"/>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BD7DD271-C685-9A07-095E-A113A0BCE086}"/>
                </a:ext>
              </a:extLst>
            </p:cNvPr>
            <p:cNvCxnSpPr>
              <a:cxnSpLocks/>
            </p:cNvCxnSpPr>
            <p:nvPr/>
          </p:nvCxnSpPr>
          <p:spPr>
            <a:xfrm>
              <a:off x="3133493" y="3123295"/>
              <a:ext cx="782613" cy="1258687"/>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82496AA7-34D4-7EC7-9312-ECB7E842DCA4}"/>
                </a:ext>
              </a:extLst>
            </p:cNvPr>
            <p:cNvCxnSpPr>
              <a:cxnSpLocks/>
            </p:cNvCxnSpPr>
            <p:nvPr/>
          </p:nvCxnSpPr>
          <p:spPr>
            <a:xfrm>
              <a:off x="3144018" y="3123295"/>
              <a:ext cx="1357365" cy="1258687"/>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620B5E8-3C13-B485-CBD9-30CDA34A21C1}"/>
                </a:ext>
              </a:extLst>
            </p:cNvPr>
            <p:cNvCxnSpPr>
              <a:cxnSpLocks/>
            </p:cNvCxnSpPr>
            <p:nvPr/>
          </p:nvCxnSpPr>
          <p:spPr>
            <a:xfrm>
              <a:off x="3133493" y="3123295"/>
              <a:ext cx="1920343" cy="1259391"/>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20A65F83-0BF8-0E59-E7E7-D4C26D92EEBB}"/>
                </a:ext>
              </a:extLst>
            </p:cNvPr>
            <p:cNvCxnSpPr>
              <a:cxnSpLocks/>
            </p:cNvCxnSpPr>
            <p:nvPr/>
          </p:nvCxnSpPr>
          <p:spPr>
            <a:xfrm>
              <a:off x="3133493" y="3109829"/>
              <a:ext cx="2469117" cy="1281598"/>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2862A555-BAA4-1340-17BC-6DCB17EDBEFE}"/>
                </a:ext>
              </a:extLst>
            </p:cNvPr>
            <p:cNvCxnSpPr>
              <a:cxnSpLocks/>
            </p:cNvCxnSpPr>
            <p:nvPr/>
          </p:nvCxnSpPr>
          <p:spPr>
            <a:xfrm>
              <a:off x="3116352" y="3096362"/>
              <a:ext cx="3065918" cy="1294620"/>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6039911-D47B-BAA7-EAD3-3223BDF6C617}"/>
                </a:ext>
              </a:extLst>
            </p:cNvPr>
            <p:cNvCxnSpPr>
              <a:cxnSpLocks/>
            </p:cNvCxnSpPr>
            <p:nvPr/>
          </p:nvCxnSpPr>
          <p:spPr>
            <a:xfrm>
              <a:off x="3122968" y="3096362"/>
              <a:ext cx="3638962" cy="1294620"/>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906C6B8A-A955-4E5A-AA3A-2860399CF165}"/>
                </a:ext>
              </a:extLst>
            </p:cNvPr>
            <p:cNvCxnSpPr>
              <a:cxnSpLocks/>
            </p:cNvCxnSpPr>
            <p:nvPr/>
          </p:nvCxnSpPr>
          <p:spPr>
            <a:xfrm>
              <a:off x="3140109" y="3094573"/>
              <a:ext cx="4219748" cy="1291908"/>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3D359E4C-8E2B-233D-E265-E956DBB8EA5A}"/>
                </a:ext>
              </a:extLst>
            </p:cNvPr>
            <p:cNvCxnSpPr>
              <a:cxnSpLocks/>
            </p:cNvCxnSpPr>
            <p:nvPr/>
          </p:nvCxnSpPr>
          <p:spPr>
            <a:xfrm>
              <a:off x="3129584" y="3098151"/>
              <a:ext cx="4741533" cy="1294013"/>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ED29F11-C6B4-7D5C-3A6D-7D7977F80AC2}"/>
                </a:ext>
              </a:extLst>
            </p:cNvPr>
            <p:cNvCxnSpPr>
              <a:cxnSpLocks/>
            </p:cNvCxnSpPr>
            <p:nvPr/>
          </p:nvCxnSpPr>
          <p:spPr>
            <a:xfrm>
              <a:off x="3122968" y="3090072"/>
              <a:ext cx="5306275" cy="1292716"/>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C841A8B-7BC2-B707-4E2D-6C0AEA6558A5}"/>
                </a:ext>
              </a:extLst>
            </p:cNvPr>
            <p:cNvCxnSpPr>
              <a:cxnSpLocks/>
            </p:cNvCxnSpPr>
            <p:nvPr/>
          </p:nvCxnSpPr>
          <p:spPr>
            <a:xfrm>
              <a:off x="3150634" y="3096938"/>
              <a:ext cx="6487493" cy="1285044"/>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7776230E-5BA7-1A90-25B9-EC9559F2CBF9}"/>
                </a:ext>
              </a:extLst>
            </p:cNvPr>
            <p:cNvCxnSpPr>
              <a:cxnSpLocks/>
            </p:cNvCxnSpPr>
            <p:nvPr/>
          </p:nvCxnSpPr>
          <p:spPr>
            <a:xfrm>
              <a:off x="3129584" y="3096531"/>
              <a:ext cx="7030285" cy="1285451"/>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D7EFB32-9AE9-4EC5-E7BE-EC3681CF85EA}"/>
                </a:ext>
              </a:extLst>
            </p:cNvPr>
            <p:cNvCxnSpPr>
              <a:cxnSpLocks/>
            </p:cNvCxnSpPr>
            <p:nvPr/>
          </p:nvCxnSpPr>
          <p:spPr>
            <a:xfrm>
              <a:off x="3122968" y="3094573"/>
              <a:ext cx="7573713" cy="1287067"/>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4150D2D7-2677-485E-45FF-2BDD9F99E0F7}"/>
                </a:ext>
              </a:extLst>
            </p:cNvPr>
            <p:cNvCxnSpPr>
              <a:cxnSpLocks/>
              <a:stCxn id="71715" idx="2"/>
            </p:cNvCxnSpPr>
            <p:nvPr/>
          </p:nvCxnSpPr>
          <p:spPr>
            <a:xfrm>
              <a:off x="3153901" y="3132601"/>
              <a:ext cx="5917349" cy="1277742"/>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222D59F1-2FC7-5289-09AE-E0F0B035F5C9}"/>
                </a:ext>
              </a:extLst>
            </p:cNvPr>
            <p:cNvCxnSpPr>
              <a:cxnSpLocks/>
            </p:cNvCxnSpPr>
            <p:nvPr/>
          </p:nvCxnSpPr>
          <p:spPr>
            <a:xfrm flipV="1">
              <a:off x="3904581" y="3088822"/>
              <a:ext cx="5929580" cy="1291935"/>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grpSp>
      <p:grpSp>
        <p:nvGrpSpPr>
          <p:cNvPr id="25" name="Group 24">
            <a:extLst>
              <a:ext uri="{FF2B5EF4-FFF2-40B4-BE49-F238E27FC236}">
                <a16:creationId xmlns:a16="http://schemas.microsoft.com/office/drawing/2014/main" id="{B9789DB7-B15F-A4AE-7615-5DA031384EB1}"/>
              </a:ext>
            </a:extLst>
          </p:cNvPr>
          <p:cNvGrpSpPr/>
          <p:nvPr/>
        </p:nvGrpSpPr>
        <p:grpSpPr>
          <a:xfrm flipH="1">
            <a:off x="2217403" y="3078696"/>
            <a:ext cx="8493796" cy="1312793"/>
            <a:chOff x="2252546" y="3090072"/>
            <a:chExt cx="8493796" cy="1312793"/>
          </a:xfrm>
        </p:grpSpPr>
        <p:cxnSp>
          <p:nvCxnSpPr>
            <p:cNvPr id="26" name="Straight Connector 25">
              <a:extLst>
                <a:ext uri="{FF2B5EF4-FFF2-40B4-BE49-F238E27FC236}">
                  <a16:creationId xmlns:a16="http://schemas.microsoft.com/office/drawing/2014/main" id="{0935A4DE-6677-1612-1568-036CAAA66CF8}"/>
                </a:ext>
              </a:extLst>
            </p:cNvPr>
            <p:cNvCxnSpPr>
              <a:cxnSpLocks/>
            </p:cNvCxnSpPr>
            <p:nvPr/>
          </p:nvCxnSpPr>
          <p:spPr>
            <a:xfrm flipH="1">
              <a:off x="2252546" y="3104574"/>
              <a:ext cx="870422" cy="1282663"/>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112A933-B44D-9EFF-D6E2-B19AFF2EF2B7}"/>
                </a:ext>
              </a:extLst>
            </p:cNvPr>
            <p:cNvCxnSpPr>
              <a:cxnSpLocks/>
            </p:cNvCxnSpPr>
            <p:nvPr/>
          </p:nvCxnSpPr>
          <p:spPr>
            <a:xfrm flipH="1">
              <a:off x="2829916" y="3107201"/>
              <a:ext cx="293052" cy="129055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8F16670-2897-C81C-7FFC-59EBB5629DC8}"/>
                </a:ext>
              </a:extLst>
            </p:cNvPr>
            <p:cNvCxnSpPr>
              <a:cxnSpLocks/>
            </p:cNvCxnSpPr>
            <p:nvPr/>
          </p:nvCxnSpPr>
          <p:spPr>
            <a:xfrm>
              <a:off x="3129584" y="3090389"/>
              <a:ext cx="242384" cy="1291593"/>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60B0FEC0-EC7D-C0F1-D8CA-EB5F17CDF845}"/>
                </a:ext>
              </a:extLst>
            </p:cNvPr>
            <p:cNvCxnSpPr>
              <a:cxnSpLocks/>
            </p:cNvCxnSpPr>
            <p:nvPr/>
          </p:nvCxnSpPr>
          <p:spPr>
            <a:xfrm>
              <a:off x="3133493" y="3123295"/>
              <a:ext cx="782613" cy="1258687"/>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5D47D36-A51F-0E31-4459-744B25B68636}"/>
                </a:ext>
              </a:extLst>
            </p:cNvPr>
            <p:cNvCxnSpPr>
              <a:cxnSpLocks/>
            </p:cNvCxnSpPr>
            <p:nvPr/>
          </p:nvCxnSpPr>
          <p:spPr>
            <a:xfrm>
              <a:off x="3144018" y="3123295"/>
              <a:ext cx="1357365" cy="1258687"/>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08F8228F-F92B-FA81-068A-03DFE7B6F0F7}"/>
                </a:ext>
              </a:extLst>
            </p:cNvPr>
            <p:cNvCxnSpPr>
              <a:cxnSpLocks/>
            </p:cNvCxnSpPr>
            <p:nvPr/>
          </p:nvCxnSpPr>
          <p:spPr>
            <a:xfrm>
              <a:off x="3133493" y="3123295"/>
              <a:ext cx="1951304" cy="1279570"/>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BBD73DC-43F9-06FA-2337-A5B3673C0E02}"/>
                </a:ext>
              </a:extLst>
            </p:cNvPr>
            <p:cNvCxnSpPr>
              <a:cxnSpLocks/>
            </p:cNvCxnSpPr>
            <p:nvPr/>
          </p:nvCxnSpPr>
          <p:spPr>
            <a:xfrm>
              <a:off x="3133493" y="3109829"/>
              <a:ext cx="2510580" cy="1292993"/>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2CE88A0C-6D91-5EF0-3A51-09B1DAC12129}"/>
                </a:ext>
              </a:extLst>
            </p:cNvPr>
            <p:cNvCxnSpPr>
              <a:cxnSpLocks/>
            </p:cNvCxnSpPr>
            <p:nvPr/>
          </p:nvCxnSpPr>
          <p:spPr>
            <a:xfrm>
              <a:off x="3116352" y="3096362"/>
              <a:ext cx="3065918" cy="1294620"/>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D54620B-4F06-01A4-B5FD-DEBE42D91F5D}"/>
                </a:ext>
              </a:extLst>
            </p:cNvPr>
            <p:cNvCxnSpPr>
              <a:cxnSpLocks/>
            </p:cNvCxnSpPr>
            <p:nvPr/>
          </p:nvCxnSpPr>
          <p:spPr>
            <a:xfrm>
              <a:off x="3122968" y="3096362"/>
              <a:ext cx="3638962" cy="1294620"/>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71B21B1-42A2-AA4E-6E44-8901A7C9213D}"/>
                </a:ext>
              </a:extLst>
            </p:cNvPr>
            <p:cNvCxnSpPr>
              <a:cxnSpLocks/>
            </p:cNvCxnSpPr>
            <p:nvPr/>
          </p:nvCxnSpPr>
          <p:spPr>
            <a:xfrm>
              <a:off x="3140109" y="3094573"/>
              <a:ext cx="4211492" cy="130408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AD8CBAAF-648B-DC67-35C7-D0C1ED4AD26D}"/>
                </a:ext>
              </a:extLst>
            </p:cNvPr>
            <p:cNvCxnSpPr>
              <a:cxnSpLocks/>
            </p:cNvCxnSpPr>
            <p:nvPr/>
          </p:nvCxnSpPr>
          <p:spPr>
            <a:xfrm>
              <a:off x="3129584" y="3098151"/>
              <a:ext cx="4767805" cy="1296475"/>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D63B1703-7879-92D5-4A72-1106B20C94E9}"/>
                </a:ext>
              </a:extLst>
            </p:cNvPr>
            <p:cNvCxnSpPr>
              <a:cxnSpLocks/>
            </p:cNvCxnSpPr>
            <p:nvPr/>
          </p:nvCxnSpPr>
          <p:spPr>
            <a:xfrm>
              <a:off x="3122968" y="3090072"/>
              <a:ext cx="5337931" cy="1303305"/>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4C6A5B24-CBC0-A6B7-B8DA-7803070EC390}"/>
                </a:ext>
              </a:extLst>
            </p:cNvPr>
            <p:cNvCxnSpPr>
              <a:cxnSpLocks/>
            </p:cNvCxnSpPr>
            <p:nvPr/>
          </p:nvCxnSpPr>
          <p:spPr>
            <a:xfrm>
              <a:off x="3150634" y="3096938"/>
              <a:ext cx="6445406" cy="130312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57AAF104-D6EC-B2DF-A476-ECC8E8E32AB4}"/>
                </a:ext>
              </a:extLst>
            </p:cNvPr>
            <p:cNvCxnSpPr>
              <a:cxnSpLocks/>
            </p:cNvCxnSpPr>
            <p:nvPr/>
          </p:nvCxnSpPr>
          <p:spPr>
            <a:xfrm>
              <a:off x="3129584" y="3096531"/>
              <a:ext cx="7030285" cy="128545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A72ED5C4-A84A-F27B-D3D6-E086230A88DA}"/>
                </a:ext>
              </a:extLst>
            </p:cNvPr>
            <p:cNvCxnSpPr>
              <a:cxnSpLocks/>
            </p:cNvCxnSpPr>
            <p:nvPr/>
          </p:nvCxnSpPr>
          <p:spPr>
            <a:xfrm>
              <a:off x="3122968" y="3094573"/>
              <a:ext cx="7623374" cy="1298198"/>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grpSp>
      <p:grpSp>
        <p:nvGrpSpPr>
          <p:cNvPr id="41" name="Group 40">
            <a:extLst>
              <a:ext uri="{FF2B5EF4-FFF2-40B4-BE49-F238E27FC236}">
                <a16:creationId xmlns:a16="http://schemas.microsoft.com/office/drawing/2014/main" id="{A37DD8E6-E4ED-D4EB-67B5-EFB8B6F799EF}"/>
              </a:ext>
            </a:extLst>
          </p:cNvPr>
          <p:cNvGrpSpPr/>
          <p:nvPr/>
        </p:nvGrpSpPr>
        <p:grpSpPr>
          <a:xfrm>
            <a:off x="2249061" y="3090541"/>
            <a:ext cx="8468754" cy="1318169"/>
            <a:chOff x="1120536" y="3090072"/>
            <a:chExt cx="8468754" cy="1318169"/>
          </a:xfrm>
        </p:grpSpPr>
        <p:cxnSp>
          <p:nvCxnSpPr>
            <p:cNvPr id="42" name="Straight Connector 41">
              <a:extLst>
                <a:ext uri="{FF2B5EF4-FFF2-40B4-BE49-F238E27FC236}">
                  <a16:creationId xmlns:a16="http://schemas.microsoft.com/office/drawing/2014/main" id="{744B4EE7-F36C-280C-5D19-CB51E6150AE2}"/>
                </a:ext>
              </a:extLst>
            </p:cNvPr>
            <p:cNvCxnSpPr>
              <a:cxnSpLocks/>
            </p:cNvCxnSpPr>
            <p:nvPr/>
          </p:nvCxnSpPr>
          <p:spPr>
            <a:xfrm flipH="1">
              <a:off x="1120536" y="3104574"/>
              <a:ext cx="2002432" cy="1263164"/>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524D2BFB-4657-6CB3-1566-FB0776A11153}"/>
                </a:ext>
              </a:extLst>
            </p:cNvPr>
            <p:cNvCxnSpPr>
              <a:cxnSpLocks/>
              <a:stCxn id="71717" idx="2"/>
            </p:cNvCxnSpPr>
            <p:nvPr/>
          </p:nvCxnSpPr>
          <p:spPr>
            <a:xfrm flipH="1">
              <a:off x="1683994" y="3118638"/>
              <a:ext cx="1448732" cy="1289603"/>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349233C3-B3F7-5B69-A58C-45BEF6EC2FB9}"/>
                </a:ext>
              </a:extLst>
            </p:cNvPr>
            <p:cNvCxnSpPr>
              <a:cxnSpLocks/>
            </p:cNvCxnSpPr>
            <p:nvPr/>
          </p:nvCxnSpPr>
          <p:spPr>
            <a:xfrm flipH="1">
              <a:off x="2232337" y="3090389"/>
              <a:ext cx="897247" cy="1285147"/>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C8FF3E85-40C2-E0AF-1A88-8094DB73D561}"/>
                </a:ext>
              </a:extLst>
            </p:cNvPr>
            <p:cNvCxnSpPr>
              <a:cxnSpLocks/>
              <a:stCxn id="71717" idx="2"/>
            </p:cNvCxnSpPr>
            <p:nvPr/>
          </p:nvCxnSpPr>
          <p:spPr>
            <a:xfrm flipH="1">
              <a:off x="2791695" y="3118638"/>
              <a:ext cx="341031" cy="1282298"/>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DB24D609-BE43-7700-30DB-71E67FD1AD74}"/>
                </a:ext>
              </a:extLst>
            </p:cNvPr>
            <p:cNvCxnSpPr>
              <a:cxnSpLocks/>
            </p:cNvCxnSpPr>
            <p:nvPr/>
          </p:nvCxnSpPr>
          <p:spPr>
            <a:xfrm>
              <a:off x="3144018" y="3123295"/>
              <a:ext cx="226327" cy="124514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0B480BC3-A44C-876C-24B1-0E61480AD050}"/>
                </a:ext>
              </a:extLst>
            </p:cNvPr>
            <p:cNvCxnSpPr>
              <a:cxnSpLocks/>
            </p:cNvCxnSpPr>
            <p:nvPr/>
          </p:nvCxnSpPr>
          <p:spPr>
            <a:xfrm>
              <a:off x="3133600" y="3098120"/>
              <a:ext cx="790433" cy="128139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82E1C6EC-47EE-AB27-CF07-31A11AA55F2C}"/>
                </a:ext>
              </a:extLst>
            </p:cNvPr>
            <p:cNvCxnSpPr>
              <a:cxnSpLocks/>
            </p:cNvCxnSpPr>
            <p:nvPr/>
          </p:nvCxnSpPr>
          <p:spPr>
            <a:xfrm>
              <a:off x="3133493" y="3109829"/>
              <a:ext cx="1347630" cy="127167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914EBBBC-0A37-CC8C-0634-713F4FB1CE38}"/>
                </a:ext>
              </a:extLst>
            </p:cNvPr>
            <p:cNvCxnSpPr>
              <a:cxnSpLocks/>
            </p:cNvCxnSpPr>
            <p:nvPr/>
          </p:nvCxnSpPr>
          <p:spPr>
            <a:xfrm>
              <a:off x="3116352" y="3096362"/>
              <a:ext cx="1926247" cy="127208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40B3AE06-7873-DAEE-0E05-F25C2070812E}"/>
                </a:ext>
              </a:extLst>
            </p:cNvPr>
            <p:cNvCxnSpPr>
              <a:cxnSpLocks/>
            </p:cNvCxnSpPr>
            <p:nvPr/>
          </p:nvCxnSpPr>
          <p:spPr>
            <a:xfrm>
              <a:off x="3122968" y="3096362"/>
              <a:ext cx="2517558" cy="128513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3BA23A3F-DDF4-D9B5-1C59-A5A209F8E419}"/>
                </a:ext>
              </a:extLst>
            </p:cNvPr>
            <p:cNvCxnSpPr>
              <a:cxnSpLocks/>
            </p:cNvCxnSpPr>
            <p:nvPr/>
          </p:nvCxnSpPr>
          <p:spPr>
            <a:xfrm>
              <a:off x="3140109" y="3094573"/>
              <a:ext cx="3073917" cy="128053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E9C41356-3ED7-8F71-EB5E-6E642936E190}"/>
                </a:ext>
              </a:extLst>
            </p:cNvPr>
            <p:cNvCxnSpPr>
              <a:cxnSpLocks/>
            </p:cNvCxnSpPr>
            <p:nvPr/>
          </p:nvCxnSpPr>
          <p:spPr>
            <a:xfrm>
              <a:off x="3129584" y="3098151"/>
              <a:ext cx="4785621" cy="1277744"/>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71A2CC76-74D0-A335-095D-649667E597FE}"/>
                </a:ext>
              </a:extLst>
            </p:cNvPr>
            <p:cNvCxnSpPr>
              <a:cxnSpLocks/>
            </p:cNvCxnSpPr>
            <p:nvPr/>
          </p:nvCxnSpPr>
          <p:spPr>
            <a:xfrm>
              <a:off x="3122968" y="3090072"/>
              <a:ext cx="3625790" cy="129804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FA6E2CCE-ABCF-604E-37BD-86ECE0A815B3}"/>
                </a:ext>
              </a:extLst>
            </p:cNvPr>
            <p:cNvCxnSpPr>
              <a:cxnSpLocks/>
            </p:cNvCxnSpPr>
            <p:nvPr/>
          </p:nvCxnSpPr>
          <p:spPr>
            <a:xfrm>
              <a:off x="3150634" y="3096938"/>
              <a:ext cx="4171149" cy="128442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0C758DAF-3F97-5322-2C1E-804F0495BB97}"/>
                </a:ext>
              </a:extLst>
            </p:cNvPr>
            <p:cNvCxnSpPr>
              <a:cxnSpLocks/>
            </p:cNvCxnSpPr>
            <p:nvPr/>
          </p:nvCxnSpPr>
          <p:spPr>
            <a:xfrm>
              <a:off x="3144018" y="3106671"/>
              <a:ext cx="5313068" cy="1267931"/>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B67D0B95-527E-A3BA-D853-2485CDEA06C9}"/>
                </a:ext>
              </a:extLst>
            </p:cNvPr>
            <p:cNvCxnSpPr>
              <a:cxnSpLocks/>
            </p:cNvCxnSpPr>
            <p:nvPr/>
          </p:nvCxnSpPr>
          <p:spPr>
            <a:xfrm>
              <a:off x="3122968" y="3094573"/>
              <a:ext cx="6466322" cy="1286574"/>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FAA573F6-9AB9-A6BD-2A88-7D2C569889AE}"/>
                </a:ext>
              </a:extLst>
            </p:cNvPr>
            <p:cNvCxnSpPr>
              <a:cxnSpLocks/>
              <a:stCxn id="71717" idx="2"/>
            </p:cNvCxnSpPr>
            <p:nvPr/>
          </p:nvCxnSpPr>
          <p:spPr>
            <a:xfrm>
              <a:off x="3132726" y="3118638"/>
              <a:ext cx="5860325" cy="1280123"/>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grpSp>
      <p:grpSp>
        <p:nvGrpSpPr>
          <p:cNvPr id="58" name="Group 57">
            <a:extLst>
              <a:ext uri="{FF2B5EF4-FFF2-40B4-BE49-F238E27FC236}">
                <a16:creationId xmlns:a16="http://schemas.microsoft.com/office/drawing/2014/main" id="{2E2B9AF3-85A7-1A40-8346-A124D9A8C127}"/>
              </a:ext>
            </a:extLst>
          </p:cNvPr>
          <p:cNvGrpSpPr/>
          <p:nvPr/>
        </p:nvGrpSpPr>
        <p:grpSpPr>
          <a:xfrm flipH="1">
            <a:off x="2249061" y="3086423"/>
            <a:ext cx="8467692" cy="1307523"/>
            <a:chOff x="1062839" y="3090072"/>
            <a:chExt cx="8467692" cy="1307523"/>
          </a:xfrm>
        </p:grpSpPr>
        <p:cxnSp>
          <p:nvCxnSpPr>
            <p:cNvPr id="59" name="Straight Connector 58">
              <a:extLst>
                <a:ext uri="{FF2B5EF4-FFF2-40B4-BE49-F238E27FC236}">
                  <a16:creationId xmlns:a16="http://schemas.microsoft.com/office/drawing/2014/main" id="{4F94343F-DA3E-CE6F-AE0C-2E6FD047E451}"/>
                </a:ext>
              </a:extLst>
            </p:cNvPr>
            <p:cNvCxnSpPr>
              <a:cxnSpLocks/>
            </p:cNvCxnSpPr>
            <p:nvPr/>
          </p:nvCxnSpPr>
          <p:spPr>
            <a:xfrm flipH="1">
              <a:off x="1062839" y="3104574"/>
              <a:ext cx="2060129" cy="1284232"/>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AC8AE79-E13D-08F5-5FE1-A536873ACC00}"/>
                </a:ext>
              </a:extLst>
            </p:cNvPr>
            <p:cNvCxnSpPr>
              <a:cxnSpLocks/>
            </p:cNvCxnSpPr>
            <p:nvPr/>
          </p:nvCxnSpPr>
          <p:spPr>
            <a:xfrm flipH="1">
              <a:off x="1645592" y="3093238"/>
              <a:ext cx="1487134" cy="129635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ED7DCCBA-9805-88A0-2AB4-D7EE3C5BDA79}"/>
                </a:ext>
              </a:extLst>
            </p:cNvPr>
            <p:cNvCxnSpPr>
              <a:cxnSpLocks/>
            </p:cNvCxnSpPr>
            <p:nvPr/>
          </p:nvCxnSpPr>
          <p:spPr>
            <a:xfrm flipH="1">
              <a:off x="2188742" y="3090389"/>
              <a:ext cx="940842" cy="1291973"/>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277FEB58-91C8-7E95-B389-4522E035AFAB}"/>
                </a:ext>
              </a:extLst>
            </p:cNvPr>
            <p:cNvCxnSpPr>
              <a:cxnSpLocks/>
            </p:cNvCxnSpPr>
            <p:nvPr/>
          </p:nvCxnSpPr>
          <p:spPr>
            <a:xfrm flipH="1">
              <a:off x="2736466" y="3093238"/>
              <a:ext cx="396260" cy="129367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444BD964-6121-4C70-886F-1E5130E43E40}"/>
                </a:ext>
              </a:extLst>
            </p:cNvPr>
            <p:cNvCxnSpPr>
              <a:cxnSpLocks/>
            </p:cNvCxnSpPr>
            <p:nvPr/>
          </p:nvCxnSpPr>
          <p:spPr>
            <a:xfrm>
              <a:off x="3144018" y="3123295"/>
              <a:ext cx="184868" cy="1274300"/>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0" name="Straight Connector 71679">
              <a:extLst>
                <a:ext uri="{FF2B5EF4-FFF2-40B4-BE49-F238E27FC236}">
                  <a16:creationId xmlns:a16="http://schemas.microsoft.com/office/drawing/2014/main" id="{58DD13A4-AD5F-1786-22E6-420468073938}"/>
                </a:ext>
              </a:extLst>
            </p:cNvPr>
            <p:cNvCxnSpPr>
              <a:cxnSpLocks/>
            </p:cNvCxnSpPr>
            <p:nvPr/>
          </p:nvCxnSpPr>
          <p:spPr>
            <a:xfrm>
              <a:off x="3133600" y="3098120"/>
              <a:ext cx="765299" cy="1294713"/>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1" name="Straight Connector 71680">
              <a:extLst>
                <a:ext uri="{FF2B5EF4-FFF2-40B4-BE49-F238E27FC236}">
                  <a16:creationId xmlns:a16="http://schemas.microsoft.com/office/drawing/2014/main" id="{62BDD39E-B44A-D0C9-13EA-28D9C4D50D51}"/>
                </a:ext>
              </a:extLst>
            </p:cNvPr>
            <p:cNvCxnSpPr>
              <a:cxnSpLocks/>
            </p:cNvCxnSpPr>
            <p:nvPr/>
          </p:nvCxnSpPr>
          <p:spPr>
            <a:xfrm>
              <a:off x="3133493" y="3109829"/>
              <a:ext cx="1297635" cy="1276506"/>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3" name="Straight Connector 71682">
              <a:extLst>
                <a:ext uri="{FF2B5EF4-FFF2-40B4-BE49-F238E27FC236}">
                  <a16:creationId xmlns:a16="http://schemas.microsoft.com/office/drawing/2014/main" id="{02DD0521-D2F3-65D8-4383-71E425CB1976}"/>
                </a:ext>
              </a:extLst>
            </p:cNvPr>
            <p:cNvCxnSpPr>
              <a:cxnSpLocks/>
            </p:cNvCxnSpPr>
            <p:nvPr/>
          </p:nvCxnSpPr>
          <p:spPr>
            <a:xfrm>
              <a:off x="3116352" y="3096362"/>
              <a:ext cx="1894898" cy="1295970"/>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4" name="Straight Connector 71683">
              <a:extLst>
                <a:ext uri="{FF2B5EF4-FFF2-40B4-BE49-F238E27FC236}">
                  <a16:creationId xmlns:a16="http://schemas.microsoft.com/office/drawing/2014/main" id="{D40637CE-E348-16FC-98CC-75949DEEE95B}"/>
                </a:ext>
              </a:extLst>
            </p:cNvPr>
            <p:cNvCxnSpPr>
              <a:cxnSpLocks/>
            </p:cNvCxnSpPr>
            <p:nvPr/>
          </p:nvCxnSpPr>
          <p:spPr>
            <a:xfrm>
              <a:off x="3122968" y="3096362"/>
              <a:ext cx="2459504" cy="129000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5" name="Straight Connector 71684">
              <a:extLst>
                <a:ext uri="{FF2B5EF4-FFF2-40B4-BE49-F238E27FC236}">
                  <a16:creationId xmlns:a16="http://schemas.microsoft.com/office/drawing/2014/main" id="{8B98681A-9425-20C8-1AE8-A056A8329601}"/>
                </a:ext>
              </a:extLst>
            </p:cNvPr>
            <p:cNvCxnSpPr>
              <a:cxnSpLocks/>
            </p:cNvCxnSpPr>
            <p:nvPr/>
          </p:nvCxnSpPr>
          <p:spPr>
            <a:xfrm>
              <a:off x="3140109" y="3094573"/>
              <a:ext cx="3012879" cy="1285057"/>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6" name="Straight Connector 71685">
              <a:extLst>
                <a:ext uri="{FF2B5EF4-FFF2-40B4-BE49-F238E27FC236}">
                  <a16:creationId xmlns:a16="http://schemas.microsoft.com/office/drawing/2014/main" id="{86C5B50E-2544-6F93-644C-C3D978F332C8}"/>
                </a:ext>
              </a:extLst>
            </p:cNvPr>
            <p:cNvCxnSpPr>
              <a:cxnSpLocks/>
            </p:cNvCxnSpPr>
            <p:nvPr/>
          </p:nvCxnSpPr>
          <p:spPr>
            <a:xfrm>
              <a:off x="3129584" y="3098151"/>
              <a:ext cx="4724909" cy="1275477"/>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7" name="Straight Connector 71686">
              <a:extLst>
                <a:ext uri="{FF2B5EF4-FFF2-40B4-BE49-F238E27FC236}">
                  <a16:creationId xmlns:a16="http://schemas.microsoft.com/office/drawing/2014/main" id="{CDE0748F-0050-C81D-5DCB-1EE02E9F3198}"/>
                </a:ext>
              </a:extLst>
            </p:cNvPr>
            <p:cNvCxnSpPr>
              <a:cxnSpLocks/>
            </p:cNvCxnSpPr>
            <p:nvPr/>
          </p:nvCxnSpPr>
          <p:spPr>
            <a:xfrm>
              <a:off x="3122968" y="3090072"/>
              <a:ext cx="3625790" cy="1298042"/>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8" name="Straight Connector 71687">
              <a:extLst>
                <a:ext uri="{FF2B5EF4-FFF2-40B4-BE49-F238E27FC236}">
                  <a16:creationId xmlns:a16="http://schemas.microsoft.com/office/drawing/2014/main" id="{A89E7539-B841-5B48-9BAB-0123BA961A93}"/>
                </a:ext>
              </a:extLst>
            </p:cNvPr>
            <p:cNvCxnSpPr>
              <a:cxnSpLocks/>
            </p:cNvCxnSpPr>
            <p:nvPr/>
          </p:nvCxnSpPr>
          <p:spPr>
            <a:xfrm>
              <a:off x="3150634" y="3096938"/>
              <a:ext cx="4139972" cy="1283042"/>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9" name="Straight Connector 71688">
              <a:extLst>
                <a:ext uri="{FF2B5EF4-FFF2-40B4-BE49-F238E27FC236}">
                  <a16:creationId xmlns:a16="http://schemas.microsoft.com/office/drawing/2014/main" id="{787C8CC5-50D3-461F-34F9-4C17FE6DE52F}"/>
                </a:ext>
              </a:extLst>
            </p:cNvPr>
            <p:cNvCxnSpPr>
              <a:cxnSpLocks/>
            </p:cNvCxnSpPr>
            <p:nvPr/>
          </p:nvCxnSpPr>
          <p:spPr>
            <a:xfrm>
              <a:off x="3144018" y="3106671"/>
              <a:ext cx="5283700" cy="128569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90" name="Straight Connector 71689">
              <a:extLst>
                <a:ext uri="{FF2B5EF4-FFF2-40B4-BE49-F238E27FC236}">
                  <a16:creationId xmlns:a16="http://schemas.microsoft.com/office/drawing/2014/main" id="{3392D7DE-C007-7815-CC9F-E0C2979ACEE9}"/>
                </a:ext>
              </a:extLst>
            </p:cNvPr>
            <p:cNvCxnSpPr>
              <a:cxnSpLocks/>
            </p:cNvCxnSpPr>
            <p:nvPr/>
          </p:nvCxnSpPr>
          <p:spPr>
            <a:xfrm>
              <a:off x="3122968" y="3094573"/>
              <a:ext cx="6407563" cy="1289018"/>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91" name="Straight Connector 71690">
              <a:extLst>
                <a:ext uri="{FF2B5EF4-FFF2-40B4-BE49-F238E27FC236}">
                  <a16:creationId xmlns:a16="http://schemas.microsoft.com/office/drawing/2014/main" id="{2CEE0BDC-0C7F-7B01-507D-9F1207D60D6F}"/>
                </a:ext>
              </a:extLst>
            </p:cNvPr>
            <p:cNvCxnSpPr>
              <a:cxnSpLocks/>
            </p:cNvCxnSpPr>
            <p:nvPr/>
          </p:nvCxnSpPr>
          <p:spPr>
            <a:xfrm>
              <a:off x="3132726" y="3093238"/>
              <a:ext cx="5849606" cy="1286933"/>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grpSp>
      <p:grpSp>
        <p:nvGrpSpPr>
          <p:cNvPr id="71692" name="Group 71691">
            <a:extLst>
              <a:ext uri="{FF2B5EF4-FFF2-40B4-BE49-F238E27FC236}">
                <a16:creationId xmlns:a16="http://schemas.microsoft.com/office/drawing/2014/main" id="{A9D302C8-13D4-85D4-9C98-82B1B1FC1FFB}"/>
              </a:ext>
            </a:extLst>
          </p:cNvPr>
          <p:cNvGrpSpPr/>
          <p:nvPr/>
        </p:nvGrpSpPr>
        <p:grpSpPr>
          <a:xfrm>
            <a:off x="2253832" y="3078596"/>
            <a:ext cx="8457367" cy="1316486"/>
            <a:chOff x="-144164" y="3090072"/>
            <a:chExt cx="8457367" cy="1316486"/>
          </a:xfrm>
        </p:grpSpPr>
        <p:cxnSp>
          <p:nvCxnSpPr>
            <p:cNvPr id="71693" name="Straight Connector 71692">
              <a:extLst>
                <a:ext uri="{FF2B5EF4-FFF2-40B4-BE49-F238E27FC236}">
                  <a16:creationId xmlns:a16="http://schemas.microsoft.com/office/drawing/2014/main" id="{323A2814-9DA8-FDB5-5F9E-D70F3B5C0CA6}"/>
                </a:ext>
              </a:extLst>
            </p:cNvPr>
            <p:cNvCxnSpPr>
              <a:cxnSpLocks/>
            </p:cNvCxnSpPr>
            <p:nvPr/>
          </p:nvCxnSpPr>
          <p:spPr>
            <a:xfrm flipH="1">
              <a:off x="-144164" y="3104574"/>
              <a:ext cx="3267132" cy="128296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4" name="Straight Connector 71693">
              <a:extLst>
                <a:ext uri="{FF2B5EF4-FFF2-40B4-BE49-F238E27FC236}">
                  <a16:creationId xmlns:a16="http://schemas.microsoft.com/office/drawing/2014/main" id="{DF07705A-A6CD-EE64-D89D-85D8747B7D52}"/>
                </a:ext>
              </a:extLst>
            </p:cNvPr>
            <p:cNvCxnSpPr>
              <a:cxnSpLocks/>
            </p:cNvCxnSpPr>
            <p:nvPr/>
          </p:nvCxnSpPr>
          <p:spPr>
            <a:xfrm flipH="1">
              <a:off x="409433" y="3093238"/>
              <a:ext cx="2723293" cy="130154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5" name="Straight Connector 71694">
              <a:extLst>
                <a:ext uri="{FF2B5EF4-FFF2-40B4-BE49-F238E27FC236}">
                  <a16:creationId xmlns:a16="http://schemas.microsoft.com/office/drawing/2014/main" id="{ED103B35-7EB8-6684-91CA-FAEEA7617C9C}"/>
                </a:ext>
              </a:extLst>
            </p:cNvPr>
            <p:cNvCxnSpPr>
              <a:cxnSpLocks/>
            </p:cNvCxnSpPr>
            <p:nvPr/>
          </p:nvCxnSpPr>
          <p:spPr>
            <a:xfrm flipH="1">
              <a:off x="951689" y="3090389"/>
              <a:ext cx="2177895" cy="1316169"/>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6" name="Straight Connector 71695">
              <a:extLst>
                <a:ext uri="{FF2B5EF4-FFF2-40B4-BE49-F238E27FC236}">
                  <a16:creationId xmlns:a16="http://schemas.microsoft.com/office/drawing/2014/main" id="{A0BD5D16-569D-538E-BD94-4EFCD7D3A548}"/>
                </a:ext>
              </a:extLst>
            </p:cNvPr>
            <p:cNvCxnSpPr>
              <a:cxnSpLocks/>
            </p:cNvCxnSpPr>
            <p:nvPr/>
          </p:nvCxnSpPr>
          <p:spPr>
            <a:xfrm flipH="1">
              <a:off x="1527103" y="3093238"/>
              <a:ext cx="1605623" cy="1300926"/>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7" name="Straight Connector 71696">
              <a:extLst>
                <a:ext uri="{FF2B5EF4-FFF2-40B4-BE49-F238E27FC236}">
                  <a16:creationId xmlns:a16="http://schemas.microsoft.com/office/drawing/2014/main" id="{880136A5-E755-5064-93E5-7A0D2E9E64F8}"/>
                </a:ext>
              </a:extLst>
            </p:cNvPr>
            <p:cNvCxnSpPr>
              <a:cxnSpLocks/>
            </p:cNvCxnSpPr>
            <p:nvPr/>
          </p:nvCxnSpPr>
          <p:spPr>
            <a:xfrm flipH="1">
              <a:off x="2105508" y="3123295"/>
              <a:ext cx="1038510" cy="1258160"/>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8" name="Straight Connector 71697">
              <a:extLst>
                <a:ext uri="{FF2B5EF4-FFF2-40B4-BE49-F238E27FC236}">
                  <a16:creationId xmlns:a16="http://schemas.microsoft.com/office/drawing/2014/main" id="{A72C5C9D-8C20-9B32-A451-B993998A743F}"/>
                </a:ext>
              </a:extLst>
            </p:cNvPr>
            <p:cNvCxnSpPr>
              <a:cxnSpLocks/>
            </p:cNvCxnSpPr>
            <p:nvPr/>
          </p:nvCxnSpPr>
          <p:spPr>
            <a:xfrm flipH="1">
              <a:off x="2656098" y="3098120"/>
              <a:ext cx="477502" cy="1289387"/>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9" name="Straight Connector 71698">
              <a:extLst>
                <a:ext uri="{FF2B5EF4-FFF2-40B4-BE49-F238E27FC236}">
                  <a16:creationId xmlns:a16="http://schemas.microsoft.com/office/drawing/2014/main" id="{89D8909B-6A79-0178-738B-826BE1CA506A}"/>
                </a:ext>
              </a:extLst>
            </p:cNvPr>
            <p:cNvCxnSpPr>
              <a:cxnSpLocks/>
            </p:cNvCxnSpPr>
            <p:nvPr/>
          </p:nvCxnSpPr>
          <p:spPr>
            <a:xfrm>
              <a:off x="3133493" y="3109829"/>
              <a:ext cx="93837" cy="1284031"/>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0" name="Straight Connector 71699">
              <a:extLst>
                <a:ext uri="{FF2B5EF4-FFF2-40B4-BE49-F238E27FC236}">
                  <a16:creationId xmlns:a16="http://schemas.microsoft.com/office/drawing/2014/main" id="{A1AA29A3-3E8F-3D20-ED84-1FDC7DD3586F}"/>
                </a:ext>
              </a:extLst>
            </p:cNvPr>
            <p:cNvCxnSpPr>
              <a:cxnSpLocks/>
            </p:cNvCxnSpPr>
            <p:nvPr/>
          </p:nvCxnSpPr>
          <p:spPr>
            <a:xfrm>
              <a:off x="3116352" y="3096362"/>
              <a:ext cx="676915" cy="1307754"/>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1" name="Straight Connector 71700">
              <a:extLst>
                <a:ext uri="{FF2B5EF4-FFF2-40B4-BE49-F238E27FC236}">
                  <a16:creationId xmlns:a16="http://schemas.microsoft.com/office/drawing/2014/main" id="{C2AED5AE-91D6-B466-62F5-303153A93E6C}"/>
                </a:ext>
              </a:extLst>
            </p:cNvPr>
            <p:cNvCxnSpPr>
              <a:cxnSpLocks/>
            </p:cNvCxnSpPr>
            <p:nvPr/>
          </p:nvCxnSpPr>
          <p:spPr>
            <a:xfrm>
              <a:off x="3122968" y="3096362"/>
              <a:ext cx="1247408" cy="130136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2" name="Straight Connector 71701">
              <a:extLst>
                <a:ext uri="{FF2B5EF4-FFF2-40B4-BE49-F238E27FC236}">
                  <a16:creationId xmlns:a16="http://schemas.microsoft.com/office/drawing/2014/main" id="{8AC8D028-37B0-404C-E9BC-8FCDB03B6875}"/>
                </a:ext>
              </a:extLst>
            </p:cNvPr>
            <p:cNvCxnSpPr>
              <a:cxnSpLocks/>
            </p:cNvCxnSpPr>
            <p:nvPr/>
          </p:nvCxnSpPr>
          <p:spPr>
            <a:xfrm>
              <a:off x="3140109" y="3094573"/>
              <a:ext cx="1809485" cy="1290423"/>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3" name="Straight Connector 71702">
              <a:extLst>
                <a:ext uri="{FF2B5EF4-FFF2-40B4-BE49-F238E27FC236}">
                  <a16:creationId xmlns:a16="http://schemas.microsoft.com/office/drawing/2014/main" id="{6CE94E00-7781-32F0-5BD8-530307EC4751}"/>
                </a:ext>
              </a:extLst>
            </p:cNvPr>
            <p:cNvCxnSpPr>
              <a:cxnSpLocks/>
            </p:cNvCxnSpPr>
            <p:nvPr/>
          </p:nvCxnSpPr>
          <p:spPr>
            <a:xfrm>
              <a:off x="3129584" y="3098151"/>
              <a:ext cx="3517428" cy="1290222"/>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4" name="Straight Connector 71703">
              <a:extLst>
                <a:ext uri="{FF2B5EF4-FFF2-40B4-BE49-F238E27FC236}">
                  <a16:creationId xmlns:a16="http://schemas.microsoft.com/office/drawing/2014/main" id="{C084ED72-C188-92AB-4034-262E798277DD}"/>
                </a:ext>
              </a:extLst>
            </p:cNvPr>
            <p:cNvCxnSpPr>
              <a:cxnSpLocks/>
            </p:cNvCxnSpPr>
            <p:nvPr/>
          </p:nvCxnSpPr>
          <p:spPr>
            <a:xfrm>
              <a:off x="3122968" y="3090072"/>
              <a:ext cx="2374071" cy="1311006"/>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5" name="Straight Connector 71704">
              <a:extLst>
                <a:ext uri="{FF2B5EF4-FFF2-40B4-BE49-F238E27FC236}">
                  <a16:creationId xmlns:a16="http://schemas.microsoft.com/office/drawing/2014/main" id="{6D45FC21-3915-1778-F55D-877B30C140A7}"/>
                </a:ext>
              </a:extLst>
            </p:cNvPr>
            <p:cNvCxnSpPr>
              <a:cxnSpLocks/>
            </p:cNvCxnSpPr>
            <p:nvPr/>
          </p:nvCxnSpPr>
          <p:spPr>
            <a:xfrm>
              <a:off x="3150634" y="3096938"/>
              <a:ext cx="2903207" cy="129779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6" name="Straight Connector 71705">
              <a:extLst>
                <a:ext uri="{FF2B5EF4-FFF2-40B4-BE49-F238E27FC236}">
                  <a16:creationId xmlns:a16="http://schemas.microsoft.com/office/drawing/2014/main" id="{CB72297E-DA93-5B52-6A5D-593B6903C65F}"/>
                </a:ext>
              </a:extLst>
            </p:cNvPr>
            <p:cNvCxnSpPr>
              <a:cxnSpLocks/>
            </p:cNvCxnSpPr>
            <p:nvPr/>
          </p:nvCxnSpPr>
          <p:spPr>
            <a:xfrm>
              <a:off x="3144018" y="3106671"/>
              <a:ext cx="4047373" cy="1277160"/>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7" name="Straight Connector 71706">
              <a:extLst>
                <a:ext uri="{FF2B5EF4-FFF2-40B4-BE49-F238E27FC236}">
                  <a16:creationId xmlns:a16="http://schemas.microsoft.com/office/drawing/2014/main" id="{DA21646B-4C27-5F69-783F-B1FAC3E5D3D0}"/>
                </a:ext>
              </a:extLst>
            </p:cNvPr>
            <p:cNvCxnSpPr>
              <a:cxnSpLocks/>
            </p:cNvCxnSpPr>
            <p:nvPr/>
          </p:nvCxnSpPr>
          <p:spPr>
            <a:xfrm>
              <a:off x="3122968" y="3094573"/>
              <a:ext cx="5190235" cy="1302060"/>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8" name="Straight Connector 71707">
              <a:extLst>
                <a:ext uri="{FF2B5EF4-FFF2-40B4-BE49-F238E27FC236}">
                  <a16:creationId xmlns:a16="http://schemas.microsoft.com/office/drawing/2014/main" id="{8B7D6389-59B9-77D5-902B-30B5A7573723}"/>
                </a:ext>
              </a:extLst>
            </p:cNvPr>
            <p:cNvCxnSpPr>
              <a:cxnSpLocks/>
            </p:cNvCxnSpPr>
            <p:nvPr/>
          </p:nvCxnSpPr>
          <p:spPr>
            <a:xfrm>
              <a:off x="3132726" y="3093238"/>
              <a:ext cx="4605497" cy="1304224"/>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grpSp>
      <p:pic>
        <p:nvPicPr>
          <p:cNvPr id="71709" name="Picture 71708">
            <a:extLst>
              <a:ext uri="{FF2B5EF4-FFF2-40B4-BE49-F238E27FC236}">
                <a16:creationId xmlns:a16="http://schemas.microsoft.com/office/drawing/2014/main" id="{453AF702-C9CA-FE58-686C-B9BA47CFC2F6}"/>
              </a:ext>
            </a:extLst>
          </p:cNvPr>
          <p:cNvPicPr>
            <a:picLocks noChangeAspect="1"/>
          </p:cNvPicPr>
          <p:nvPr/>
        </p:nvPicPr>
        <p:blipFill>
          <a:blip r:embed="rId3"/>
          <a:stretch>
            <a:fillRect/>
          </a:stretch>
        </p:blipFill>
        <p:spPr>
          <a:xfrm>
            <a:off x="1943430" y="4358772"/>
            <a:ext cx="9111013" cy="1360411"/>
          </a:xfrm>
          <a:prstGeom prst="rect">
            <a:avLst/>
          </a:prstGeom>
        </p:spPr>
      </p:pic>
      <p:sp>
        <p:nvSpPr>
          <p:cNvPr id="71710" name="TextBox 71709">
            <a:extLst>
              <a:ext uri="{FF2B5EF4-FFF2-40B4-BE49-F238E27FC236}">
                <a16:creationId xmlns:a16="http://schemas.microsoft.com/office/drawing/2014/main" id="{005A7A65-6B3C-4245-7576-78FA7EABB89D}"/>
              </a:ext>
            </a:extLst>
          </p:cNvPr>
          <p:cNvSpPr txBox="1"/>
          <p:nvPr/>
        </p:nvSpPr>
        <p:spPr>
          <a:xfrm>
            <a:off x="6676057" y="2514706"/>
            <a:ext cx="535724" cy="584775"/>
          </a:xfrm>
          <a:prstGeom prst="rect">
            <a:avLst/>
          </a:prstGeom>
          <a:noFill/>
        </p:spPr>
        <p:txBody>
          <a:bodyPr wrap="none" rtlCol="0">
            <a:spAutoFit/>
          </a:bodyPr>
          <a:lstStyle/>
          <a:p>
            <a:r>
              <a:rPr lang="en-US" sz="3200" dirty="0"/>
              <a:t>...</a:t>
            </a:r>
          </a:p>
        </p:txBody>
      </p:sp>
      <p:sp>
        <p:nvSpPr>
          <p:cNvPr id="71711" name="TextBox 71710">
            <a:extLst>
              <a:ext uri="{FF2B5EF4-FFF2-40B4-BE49-F238E27FC236}">
                <a16:creationId xmlns:a16="http://schemas.microsoft.com/office/drawing/2014/main" id="{119991C4-456D-C626-EE94-64E9E82BEF5E}"/>
              </a:ext>
            </a:extLst>
          </p:cNvPr>
          <p:cNvSpPr txBox="1"/>
          <p:nvPr/>
        </p:nvSpPr>
        <p:spPr>
          <a:xfrm>
            <a:off x="412748" y="2632825"/>
            <a:ext cx="1668277" cy="984244"/>
          </a:xfrm>
          <a:prstGeom prst="rect">
            <a:avLst/>
          </a:prstGeom>
          <a:noFill/>
        </p:spPr>
        <p:txBody>
          <a:bodyPr wrap="none" rtlCol="0">
            <a:spAutoFit/>
          </a:bodyPr>
          <a:lstStyle/>
          <a:p>
            <a:pPr algn="ctr">
              <a:lnSpc>
                <a:spcPct val="80000"/>
              </a:lnSpc>
            </a:pPr>
            <a:r>
              <a:rPr lang="en-US" dirty="0"/>
              <a:t>Spine</a:t>
            </a:r>
          </a:p>
          <a:p>
            <a:pPr algn="ctr">
              <a:lnSpc>
                <a:spcPct val="80000"/>
              </a:lnSpc>
            </a:pPr>
            <a:r>
              <a:rPr lang="en-US" dirty="0"/>
              <a:t>switches</a:t>
            </a:r>
          </a:p>
          <a:p>
            <a:pPr algn="ctr">
              <a:lnSpc>
                <a:spcPct val="80000"/>
              </a:lnSpc>
            </a:pPr>
            <a:r>
              <a:rPr lang="en-US" dirty="0"/>
              <a:t>(</a:t>
            </a:r>
            <a:r>
              <a:rPr lang="en-US" dirty="0" err="1"/>
              <a:t>comutadores</a:t>
            </a:r>
            <a:br>
              <a:rPr lang="en-US" dirty="0"/>
            </a:br>
            <a:r>
              <a:rPr lang="en-US" dirty="0" err="1"/>
              <a:t>espinha</a:t>
            </a:r>
            <a:r>
              <a:rPr lang="en-US" dirty="0"/>
              <a:t> dorsal)</a:t>
            </a:r>
          </a:p>
        </p:txBody>
      </p:sp>
      <p:sp>
        <p:nvSpPr>
          <p:cNvPr id="71712" name="TextBox 71711">
            <a:extLst>
              <a:ext uri="{FF2B5EF4-FFF2-40B4-BE49-F238E27FC236}">
                <a16:creationId xmlns:a16="http://schemas.microsoft.com/office/drawing/2014/main" id="{62F41701-4C95-B120-A65F-05205F633241}"/>
              </a:ext>
            </a:extLst>
          </p:cNvPr>
          <p:cNvSpPr txBox="1"/>
          <p:nvPr/>
        </p:nvSpPr>
        <p:spPr>
          <a:xfrm>
            <a:off x="474300" y="4358772"/>
            <a:ext cx="1542665" cy="984244"/>
          </a:xfrm>
          <a:prstGeom prst="rect">
            <a:avLst/>
          </a:prstGeom>
          <a:noFill/>
        </p:spPr>
        <p:txBody>
          <a:bodyPr wrap="none" rtlCol="0">
            <a:spAutoFit/>
          </a:bodyPr>
          <a:lstStyle/>
          <a:p>
            <a:pPr algn="ctr">
              <a:lnSpc>
                <a:spcPct val="80000"/>
              </a:lnSpc>
            </a:pPr>
            <a:r>
              <a:rPr lang="en-US" dirty="0"/>
              <a:t>Leaf</a:t>
            </a:r>
          </a:p>
          <a:p>
            <a:pPr algn="ctr">
              <a:lnSpc>
                <a:spcPct val="80000"/>
              </a:lnSpc>
            </a:pPr>
            <a:r>
              <a:rPr lang="en-US" dirty="0"/>
              <a:t>switches</a:t>
            </a:r>
          </a:p>
          <a:p>
            <a:pPr algn="ctr">
              <a:lnSpc>
                <a:spcPct val="80000"/>
              </a:lnSpc>
            </a:pPr>
            <a:r>
              <a:rPr lang="en-US" dirty="0"/>
              <a:t>(</a:t>
            </a:r>
            <a:r>
              <a:rPr lang="en-US" dirty="0" err="1"/>
              <a:t>comutadores</a:t>
            </a:r>
            <a:r>
              <a:rPr lang="en-US" dirty="0"/>
              <a:t> </a:t>
            </a:r>
            <a:br>
              <a:rPr lang="en-US" dirty="0"/>
            </a:br>
            <a:r>
              <a:rPr lang="en-US" dirty="0" err="1"/>
              <a:t>folha</a:t>
            </a:r>
            <a:r>
              <a:rPr lang="en-US" dirty="0"/>
              <a:t>)</a:t>
            </a:r>
          </a:p>
        </p:txBody>
      </p:sp>
      <p:grpSp>
        <p:nvGrpSpPr>
          <p:cNvPr id="71713" name="Group 71712">
            <a:extLst>
              <a:ext uri="{FF2B5EF4-FFF2-40B4-BE49-F238E27FC236}">
                <a16:creationId xmlns:a16="http://schemas.microsoft.com/office/drawing/2014/main" id="{C9749BF1-F89F-B710-A34C-9B1CD43F0B67}"/>
              </a:ext>
            </a:extLst>
          </p:cNvPr>
          <p:cNvGrpSpPr/>
          <p:nvPr/>
        </p:nvGrpSpPr>
        <p:grpSpPr>
          <a:xfrm>
            <a:off x="2759286" y="2660854"/>
            <a:ext cx="7468888" cy="479192"/>
            <a:chOff x="2759286" y="2635454"/>
            <a:chExt cx="7468888" cy="479192"/>
          </a:xfrm>
        </p:grpSpPr>
        <p:sp>
          <p:nvSpPr>
            <p:cNvPr id="71714" name="Rectangle 71713">
              <a:extLst>
                <a:ext uri="{FF2B5EF4-FFF2-40B4-BE49-F238E27FC236}">
                  <a16:creationId xmlns:a16="http://schemas.microsoft.com/office/drawing/2014/main" id="{9B3F302E-DDB1-6C2C-3063-F1C6C635705D}"/>
                </a:ext>
              </a:extLst>
            </p:cNvPr>
            <p:cNvSpPr/>
            <p:nvPr/>
          </p:nvSpPr>
          <p:spPr>
            <a:xfrm rot="17077145">
              <a:off x="5306545" y="2924772"/>
              <a:ext cx="92075" cy="2028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1715" name="Picture 71714">
              <a:extLst>
                <a:ext uri="{FF2B5EF4-FFF2-40B4-BE49-F238E27FC236}">
                  <a16:creationId xmlns:a16="http://schemas.microsoft.com/office/drawing/2014/main" id="{02C55465-C939-DA28-0737-29D4C6389F21}"/>
                </a:ext>
              </a:extLst>
            </p:cNvPr>
            <p:cNvPicPr>
              <a:picLocks noChangeAspect="1"/>
            </p:cNvPicPr>
            <p:nvPr/>
          </p:nvPicPr>
          <p:blipFill>
            <a:blip r:embed="rId4"/>
            <a:stretch>
              <a:fillRect/>
            </a:stretch>
          </p:blipFill>
          <p:spPr>
            <a:xfrm>
              <a:off x="2759286" y="2653563"/>
              <a:ext cx="789229" cy="453638"/>
            </a:xfrm>
            <a:prstGeom prst="rect">
              <a:avLst/>
            </a:prstGeom>
          </p:spPr>
        </p:pic>
        <p:pic>
          <p:nvPicPr>
            <p:cNvPr id="71716" name="Picture 71715">
              <a:extLst>
                <a:ext uri="{FF2B5EF4-FFF2-40B4-BE49-F238E27FC236}">
                  <a16:creationId xmlns:a16="http://schemas.microsoft.com/office/drawing/2014/main" id="{DEF31290-47E1-6B0F-894E-183CF663BDF9}"/>
                </a:ext>
              </a:extLst>
            </p:cNvPr>
            <p:cNvPicPr>
              <a:picLocks noChangeAspect="1"/>
            </p:cNvPicPr>
            <p:nvPr/>
          </p:nvPicPr>
          <p:blipFill>
            <a:blip r:embed="rId4"/>
            <a:stretch>
              <a:fillRect/>
            </a:stretch>
          </p:blipFill>
          <p:spPr>
            <a:xfrm>
              <a:off x="9438945" y="2635454"/>
              <a:ext cx="789229" cy="453638"/>
            </a:xfrm>
            <a:prstGeom prst="rect">
              <a:avLst/>
            </a:prstGeom>
          </p:spPr>
        </p:pic>
        <p:pic>
          <p:nvPicPr>
            <p:cNvPr id="71717" name="Picture 71716">
              <a:extLst>
                <a:ext uri="{FF2B5EF4-FFF2-40B4-BE49-F238E27FC236}">
                  <a16:creationId xmlns:a16="http://schemas.microsoft.com/office/drawing/2014/main" id="{04E15195-419E-F1BA-E222-1899FA55B0B1}"/>
                </a:ext>
              </a:extLst>
            </p:cNvPr>
            <p:cNvPicPr>
              <a:picLocks noChangeAspect="1"/>
            </p:cNvPicPr>
            <p:nvPr/>
          </p:nvPicPr>
          <p:blipFill>
            <a:blip r:embed="rId4"/>
            <a:stretch>
              <a:fillRect/>
            </a:stretch>
          </p:blipFill>
          <p:spPr>
            <a:xfrm>
              <a:off x="3866636" y="2640069"/>
              <a:ext cx="789229" cy="453638"/>
            </a:xfrm>
            <a:prstGeom prst="rect">
              <a:avLst/>
            </a:prstGeom>
          </p:spPr>
        </p:pic>
        <p:pic>
          <p:nvPicPr>
            <p:cNvPr id="71718" name="Picture 71717">
              <a:extLst>
                <a:ext uri="{FF2B5EF4-FFF2-40B4-BE49-F238E27FC236}">
                  <a16:creationId xmlns:a16="http://schemas.microsoft.com/office/drawing/2014/main" id="{8C9021B0-01EE-CCBD-8878-54E3890E1780}"/>
                </a:ext>
              </a:extLst>
            </p:cNvPr>
            <p:cNvPicPr>
              <a:picLocks noChangeAspect="1"/>
            </p:cNvPicPr>
            <p:nvPr/>
          </p:nvPicPr>
          <p:blipFill>
            <a:blip r:embed="rId4"/>
            <a:stretch>
              <a:fillRect/>
            </a:stretch>
          </p:blipFill>
          <p:spPr>
            <a:xfrm>
              <a:off x="5200957" y="2652636"/>
              <a:ext cx="789229" cy="453638"/>
            </a:xfrm>
            <a:prstGeom prst="rect">
              <a:avLst/>
            </a:prstGeom>
          </p:spPr>
        </p:pic>
        <p:pic>
          <p:nvPicPr>
            <p:cNvPr id="71719" name="Picture 71718">
              <a:extLst>
                <a:ext uri="{FF2B5EF4-FFF2-40B4-BE49-F238E27FC236}">
                  <a16:creationId xmlns:a16="http://schemas.microsoft.com/office/drawing/2014/main" id="{50516F1C-4439-1D74-B735-111AC3DDF568}"/>
                </a:ext>
              </a:extLst>
            </p:cNvPr>
            <p:cNvPicPr>
              <a:picLocks noChangeAspect="1"/>
            </p:cNvPicPr>
            <p:nvPr/>
          </p:nvPicPr>
          <p:blipFill>
            <a:blip r:embed="rId4"/>
            <a:stretch>
              <a:fillRect/>
            </a:stretch>
          </p:blipFill>
          <p:spPr>
            <a:xfrm>
              <a:off x="8295557" y="2661008"/>
              <a:ext cx="789229" cy="453638"/>
            </a:xfrm>
            <a:prstGeom prst="rect">
              <a:avLst/>
            </a:prstGeom>
          </p:spPr>
        </p:pic>
      </p:grpSp>
    </p:spTree>
    <p:extLst>
      <p:ext uri="{BB962C8B-B14F-4D97-AF65-F5344CB8AC3E}">
        <p14:creationId xmlns:p14="http://schemas.microsoft.com/office/powerpoint/2010/main" val="2952100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Calibri" panose="020F0502020204030204"/>
              </a:rPr>
              <a:t>Redes de </a:t>
            </a:r>
            <a:r>
              <a:rPr lang="pt-BR" b="0" i="1" dirty="0">
                <a:latin typeface="Calibri" panose="020F0502020204030204"/>
              </a:rPr>
              <a:t>datacenter</a:t>
            </a:r>
            <a:r>
              <a:rPr lang="pt-BR" b="0" dirty="0">
                <a:latin typeface="Calibri" panose="020F0502020204030204"/>
              </a:rPr>
              <a:t>: elementos de rede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104</a:t>
            </a:fld>
            <a:endParaRPr lang="en-US" dirty="0"/>
          </a:p>
        </p:txBody>
      </p:sp>
      <p:pic>
        <p:nvPicPr>
          <p:cNvPr id="71682" name="Picture 2">
            <a:extLst>
              <a:ext uri="{FF2B5EF4-FFF2-40B4-BE49-F238E27FC236}">
                <a16:creationId xmlns:a16="http://schemas.microsoft.com/office/drawing/2014/main" id="{0B55521C-E9E4-5442-8901-A188490A5F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9034" y="1653147"/>
            <a:ext cx="8440271" cy="474765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3C5DA41-DD5B-1C40-B9A9-28E9CB714C21}"/>
              </a:ext>
            </a:extLst>
          </p:cNvPr>
          <p:cNvSpPr txBox="1"/>
          <p:nvPr/>
        </p:nvSpPr>
        <p:spPr>
          <a:xfrm>
            <a:off x="874058" y="1371600"/>
            <a:ext cx="7707303" cy="523220"/>
          </a:xfrm>
          <a:prstGeom prst="rect">
            <a:avLst/>
          </a:prstGeom>
          <a:noFill/>
        </p:spPr>
        <p:txBody>
          <a:bodyPr wrap="none" rtlCol="0">
            <a:spAutoFit/>
          </a:bodyPr>
          <a:lstStyle/>
          <a:p>
            <a:r>
              <a:rPr lang="pt-BR" sz="2800" dirty="0"/>
              <a:t>Topologia de rede do data center F16 do Facebook</a:t>
            </a:r>
            <a:r>
              <a:rPr lang="en-US" sz="2800" dirty="0"/>
              <a:t>:</a:t>
            </a:r>
          </a:p>
        </p:txBody>
      </p:sp>
      <p:sp>
        <p:nvSpPr>
          <p:cNvPr id="4" name="TextBox 3">
            <a:extLst>
              <a:ext uri="{FF2B5EF4-FFF2-40B4-BE49-F238E27FC236}">
                <a16:creationId xmlns:a16="http://schemas.microsoft.com/office/drawing/2014/main" id="{5463FECF-8C61-1440-ADD1-65A1FD646313}"/>
              </a:ext>
            </a:extLst>
          </p:cNvPr>
          <p:cNvSpPr txBox="1"/>
          <p:nvPr/>
        </p:nvSpPr>
        <p:spPr>
          <a:xfrm>
            <a:off x="1905000" y="6252882"/>
            <a:ext cx="8337732" cy="369332"/>
          </a:xfrm>
          <a:prstGeom prst="rect">
            <a:avLst/>
          </a:prstGeom>
          <a:noFill/>
        </p:spPr>
        <p:txBody>
          <a:bodyPr wrap="none" rtlCol="0">
            <a:spAutoFit/>
          </a:bodyPr>
          <a:lstStyle/>
          <a:p>
            <a:r>
              <a:rPr lang="en-US" dirty="0"/>
              <a:t>https://engineering.fb.com/data-center-engineering/f16-minipack/    (</a:t>
            </a:r>
            <a:r>
              <a:rPr lang="en-US" dirty="0" err="1"/>
              <a:t>postado</a:t>
            </a:r>
            <a:r>
              <a:rPr lang="en-US" dirty="0"/>
              <a:t> 3/2019)</a:t>
            </a:r>
          </a:p>
        </p:txBody>
      </p:sp>
    </p:spTree>
    <p:extLst>
      <p:ext uri="{BB962C8B-B14F-4D97-AF65-F5344CB8AC3E}">
        <p14:creationId xmlns:p14="http://schemas.microsoft.com/office/powerpoint/2010/main" val="43156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Redes de </a:t>
            </a:r>
            <a:r>
              <a:rPr lang="en-US" b="0" i="1" dirty="0">
                <a:latin typeface="Calibri" panose="020F0502020204030204"/>
              </a:rPr>
              <a:t>datacenters</a:t>
            </a:r>
            <a:r>
              <a:rPr lang="en-US" b="0" dirty="0">
                <a:latin typeface="Calibri" panose="020F0502020204030204"/>
              </a:rPr>
              <a:t>: </a:t>
            </a:r>
            <a:r>
              <a:rPr lang="en-US" b="0" dirty="0" err="1">
                <a:latin typeface="Calibri" panose="020F0502020204030204"/>
              </a:rPr>
              <a:t>multicaminho</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105</a:t>
            </a:fld>
            <a:endParaRPr lang="en-US" dirty="0"/>
          </a:p>
        </p:txBody>
      </p:sp>
      <p:grpSp>
        <p:nvGrpSpPr>
          <p:cNvPr id="7" name="Group 6">
            <a:extLst>
              <a:ext uri="{FF2B5EF4-FFF2-40B4-BE49-F238E27FC236}">
                <a16:creationId xmlns:a16="http://schemas.microsoft.com/office/drawing/2014/main" id="{0C676C6C-99D3-E94F-8614-CFFFFFFF6668}"/>
              </a:ext>
            </a:extLst>
          </p:cNvPr>
          <p:cNvGrpSpPr/>
          <p:nvPr/>
        </p:nvGrpSpPr>
        <p:grpSpPr>
          <a:xfrm>
            <a:off x="1358152" y="2378040"/>
            <a:ext cx="9601201" cy="4184782"/>
            <a:chOff x="1344706" y="2006080"/>
            <a:chExt cx="6858000" cy="2801542"/>
          </a:xfrm>
        </p:grpSpPr>
        <p:pic>
          <p:nvPicPr>
            <p:cNvPr id="1085" name="Picture 1084">
              <a:extLst>
                <a:ext uri="{FF2B5EF4-FFF2-40B4-BE49-F238E27FC236}">
                  <a16:creationId xmlns:a16="http://schemas.microsoft.com/office/drawing/2014/main" id="{5618E92C-81D8-1040-9655-EC5EAAD626CA}"/>
                </a:ext>
              </a:extLst>
            </p:cNvPr>
            <p:cNvPicPr>
              <a:picLocks noChangeAspect="1"/>
            </p:cNvPicPr>
            <p:nvPr/>
          </p:nvPicPr>
          <p:blipFill>
            <a:blip r:embed="rId3"/>
            <a:stretch>
              <a:fillRect/>
            </a:stretch>
          </p:blipFill>
          <p:spPr>
            <a:xfrm>
              <a:off x="1344706" y="2006080"/>
              <a:ext cx="6858000" cy="2774098"/>
            </a:xfrm>
            <a:prstGeom prst="rect">
              <a:avLst/>
            </a:prstGeom>
          </p:spPr>
        </p:pic>
        <p:sp>
          <p:nvSpPr>
            <p:cNvPr id="1086" name="Rectangle 1085">
              <a:extLst>
                <a:ext uri="{FF2B5EF4-FFF2-40B4-BE49-F238E27FC236}">
                  <a16:creationId xmlns:a16="http://schemas.microsoft.com/office/drawing/2014/main" id="{32E95733-C2FE-5948-A08C-37DDCBF4AC0E}"/>
                </a:ext>
              </a:extLst>
            </p:cNvPr>
            <p:cNvSpPr/>
            <p:nvPr/>
          </p:nvSpPr>
          <p:spPr>
            <a:xfrm>
              <a:off x="1562964" y="3208452"/>
              <a:ext cx="5345622" cy="226432"/>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87" name="Group 1086">
              <a:extLst>
                <a:ext uri="{FF2B5EF4-FFF2-40B4-BE49-F238E27FC236}">
                  <a16:creationId xmlns:a16="http://schemas.microsoft.com/office/drawing/2014/main" id="{E39D5CA4-4D85-F04D-A7CD-BE5091180B97}"/>
                </a:ext>
              </a:extLst>
            </p:cNvPr>
            <p:cNvGrpSpPr/>
            <p:nvPr/>
          </p:nvGrpSpPr>
          <p:grpSpPr>
            <a:xfrm>
              <a:off x="1707882" y="3208452"/>
              <a:ext cx="1877813" cy="232782"/>
              <a:chOff x="430412" y="3248793"/>
              <a:chExt cx="1877813" cy="232782"/>
            </a:xfrm>
          </p:grpSpPr>
          <p:cxnSp>
            <p:nvCxnSpPr>
              <p:cNvPr id="1088" name="Straight Connector 1087">
                <a:extLst>
                  <a:ext uri="{FF2B5EF4-FFF2-40B4-BE49-F238E27FC236}">
                    <a16:creationId xmlns:a16="http://schemas.microsoft.com/office/drawing/2014/main" id="{53072383-1FD9-A244-9F75-1C7F9CD25EED}"/>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89" name="Straight Connector 1088">
                <a:extLst>
                  <a:ext uri="{FF2B5EF4-FFF2-40B4-BE49-F238E27FC236}">
                    <a16:creationId xmlns:a16="http://schemas.microsoft.com/office/drawing/2014/main" id="{C5DE51E2-D55A-A045-902A-0AB333FFE7D8}"/>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0" name="Straight Connector 1089">
                <a:extLst>
                  <a:ext uri="{FF2B5EF4-FFF2-40B4-BE49-F238E27FC236}">
                    <a16:creationId xmlns:a16="http://schemas.microsoft.com/office/drawing/2014/main" id="{3D055A99-5CE0-7F47-8650-A29C46351B5F}"/>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1" name="Straight Connector 1090">
                <a:extLst>
                  <a:ext uri="{FF2B5EF4-FFF2-40B4-BE49-F238E27FC236}">
                    <a16:creationId xmlns:a16="http://schemas.microsoft.com/office/drawing/2014/main" id="{A874A480-BA95-EC4B-9AF3-C188C613318E}"/>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2" name="Group 1091">
              <a:extLst>
                <a:ext uri="{FF2B5EF4-FFF2-40B4-BE49-F238E27FC236}">
                  <a16:creationId xmlns:a16="http://schemas.microsoft.com/office/drawing/2014/main" id="{688F9786-0317-CD4F-BBD8-537073F6D377}"/>
                </a:ext>
              </a:extLst>
            </p:cNvPr>
            <p:cNvGrpSpPr/>
            <p:nvPr/>
          </p:nvGrpSpPr>
          <p:grpSpPr>
            <a:xfrm>
              <a:off x="3101707" y="3208452"/>
              <a:ext cx="1877813" cy="232782"/>
              <a:chOff x="430412" y="3248793"/>
              <a:chExt cx="1877813" cy="232782"/>
            </a:xfrm>
          </p:grpSpPr>
          <p:cxnSp>
            <p:nvCxnSpPr>
              <p:cNvPr id="1093" name="Straight Connector 1092">
                <a:extLst>
                  <a:ext uri="{FF2B5EF4-FFF2-40B4-BE49-F238E27FC236}">
                    <a16:creationId xmlns:a16="http://schemas.microsoft.com/office/drawing/2014/main" id="{BC584115-7C45-8D4D-B45E-2AD3F8E27492}"/>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4" name="Straight Connector 1093">
                <a:extLst>
                  <a:ext uri="{FF2B5EF4-FFF2-40B4-BE49-F238E27FC236}">
                    <a16:creationId xmlns:a16="http://schemas.microsoft.com/office/drawing/2014/main" id="{64DC0524-6FC9-1043-ADCA-E4319F1AAC75}"/>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5" name="Straight Connector 1094">
                <a:extLst>
                  <a:ext uri="{FF2B5EF4-FFF2-40B4-BE49-F238E27FC236}">
                    <a16:creationId xmlns:a16="http://schemas.microsoft.com/office/drawing/2014/main" id="{1381748D-B781-5343-A96D-25F97BAD81F6}"/>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6" name="Straight Connector 1095">
                <a:extLst>
                  <a:ext uri="{FF2B5EF4-FFF2-40B4-BE49-F238E27FC236}">
                    <a16:creationId xmlns:a16="http://schemas.microsoft.com/office/drawing/2014/main" id="{53FA8EF5-AC95-D546-91DA-9C34481F6F70}"/>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7" name="Group 1096">
              <a:extLst>
                <a:ext uri="{FF2B5EF4-FFF2-40B4-BE49-F238E27FC236}">
                  <a16:creationId xmlns:a16="http://schemas.microsoft.com/office/drawing/2014/main" id="{3B14F078-202D-9A49-AD8F-33A4E05A155F}"/>
                </a:ext>
              </a:extLst>
            </p:cNvPr>
            <p:cNvGrpSpPr/>
            <p:nvPr/>
          </p:nvGrpSpPr>
          <p:grpSpPr>
            <a:xfrm>
              <a:off x="4495532" y="3211627"/>
              <a:ext cx="1877813" cy="232782"/>
              <a:chOff x="430412" y="3248793"/>
              <a:chExt cx="1877813" cy="232782"/>
            </a:xfrm>
          </p:grpSpPr>
          <p:cxnSp>
            <p:nvCxnSpPr>
              <p:cNvPr id="1098" name="Straight Connector 1097">
                <a:extLst>
                  <a:ext uri="{FF2B5EF4-FFF2-40B4-BE49-F238E27FC236}">
                    <a16:creationId xmlns:a16="http://schemas.microsoft.com/office/drawing/2014/main" id="{DBA8168B-A82F-3E49-BA3A-5EB26FCD81FF}"/>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9" name="Straight Connector 1098">
                <a:extLst>
                  <a:ext uri="{FF2B5EF4-FFF2-40B4-BE49-F238E27FC236}">
                    <a16:creationId xmlns:a16="http://schemas.microsoft.com/office/drawing/2014/main" id="{3FAAB0BF-791B-884D-8079-DDCFFF87F3C0}"/>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0" name="Straight Connector 1099">
                <a:extLst>
                  <a:ext uri="{FF2B5EF4-FFF2-40B4-BE49-F238E27FC236}">
                    <a16:creationId xmlns:a16="http://schemas.microsoft.com/office/drawing/2014/main" id="{AF753C76-1494-1A4A-920B-B3F363531D8B}"/>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1" name="Straight Connector 1100">
                <a:extLst>
                  <a:ext uri="{FF2B5EF4-FFF2-40B4-BE49-F238E27FC236}">
                    <a16:creationId xmlns:a16="http://schemas.microsoft.com/office/drawing/2014/main" id="{D4683DFF-A698-344F-A1BA-D50F109E4E7B}"/>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2" name="Group 1101">
              <a:extLst>
                <a:ext uri="{FF2B5EF4-FFF2-40B4-BE49-F238E27FC236}">
                  <a16:creationId xmlns:a16="http://schemas.microsoft.com/office/drawing/2014/main" id="{AAAB2B62-EC06-B648-A168-2DF9934D2AAD}"/>
                </a:ext>
              </a:extLst>
            </p:cNvPr>
            <p:cNvGrpSpPr/>
            <p:nvPr/>
          </p:nvGrpSpPr>
          <p:grpSpPr>
            <a:xfrm>
              <a:off x="1612076" y="3208452"/>
              <a:ext cx="1043898" cy="232783"/>
              <a:chOff x="334606" y="3248793"/>
              <a:chExt cx="1043898" cy="232783"/>
            </a:xfrm>
          </p:grpSpPr>
          <p:cxnSp>
            <p:nvCxnSpPr>
              <p:cNvPr id="1103" name="Straight Connector 1102">
                <a:extLst>
                  <a:ext uri="{FF2B5EF4-FFF2-40B4-BE49-F238E27FC236}">
                    <a16:creationId xmlns:a16="http://schemas.microsoft.com/office/drawing/2014/main" id="{BDA0C5C4-CB61-F742-9C55-87F470D957AF}"/>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4" name="Straight Connector 1103">
                <a:extLst>
                  <a:ext uri="{FF2B5EF4-FFF2-40B4-BE49-F238E27FC236}">
                    <a16:creationId xmlns:a16="http://schemas.microsoft.com/office/drawing/2014/main" id="{00322102-FA77-9047-82EB-1ED7B34593C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5" name="Straight Connector 1104">
                <a:extLst>
                  <a:ext uri="{FF2B5EF4-FFF2-40B4-BE49-F238E27FC236}">
                    <a16:creationId xmlns:a16="http://schemas.microsoft.com/office/drawing/2014/main" id="{8EE540A3-C5BF-1F44-9523-31F2A1479D6F}"/>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6" name="Straight Connector 1105">
                <a:extLst>
                  <a:ext uri="{FF2B5EF4-FFF2-40B4-BE49-F238E27FC236}">
                    <a16:creationId xmlns:a16="http://schemas.microsoft.com/office/drawing/2014/main" id="{DBDE143A-02F9-7D45-9474-B0CF59B9F127}"/>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7" name="Group 1106">
              <a:extLst>
                <a:ext uri="{FF2B5EF4-FFF2-40B4-BE49-F238E27FC236}">
                  <a16:creationId xmlns:a16="http://schemas.microsoft.com/office/drawing/2014/main" id="{3AD085FC-E76E-F74C-8FFA-C373E292FE90}"/>
                </a:ext>
              </a:extLst>
            </p:cNvPr>
            <p:cNvGrpSpPr/>
            <p:nvPr/>
          </p:nvGrpSpPr>
          <p:grpSpPr>
            <a:xfrm>
              <a:off x="3019745" y="3208452"/>
              <a:ext cx="1043898" cy="232783"/>
              <a:chOff x="334606" y="3248793"/>
              <a:chExt cx="1043898" cy="232783"/>
            </a:xfrm>
          </p:grpSpPr>
          <p:cxnSp>
            <p:nvCxnSpPr>
              <p:cNvPr id="1108" name="Straight Connector 1107">
                <a:extLst>
                  <a:ext uri="{FF2B5EF4-FFF2-40B4-BE49-F238E27FC236}">
                    <a16:creationId xmlns:a16="http://schemas.microsoft.com/office/drawing/2014/main" id="{B5EACDDA-3A7E-B546-8656-730C6CA54FC5}"/>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9" name="Straight Connector 1108">
                <a:extLst>
                  <a:ext uri="{FF2B5EF4-FFF2-40B4-BE49-F238E27FC236}">
                    <a16:creationId xmlns:a16="http://schemas.microsoft.com/office/drawing/2014/main" id="{EF98ECF3-A429-264D-B93F-945ECEF2BBBC}"/>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0" name="Straight Connector 1109">
                <a:extLst>
                  <a:ext uri="{FF2B5EF4-FFF2-40B4-BE49-F238E27FC236}">
                    <a16:creationId xmlns:a16="http://schemas.microsoft.com/office/drawing/2014/main" id="{72DCB234-4313-9E45-B75F-93D2E13BAEAC}"/>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1" name="Straight Connector 1110">
                <a:extLst>
                  <a:ext uri="{FF2B5EF4-FFF2-40B4-BE49-F238E27FC236}">
                    <a16:creationId xmlns:a16="http://schemas.microsoft.com/office/drawing/2014/main" id="{6DE705A4-46EE-2C49-A8F0-C1DA7D89678A}"/>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2" name="Group 1111">
              <a:extLst>
                <a:ext uri="{FF2B5EF4-FFF2-40B4-BE49-F238E27FC236}">
                  <a16:creationId xmlns:a16="http://schemas.microsoft.com/office/drawing/2014/main" id="{76C756D9-7E0F-C048-8CC1-EB7B6C4B5147}"/>
                </a:ext>
              </a:extLst>
            </p:cNvPr>
            <p:cNvGrpSpPr/>
            <p:nvPr/>
          </p:nvGrpSpPr>
          <p:grpSpPr>
            <a:xfrm>
              <a:off x="4427414" y="3208452"/>
              <a:ext cx="1043898" cy="232783"/>
              <a:chOff x="334606" y="3248793"/>
              <a:chExt cx="1043898" cy="232783"/>
            </a:xfrm>
          </p:grpSpPr>
          <p:cxnSp>
            <p:nvCxnSpPr>
              <p:cNvPr id="1113" name="Straight Connector 1112">
                <a:extLst>
                  <a:ext uri="{FF2B5EF4-FFF2-40B4-BE49-F238E27FC236}">
                    <a16:creationId xmlns:a16="http://schemas.microsoft.com/office/drawing/2014/main" id="{D38DD459-6135-E647-9888-24FCA1617739}"/>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4" name="Straight Connector 1113">
                <a:extLst>
                  <a:ext uri="{FF2B5EF4-FFF2-40B4-BE49-F238E27FC236}">
                    <a16:creationId xmlns:a16="http://schemas.microsoft.com/office/drawing/2014/main" id="{FA8047E8-871F-1640-A7C8-5F21EDBDC93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5" name="Straight Connector 1114">
                <a:extLst>
                  <a:ext uri="{FF2B5EF4-FFF2-40B4-BE49-F238E27FC236}">
                    <a16:creationId xmlns:a16="http://schemas.microsoft.com/office/drawing/2014/main" id="{E5BEA3D9-5FD5-2744-8966-A46D0165DDE8}"/>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6" name="Straight Connector 1115">
                <a:extLst>
                  <a:ext uri="{FF2B5EF4-FFF2-40B4-BE49-F238E27FC236}">
                    <a16:creationId xmlns:a16="http://schemas.microsoft.com/office/drawing/2014/main" id="{A5C1C420-DEF4-5549-9612-E5BD5118036F}"/>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7" name="Group 1116">
              <a:extLst>
                <a:ext uri="{FF2B5EF4-FFF2-40B4-BE49-F238E27FC236}">
                  <a16:creationId xmlns:a16="http://schemas.microsoft.com/office/drawing/2014/main" id="{D74276F9-F127-8949-8EB9-EEB63A8CC303}"/>
                </a:ext>
              </a:extLst>
            </p:cNvPr>
            <p:cNvGrpSpPr/>
            <p:nvPr/>
          </p:nvGrpSpPr>
          <p:grpSpPr>
            <a:xfrm>
              <a:off x="5835083" y="3208452"/>
              <a:ext cx="1043898" cy="232783"/>
              <a:chOff x="334606" y="3248793"/>
              <a:chExt cx="1043898" cy="232783"/>
            </a:xfrm>
          </p:grpSpPr>
          <p:cxnSp>
            <p:nvCxnSpPr>
              <p:cNvPr id="1118" name="Straight Connector 1117">
                <a:extLst>
                  <a:ext uri="{FF2B5EF4-FFF2-40B4-BE49-F238E27FC236}">
                    <a16:creationId xmlns:a16="http://schemas.microsoft.com/office/drawing/2014/main" id="{DBCE70ED-B5B8-8C4D-8C9B-2904BC36C076}"/>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9" name="Straight Connector 1118">
                <a:extLst>
                  <a:ext uri="{FF2B5EF4-FFF2-40B4-BE49-F238E27FC236}">
                    <a16:creationId xmlns:a16="http://schemas.microsoft.com/office/drawing/2014/main" id="{1FF8D5D8-2BE6-B542-8677-EDE387E77DAF}"/>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a:extLst>
                  <a:ext uri="{FF2B5EF4-FFF2-40B4-BE49-F238E27FC236}">
                    <a16:creationId xmlns:a16="http://schemas.microsoft.com/office/drawing/2014/main" id="{4B2037D0-D88D-0647-8A43-081EB94230D7}"/>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1" name="Straight Connector 1120">
                <a:extLst>
                  <a:ext uri="{FF2B5EF4-FFF2-40B4-BE49-F238E27FC236}">
                    <a16:creationId xmlns:a16="http://schemas.microsoft.com/office/drawing/2014/main" id="{6F201ECA-0229-304C-BDF8-DB08DCE0E7A0}"/>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122" name="Straight Connector 1121">
              <a:extLst>
                <a:ext uri="{FF2B5EF4-FFF2-40B4-BE49-F238E27FC236}">
                  <a16:creationId xmlns:a16="http://schemas.microsoft.com/office/drawing/2014/main" id="{27CF7771-DFC6-EA45-B4B7-03EBC7E83750}"/>
                </a:ext>
              </a:extLst>
            </p:cNvPr>
            <p:cNvCxnSpPr>
              <a:cxnSpLocks/>
            </p:cNvCxnSpPr>
            <p:nvPr/>
          </p:nvCxnSpPr>
          <p:spPr>
            <a:xfrm flipH="1" flipV="1">
              <a:off x="2038095" y="3208452"/>
              <a:ext cx="3938756"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3" name="Straight Connector 1122">
              <a:extLst>
                <a:ext uri="{FF2B5EF4-FFF2-40B4-BE49-F238E27FC236}">
                  <a16:creationId xmlns:a16="http://schemas.microsoft.com/office/drawing/2014/main" id="{8E0EC3C3-180A-E94E-A2B6-1AB4D834E6D8}"/>
                </a:ext>
              </a:extLst>
            </p:cNvPr>
            <p:cNvCxnSpPr>
              <a:cxnSpLocks/>
            </p:cNvCxnSpPr>
            <p:nvPr/>
          </p:nvCxnSpPr>
          <p:spPr>
            <a:xfrm flipH="1" flipV="1">
              <a:off x="2103840" y="3208452"/>
              <a:ext cx="4173610"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4" name="Straight Connector 1123">
              <a:extLst>
                <a:ext uri="{FF2B5EF4-FFF2-40B4-BE49-F238E27FC236}">
                  <a16:creationId xmlns:a16="http://schemas.microsoft.com/office/drawing/2014/main" id="{B7ADC323-716A-0D45-BA1C-17D906A567A6}"/>
                </a:ext>
              </a:extLst>
            </p:cNvPr>
            <p:cNvCxnSpPr>
              <a:cxnSpLocks/>
            </p:cNvCxnSpPr>
            <p:nvPr/>
          </p:nvCxnSpPr>
          <p:spPr>
            <a:xfrm flipH="1" flipV="1">
              <a:off x="2163497" y="3208452"/>
              <a:ext cx="4839817" cy="23595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5" name="Straight Connector 1124">
              <a:extLst>
                <a:ext uri="{FF2B5EF4-FFF2-40B4-BE49-F238E27FC236}">
                  <a16:creationId xmlns:a16="http://schemas.microsoft.com/office/drawing/2014/main" id="{FAB9E5B0-7046-1743-89B1-DB2F0EF2AD6B}"/>
                </a:ext>
              </a:extLst>
            </p:cNvPr>
            <p:cNvCxnSpPr>
              <a:cxnSpLocks/>
            </p:cNvCxnSpPr>
            <p:nvPr/>
          </p:nvCxnSpPr>
          <p:spPr>
            <a:xfrm flipH="1" flipV="1">
              <a:off x="2136799" y="3211627"/>
              <a:ext cx="4507481"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26" name="TextBox 1125">
              <a:extLst>
                <a:ext uri="{FF2B5EF4-FFF2-40B4-BE49-F238E27FC236}">
                  <a16:creationId xmlns:a16="http://schemas.microsoft.com/office/drawing/2014/main" id="{D2AF41A9-B325-C146-BCA2-23CB3453EE7D}"/>
                </a:ext>
              </a:extLst>
            </p:cNvPr>
            <p:cNvSpPr txBox="1"/>
            <p:nvPr/>
          </p:nvSpPr>
          <p:spPr>
            <a:xfrm>
              <a:off x="4400143" y="4218034"/>
              <a:ext cx="243163" cy="226648"/>
            </a:xfrm>
            <a:prstGeom prst="rect">
              <a:avLst/>
            </a:prstGeom>
            <a:noFill/>
          </p:spPr>
          <p:txBody>
            <a:bodyPr wrap="square" rtlCol="0">
              <a:spAutoFit/>
            </a:bodyPr>
            <a:lstStyle/>
            <a:p>
              <a:r>
                <a:rPr lang="en-US" sz="1600" dirty="0"/>
                <a:t>9</a:t>
              </a:r>
            </a:p>
          </p:txBody>
        </p:sp>
        <p:sp>
          <p:nvSpPr>
            <p:cNvPr id="1127" name="TextBox 1126">
              <a:extLst>
                <a:ext uri="{FF2B5EF4-FFF2-40B4-BE49-F238E27FC236}">
                  <a16:creationId xmlns:a16="http://schemas.microsoft.com/office/drawing/2014/main" id="{8C832824-640F-1043-B9F7-1D4A35FF7E17}"/>
                </a:ext>
              </a:extLst>
            </p:cNvPr>
            <p:cNvSpPr txBox="1"/>
            <p:nvPr/>
          </p:nvSpPr>
          <p:spPr>
            <a:xfrm>
              <a:off x="4715567" y="4218848"/>
              <a:ext cx="312906" cy="226648"/>
            </a:xfrm>
            <a:prstGeom prst="rect">
              <a:avLst/>
            </a:prstGeom>
            <a:noFill/>
          </p:spPr>
          <p:txBody>
            <a:bodyPr wrap="square" rtlCol="0">
              <a:spAutoFit/>
            </a:bodyPr>
            <a:lstStyle/>
            <a:p>
              <a:r>
                <a:rPr lang="en-US" sz="1600" dirty="0"/>
                <a:t>10</a:t>
              </a:r>
            </a:p>
          </p:txBody>
        </p:sp>
        <p:sp>
          <p:nvSpPr>
            <p:cNvPr id="1128" name="TextBox 1127">
              <a:extLst>
                <a:ext uri="{FF2B5EF4-FFF2-40B4-BE49-F238E27FC236}">
                  <a16:creationId xmlns:a16="http://schemas.microsoft.com/office/drawing/2014/main" id="{D857028C-D83D-0A4E-966E-6C30BA37E354}"/>
                </a:ext>
              </a:extLst>
            </p:cNvPr>
            <p:cNvSpPr txBox="1"/>
            <p:nvPr/>
          </p:nvSpPr>
          <p:spPr>
            <a:xfrm>
              <a:off x="5068973" y="4220999"/>
              <a:ext cx="301660" cy="226648"/>
            </a:xfrm>
            <a:prstGeom prst="rect">
              <a:avLst/>
            </a:prstGeom>
            <a:noFill/>
          </p:spPr>
          <p:txBody>
            <a:bodyPr wrap="square" rtlCol="0">
              <a:spAutoFit/>
            </a:bodyPr>
            <a:lstStyle/>
            <a:p>
              <a:r>
                <a:rPr lang="en-US" sz="1600" dirty="0"/>
                <a:t>11</a:t>
              </a:r>
            </a:p>
          </p:txBody>
        </p:sp>
        <p:sp>
          <p:nvSpPr>
            <p:cNvPr id="1129" name="TextBox 1128">
              <a:extLst>
                <a:ext uri="{FF2B5EF4-FFF2-40B4-BE49-F238E27FC236}">
                  <a16:creationId xmlns:a16="http://schemas.microsoft.com/office/drawing/2014/main" id="{DFFA4DEE-0889-FE4C-87D8-B81307BE66F2}"/>
                </a:ext>
              </a:extLst>
            </p:cNvPr>
            <p:cNvSpPr txBox="1"/>
            <p:nvPr/>
          </p:nvSpPr>
          <p:spPr>
            <a:xfrm>
              <a:off x="5433769" y="4217456"/>
              <a:ext cx="312906" cy="226648"/>
            </a:xfrm>
            <a:prstGeom prst="rect">
              <a:avLst/>
            </a:prstGeom>
            <a:noFill/>
          </p:spPr>
          <p:txBody>
            <a:bodyPr wrap="square" rtlCol="0">
              <a:spAutoFit/>
            </a:bodyPr>
            <a:lstStyle/>
            <a:p>
              <a:r>
                <a:rPr lang="en-US" sz="1600" dirty="0"/>
                <a:t>12</a:t>
              </a:r>
            </a:p>
          </p:txBody>
        </p:sp>
        <p:sp>
          <p:nvSpPr>
            <p:cNvPr id="1130" name="TextBox 1129">
              <a:extLst>
                <a:ext uri="{FF2B5EF4-FFF2-40B4-BE49-F238E27FC236}">
                  <a16:creationId xmlns:a16="http://schemas.microsoft.com/office/drawing/2014/main" id="{8BD4198E-AC20-F248-8C7C-298F93154207}"/>
                </a:ext>
              </a:extLst>
            </p:cNvPr>
            <p:cNvSpPr txBox="1"/>
            <p:nvPr/>
          </p:nvSpPr>
          <p:spPr>
            <a:xfrm>
              <a:off x="5792870" y="4213911"/>
              <a:ext cx="301660" cy="226648"/>
            </a:xfrm>
            <a:prstGeom prst="rect">
              <a:avLst/>
            </a:prstGeom>
            <a:noFill/>
          </p:spPr>
          <p:txBody>
            <a:bodyPr wrap="square" rtlCol="0">
              <a:spAutoFit/>
            </a:bodyPr>
            <a:lstStyle/>
            <a:p>
              <a:r>
                <a:rPr lang="en-US" sz="1600" dirty="0"/>
                <a:t>13</a:t>
              </a:r>
            </a:p>
          </p:txBody>
        </p:sp>
        <p:sp>
          <p:nvSpPr>
            <p:cNvPr id="1131" name="TextBox 1130">
              <a:extLst>
                <a:ext uri="{FF2B5EF4-FFF2-40B4-BE49-F238E27FC236}">
                  <a16:creationId xmlns:a16="http://schemas.microsoft.com/office/drawing/2014/main" id="{562C2E14-D055-D644-8850-3E4417D181EF}"/>
                </a:ext>
              </a:extLst>
            </p:cNvPr>
            <p:cNvSpPr txBox="1"/>
            <p:nvPr/>
          </p:nvSpPr>
          <p:spPr>
            <a:xfrm>
              <a:off x="6151971" y="4216061"/>
              <a:ext cx="312906" cy="226648"/>
            </a:xfrm>
            <a:prstGeom prst="rect">
              <a:avLst/>
            </a:prstGeom>
            <a:noFill/>
          </p:spPr>
          <p:txBody>
            <a:bodyPr wrap="square" rtlCol="0">
              <a:spAutoFit/>
            </a:bodyPr>
            <a:lstStyle/>
            <a:p>
              <a:r>
                <a:rPr lang="en-US" sz="1600" dirty="0"/>
                <a:t>14</a:t>
              </a:r>
            </a:p>
          </p:txBody>
        </p:sp>
        <p:sp>
          <p:nvSpPr>
            <p:cNvPr id="1132" name="TextBox 1131">
              <a:extLst>
                <a:ext uri="{FF2B5EF4-FFF2-40B4-BE49-F238E27FC236}">
                  <a16:creationId xmlns:a16="http://schemas.microsoft.com/office/drawing/2014/main" id="{15386104-1206-5E44-9A26-6A7C06DD04A6}"/>
                </a:ext>
              </a:extLst>
            </p:cNvPr>
            <p:cNvSpPr txBox="1"/>
            <p:nvPr/>
          </p:nvSpPr>
          <p:spPr>
            <a:xfrm>
              <a:off x="6511072" y="4212518"/>
              <a:ext cx="301660" cy="226648"/>
            </a:xfrm>
            <a:prstGeom prst="rect">
              <a:avLst/>
            </a:prstGeom>
            <a:noFill/>
          </p:spPr>
          <p:txBody>
            <a:bodyPr wrap="square" rtlCol="0">
              <a:spAutoFit/>
            </a:bodyPr>
            <a:lstStyle/>
            <a:p>
              <a:r>
                <a:rPr lang="en-US" sz="1600" dirty="0"/>
                <a:t>15</a:t>
              </a:r>
            </a:p>
          </p:txBody>
        </p:sp>
        <p:sp>
          <p:nvSpPr>
            <p:cNvPr id="1133" name="TextBox 1132">
              <a:extLst>
                <a:ext uri="{FF2B5EF4-FFF2-40B4-BE49-F238E27FC236}">
                  <a16:creationId xmlns:a16="http://schemas.microsoft.com/office/drawing/2014/main" id="{62103A26-B517-644D-B539-988991BAAD8F}"/>
                </a:ext>
              </a:extLst>
            </p:cNvPr>
            <p:cNvSpPr txBox="1"/>
            <p:nvPr/>
          </p:nvSpPr>
          <p:spPr>
            <a:xfrm>
              <a:off x="6858783" y="4208974"/>
              <a:ext cx="301660" cy="226648"/>
            </a:xfrm>
            <a:prstGeom prst="rect">
              <a:avLst/>
            </a:prstGeom>
            <a:noFill/>
          </p:spPr>
          <p:txBody>
            <a:bodyPr wrap="square" rtlCol="0">
              <a:spAutoFit/>
            </a:bodyPr>
            <a:lstStyle/>
            <a:p>
              <a:r>
                <a:rPr lang="en-US" sz="1600" dirty="0"/>
                <a:t>16</a:t>
              </a:r>
            </a:p>
          </p:txBody>
        </p:sp>
        <p:sp>
          <p:nvSpPr>
            <p:cNvPr id="1136" name="TextBox 1135">
              <a:extLst>
                <a:ext uri="{FF2B5EF4-FFF2-40B4-BE49-F238E27FC236}">
                  <a16:creationId xmlns:a16="http://schemas.microsoft.com/office/drawing/2014/main" id="{5F4505F7-BBD1-9F43-923F-76ECBECD7B33}"/>
                </a:ext>
              </a:extLst>
            </p:cNvPr>
            <p:cNvSpPr txBox="1"/>
            <p:nvPr/>
          </p:nvSpPr>
          <p:spPr>
            <a:xfrm>
              <a:off x="1517707" y="4498556"/>
              <a:ext cx="5921569" cy="309066"/>
            </a:xfrm>
            <a:prstGeom prst="rect">
              <a:avLst/>
            </a:prstGeom>
            <a:solidFill>
              <a:srgbClr val="FFFFFF"/>
            </a:solidFill>
          </p:spPr>
          <p:txBody>
            <a:bodyPr wrap="square" rtlCol="0">
              <a:spAutoFit/>
            </a:bodyPr>
            <a:lstStyle/>
            <a:p>
              <a:r>
                <a:rPr lang="pt-BR" sz="2400" dirty="0"/>
                <a:t>dois caminhos </a:t>
              </a:r>
              <a:r>
                <a:rPr lang="en-US" sz="2400" dirty="0" err="1">
                  <a:solidFill>
                    <a:srgbClr val="C00000"/>
                  </a:solidFill>
                </a:rPr>
                <a:t>separados</a:t>
              </a:r>
              <a:r>
                <a:rPr lang="pt-BR" sz="2400" dirty="0"/>
                <a:t> destacados entre os racks 1 e 11</a:t>
              </a:r>
              <a:endParaRPr lang="en-US" sz="2400" dirty="0"/>
            </a:p>
          </p:txBody>
        </p:sp>
        <p:sp>
          <p:nvSpPr>
            <p:cNvPr id="1134" name="Freeform 1133">
              <a:extLst>
                <a:ext uri="{FF2B5EF4-FFF2-40B4-BE49-F238E27FC236}">
                  <a16:creationId xmlns:a16="http://schemas.microsoft.com/office/drawing/2014/main" id="{45A9891D-A557-E54C-91F6-288272F5BD99}"/>
                </a:ext>
              </a:extLst>
            </p:cNvPr>
            <p:cNvSpPr/>
            <p:nvPr/>
          </p:nvSpPr>
          <p:spPr>
            <a:xfrm>
              <a:off x="1624856" y="2465450"/>
              <a:ext cx="3485236" cy="973841"/>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236" h="973841">
                  <a:moveTo>
                    <a:pt x="0" y="973841"/>
                  </a:moveTo>
                  <a:lnTo>
                    <a:pt x="569482" y="757432"/>
                  </a:lnTo>
                  <a:cubicBezTo>
                    <a:pt x="569482" y="504955"/>
                    <a:pt x="569483" y="252477"/>
                    <a:pt x="569483" y="0"/>
                  </a:cubicBezTo>
                  <a:lnTo>
                    <a:pt x="3211885" y="569497"/>
                  </a:lnTo>
                  <a:lnTo>
                    <a:pt x="3468152" y="734652"/>
                  </a:lnTo>
                  <a:lnTo>
                    <a:pt x="3485236" y="973841"/>
                  </a:lnTo>
                </a:path>
              </a:pathLst>
            </a:custGeom>
            <a:ln w="44450">
              <a:solidFill>
                <a:srgbClr val="C0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135" name="Freeform 1134">
              <a:extLst>
                <a:ext uri="{FF2B5EF4-FFF2-40B4-BE49-F238E27FC236}">
                  <a16:creationId xmlns:a16="http://schemas.microsoft.com/office/drawing/2014/main" id="{50FBB60B-7C4C-8D49-B2DB-B85E835FD61D}"/>
                </a:ext>
              </a:extLst>
            </p:cNvPr>
            <p:cNvSpPr/>
            <p:nvPr/>
          </p:nvSpPr>
          <p:spPr>
            <a:xfrm>
              <a:off x="1715628" y="2483588"/>
              <a:ext cx="4584339" cy="973842"/>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 name="connsiteX0" fmla="*/ 0 w 4789352"/>
                <a:gd name="connsiteY0" fmla="*/ 1082046 h 1082046"/>
                <a:gd name="connsiteX1" fmla="*/ 1873598 w 4789352"/>
                <a:gd name="connsiteY1" fmla="*/ 757432 h 1082046"/>
                <a:gd name="connsiteX2" fmla="*/ 1873599 w 4789352"/>
                <a:gd name="connsiteY2" fmla="*/ 0 h 1082046"/>
                <a:gd name="connsiteX3" fmla="*/ 4516001 w 4789352"/>
                <a:gd name="connsiteY3" fmla="*/ 569497 h 1082046"/>
                <a:gd name="connsiteX4" fmla="*/ 4772268 w 4789352"/>
                <a:gd name="connsiteY4" fmla="*/ 734652 h 1082046"/>
                <a:gd name="connsiteX5" fmla="*/ 4789352 w 4789352"/>
                <a:gd name="connsiteY5" fmla="*/ 973841 h 1082046"/>
                <a:gd name="connsiteX0" fmla="*/ 0 w 4789352"/>
                <a:gd name="connsiteY0" fmla="*/ 973842 h 973842"/>
                <a:gd name="connsiteX1" fmla="*/ 1873598 w 4789352"/>
                <a:gd name="connsiteY1" fmla="*/ 649228 h 973842"/>
                <a:gd name="connsiteX2" fmla="*/ 1884989 w 4789352"/>
                <a:gd name="connsiteY2" fmla="*/ 0 h 973842"/>
                <a:gd name="connsiteX3" fmla="*/ 4516001 w 4789352"/>
                <a:gd name="connsiteY3" fmla="*/ 461293 h 973842"/>
                <a:gd name="connsiteX4" fmla="*/ 4772268 w 4789352"/>
                <a:gd name="connsiteY4" fmla="*/ 626448 h 973842"/>
                <a:gd name="connsiteX5" fmla="*/ 4789352 w 4789352"/>
                <a:gd name="connsiteY5" fmla="*/ 865637 h 973842"/>
                <a:gd name="connsiteX0" fmla="*/ 0 w 4772268"/>
                <a:gd name="connsiteY0" fmla="*/ 973842 h 973842"/>
                <a:gd name="connsiteX1" fmla="*/ 1873598 w 4772268"/>
                <a:gd name="connsiteY1" fmla="*/ 649228 h 973842"/>
                <a:gd name="connsiteX2" fmla="*/ 1884989 w 4772268"/>
                <a:gd name="connsiteY2" fmla="*/ 0 h 973842"/>
                <a:gd name="connsiteX3" fmla="*/ 4516001 w 4772268"/>
                <a:gd name="connsiteY3" fmla="*/ 461293 h 973842"/>
                <a:gd name="connsiteX4" fmla="*/ 4772268 w 4772268"/>
                <a:gd name="connsiteY4" fmla="*/ 626448 h 973842"/>
                <a:gd name="connsiteX5" fmla="*/ 3451066 w 4772268"/>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16001 w 4584339"/>
                <a:gd name="connsiteY3" fmla="*/ 461293 h 973842"/>
                <a:gd name="connsiteX4" fmla="*/ 4584339 w 4584339"/>
                <a:gd name="connsiteY4" fmla="*/ 728958 h 973842"/>
                <a:gd name="connsiteX5" fmla="*/ 3451066 w 4584339"/>
                <a:gd name="connsiteY5" fmla="*/ 939672 h 973842"/>
                <a:gd name="connsiteX0" fmla="*/ 0 w 4624203"/>
                <a:gd name="connsiteY0" fmla="*/ 973842 h 973842"/>
                <a:gd name="connsiteX1" fmla="*/ 1873598 w 4624203"/>
                <a:gd name="connsiteY1" fmla="*/ 649228 h 973842"/>
                <a:gd name="connsiteX2" fmla="*/ 1884989 w 4624203"/>
                <a:gd name="connsiteY2" fmla="*/ 0 h 973842"/>
                <a:gd name="connsiteX3" fmla="*/ 4624203 w 4624203"/>
                <a:gd name="connsiteY3" fmla="*/ 580887 h 973842"/>
                <a:gd name="connsiteX4" fmla="*/ 4584339 w 4624203"/>
                <a:gd name="connsiteY4" fmla="*/ 728958 h 973842"/>
                <a:gd name="connsiteX5" fmla="*/ 3451066 w 4624203"/>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72949 w 4584339"/>
                <a:gd name="connsiteY3" fmla="*/ 569497 h 973842"/>
                <a:gd name="connsiteX4" fmla="*/ 4584339 w 4584339"/>
                <a:gd name="connsiteY4" fmla="*/ 728958 h 973842"/>
                <a:gd name="connsiteX5" fmla="*/ 3451066 w 4584339"/>
                <a:gd name="connsiteY5" fmla="*/ 939672 h 97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4339" h="973842">
                  <a:moveTo>
                    <a:pt x="0" y="973842"/>
                  </a:moveTo>
                  <a:lnTo>
                    <a:pt x="1873598" y="649228"/>
                  </a:lnTo>
                  <a:cubicBezTo>
                    <a:pt x="1873598" y="396751"/>
                    <a:pt x="1884989" y="252477"/>
                    <a:pt x="1884989" y="0"/>
                  </a:cubicBezTo>
                  <a:lnTo>
                    <a:pt x="4572949" y="569497"/>
                  </a:lnTo>
                  <a:lnTo>
                    <a:pt x="4584339" y="728958"/>
                  </a:lnTo>
                  <a:lnTo>
                    <a:pt x="3451066" y="939672"/>
                  </a:lnTo>
                </a:path>
              </a:pathLst>
            </a:custGeom>
            <a:ln w="53975">
              <a:solidFill>
                <a:srgbClr val="0000A8"/>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1142" name="Rectangle 6">
            <a:extLst>
              <a:ext uri="{FF2B5EF4-FFF2-40B4-BE49-F238E27FC236}">
                <a16:creationId xmlns:a16="http://schemas.microsoft.com/office/drawing/2014/main" id="{A2ACF35F-12E6-0249-AE9D-CA2089FDB334}"/>
              </a:ext>
            </a:extLst>
          </p:cNvPr>
          <p:cNvSpPr txBox="1">
            <a:spLocks noChangeArrowheads="1"/>
          </p:cNvSpPr>
          <p:nvPr/>
        </p:nvSpPr>
        <p:spPr bwMode="auto">
          <a:xfrm>
            <a:off x="935691" y="1084635"/>
            <a:ext cx="11256309" cy="1799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eaLnBrk="1" hangingPunct="1">
              <a:spcBef>
                <a:spcPct val="20000"/>
              </a:spcBef>
              <a:buClr>
                <a:srgbClr val="000099"/>
              </a:buClr>
              <a:buSzPct val="100000"/>
              <a:buFont typeface="Wingdings" charset="2"/>
              <a:buChar char="§"/>
            </a:pPr>
            <a:r>
              <a:rPr lang="pt-BR" sz="2800" i="0" dirty="0">
                <a:latin typeface="+mn-lt"/>
              </a:rPr>
              <a:t>rica interconexão entre comutadores e racks</a:t>
            </a:r>
            <a:r>
              <a:rPr lang="en-US" sz="2800" i="0" dirty="0">
                <a:latin typeface="+mn-lt"/>
              </a:rPr>
              <a:t>:</a:t>
            </a:r>
          </a:p>
          <a:p>
            <a:pPr marL="681038" lvl="1" indent="-223838" eaLnBrk="1" hangingPunct="1">
              <a:lnSpc>
                <a:spcPct val="90000"/>
              </a:lnSpc>
              <a:spcBef>
                <a:spcPct val="20000"/>
              </a:spcBef>
              <a:buClr>
                <a:srgbClr val="000099"/>
              </a:buClr>
              <a:buFont typeface="Arial"/>
              <a:buChar char="•"/>
            </a:pPr>
            <a:r>
              <a:rPr lang="pt-BR" i="0" dirty="0">
                <a:latin typeface="+mn-lt"/>
              </a:rPr>
              <a:t>aumento da taxa de transferência entre racks (vários caminhos de roteamento possíveis)</a:t>
            </a:r>
            <a:endParaRPr lang="en-US" i="0" dirty="0">
              <a:latin typeface="+mn-lt"/>
            </a:endParaRPr>
          </a:p>
          <a:p>
            <a:pPr marL="681038" lvl="1" indent="-223838" eaLnBrk="1" hangingPunct="1">
              <a:lnSpc>
                <a:spcPct val="90000"/>
              </a:lnSpc>
              <a:spcBef>
                <a:spcPct val="20000"/>
              </a:spcBef>
              <a:buClr>
                <a:srgbClr val="000099"/>
              </a:buClr>
              <a:buFont typeface="Arial"/>
              <a:buChar char="•"/>
            </a:pPr>
            <a:r>
              <a:rPr lang="pt-BR" i="0" dirty="0">
                <a:latin typeface="+mn-lt"/>
              </a:rPr>
              <a:t>maior confiabilidade por meio de redundância</a:t>
            </a:r>
            <a:endParaRPr lang="en-US" sz="3200" dirty="0">
              <a:latin typeface="Gill Sans MT" charset="0"/>
            </a:endParaRPr>
          </a:p>
        </p:txBody>
      </p:sp>
      <p:grpSp>
        <p:nvGrpSpPr>
          <p:cNvPr id="1145" name="Group 1144">
            <a:extLst>
              <a:ext uri="{FF2B5EF4-FFF2-40B4-BE49-F238E27FC236}">
                <a16:creationId xmlns:a16="http://schemas.microsoft.com/office/drawing/2014/main" id="{57E8F571-F3FB-C247-B74D-9BEAF145DC4B}"/>
              </a:ext>
            </a:extLst>
          </p:cNvPr>
          <p:cNvGrpSpPr/>
          <p:nvPr/>
        </p:nvGrpSpPr>
        <p:grpSpPr>
          <a:xfrm>
            <a:off x="2334159" y="2821994"/>
            <a:ext cx="610209" cy="346402"/>
            <a:chOff x="3668110" y="2448910"/>
            <a:chExt cx="3794234" cy="2165130"/>
          </a:xfrm>
        </p:grpSpPr>
        <p:sp>
          <p:nvSpPr>
            <p:cNvPr id="1147" name="Rectangle 1146">
              <a:extLst>
                <a:ext uri="{FF2B5EF4-FFF2-40B4-BE49-F238E27FC236}">
                  <a16:creationId xmlns:a16="http://schemas.microsoft.com/office/drawing/2014/main" id="{2DCAB119-FA60-1746-A6A4-B802C843B16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48" name="Freeform 1147">
              <a:extLst>
                <a:ext uri="{FF2B5EF4-FFF2-40B4-BE49-F238E27FC236}">
                  <a16:creationId xmlns:a16="http://schemas.microsoft.com/office/drawing/2014/main" id="{538FA78F-3642-194F-80F9-0A55C4F66CA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49" name="Group 1148">
              <a:extLst>
                <a:ext uri="{FF2B5EF4-FFF2-40B4-BE49-F238E27FC236}">
                  <a16:creationId xmlns:a16="http://schemas.microsoft.com/office/drawing/2014/main" id="{2DB23CBA-F0AB-2E49-A01E-510852C93BEF}"/>
                </a:ext>
              </a:extLst>
            </p:cNvPr>
            <p:cNvGrpSpPr/>
            <p:nvPr/>
          </p:nvGrpSpPr>
          <p:grpSpPr>
            <a:xfrm>
              <a:off x="3941378" y="2603243"/>
              <a:ext cx="3202061" cy="1066110"/>
              <a:chOff x="7939341" y="3037317"/>
              <a:chExt cx="897649" cy="353919"/>
            </a:xfrm>
          </p:grpSpPr>
          <p:sp>
            <p:nvSpPr>
              <p:cNvPr id="1150" name="Freeform 1149">
                <a:extLst>
                  <a:ext uri="{FF2B5EF4-FFF2-40B4-BE49-F238E27FC236}">
                    <a16:creationId xmlns:a16="http://schemas.microsoft.com/office/drawing/2014/main" id="{E19762A3-7FA7-8943-A77A-D3C527BF54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1" name="Freeform 1150">
                <a:extLst>
                  <a:ext uri="{FF2B5EF4-FFF2-40B4-BE49-F238E27FC236}">
                    <a16:creationId xmlns:a16="http://schemas.microsoft.com/office/drawing/2014/main" id="{3C9AED02-DCE9-7147-B1EA-D6C7616F6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2" name="Freeform 1151">
                <a:extLst>
                  <a:ext uri="{FF2B5EF4-FFF2-40B4-BE49-F238E27FC236}">
                    <a16:creationId xmlns:a16="http://schemas.microsoft.com/office/drawing/2014/main" id="{D9060922-1C4B-AB41-93FB-725FBD1F86E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3" name="Freeform 1152">
                <a:extLst>
                  <a:ext uri="{FF2B5EF4-FFF2-40B4-BE49-F238E27FC236}">
                    <a16:creationId xmlns:a16="http://schemas.microsoft.com/office/drawing/2014/main" id="{70B56F9A-7427-2949-8145-7CF8063BEB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54" name="Group 1153">
            <a:extLst>
              <a:ext uri="{FF2B5EF4-FFF2-40B4-BE49-F238E27FC236}">
                <a16:creationId xmlns:a16="http://schemas.microsoft.com/office/drawing/2014/main" id="{A0D6F02E-F3A3-CF46-9C9A-076CC1EF6761}"/>
              </a:ext>
            </a:extLst>
          </p:cNvPr>
          <p:cNvGrpSpPr/>
          <p:nvPr/>
        </p:nvGrpSpPr>
        <p:grpSpPr>
          <a:xfrm>
            <a:off x="4287927" y="2823518"/>
            <a:ext cx="610209" cy="346402"/>
            <a:chOff x="3668110" y="2448910"/>
            <a:chExt cx="3794234" cy="2165130"/>
          </a:xfrm>
        </p:grpSpPr>
        <p:sp>
          <p:nvSpPr>
            <p:cNvPr id="1155" name="Rectangle 1154">
              <a:extLst>
                <a:ext uri="{FF2B5EF4-FFF2-40B4-BE49-F238E27FC236}">
                  <a16:creationId xmlns:a16="http://schemas.microsoft.com/office/drawing/2014/main" id="{4BBBF99B-A42D-FF41-B684-2AB320CF5FF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6" name="Freeform 1155">
              <a:extLst>
                <a:ext uri="{FF2B5EF4-FFF2-40B4-BE49-F238E27FC236}">
                  <a16:creationId xmlns:a16="http://schemas.microsoft.com/office/drawing/2014/main" id="{EA01E8DF-4BBF-FA41-BC78-18883FA7708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57" name="Group 1156">
              <a:extLst>
                <a:ext uri="{FF2B5EF4-FFF2-40B4-BE49-F238E27FC236}">
                  <a16:creationId xmlns:a16="http://schemas.microsoft.com/office/drawing/2014/main" id="{D6E0E1AD-7BC3-5F48-932A-541BBF6FEE59}"/>
                </a:ext>
              </a:extLst>
            </p:cNvPr>
            <p:cNvGrpSpPr/>
            <p:nvPr/>
          </p:nvGrpSpPr>
          <p:grpSpPr>
            <a:xfrm>
              <a:off x="3941378" y="2603243"/>
              <a:ext cx="3202061" cy="1066110"/>
              <a:chOff x="7939341" y="3037317"/>
              <a:chExt cx="897649" cy="353919"/>
            </a:xfrm>
          </p:grpSpPr>
          <p:sp>
            <p:nvSpPr>
              <p:cNvPr id="1158" name="Freeform 1157">
                <a:extLst>
                  <a:ext uri="{FF2B5EF4-FFF2-40B4-BE49-F238E27FC236}">
                    <a16:creationId xmlns:a16="http://schemas.microsoft.com/office/drawing/2014/main" id="{79B37B7B-64BD-5244-9B93-16A4129C08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9" name="Freeform 1158">
                <a:extLst>
                  <a:ext uri="{FF2B5EF4-FFF2-40B4-BE49-F238E27FC236}">
                    <a16:creationId xmlns:a16="http://schemas.microsoft.com/office/drawing/2014/main" id="{94C6A981-AEA5-D947-AF11-0A1A62696F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0" name="Freeform 1159">
                <a:extLst>
                  <a:ext uri="{FF2B5EF4-FFF2-40B4-BE49-F238E27FC236}">
                    <a16:creationId xmlns:a16="http://schemas.microsoft.com/office/drawing/2014/main" id="{6530F6BF-6E19-CC4D-ABF7-5893BFBBAF0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1" name="Freeform 1160">
                <a:extLst>
                  <a:ext uri="{FF2B5EF4-FFF2-40B4-BE49-F238E27FC236}">
                    <a16:creationId xmlns:a16="http://schemas.microsoft.com/office/drawing/2014/main" id="{D86BD588-7924-F34D-AD96-DE440F1CB3D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62" name="Group 1161">
            <a:extLst>
              <a:ext uri="{FF2B5EF4-FFF2-40B4-BE49-F238E27FC236}">
                <a16:creationId xmlns:a16="http://schemas.microsoft.com/office/drawing/2014/main" id="{9C8431BF-F28F-6543-AF5F-74DBBFFBD47F}"/>
              </a:ext>
            </a:extLst>
          </p:cNvPr>
          <p:cNvGrpSpPr/>
          <p:nvPr/>
        </p:nvGrpSpPr>
        <p:grpSpPr>
          <a:xfrm>
            <a:off x="6241695" y="2825042"/>
            <a:ext cx="610209" cy="346402"/>
            <a:chOff x="3668110" y="2448910"/>
            <a:chExt cx="3794234" cy="2165130"/>
          </a:xfrm>
        </p:grpSpPr>
        <p:sp>
          <p:nvSpPr>
            <p:cNvPr id="1163" name="Rectangle 1162">
              <a:extLst>
                <a:ext uri="{FF2B5EF4-FFF2-40B4-BE49-F238E27FC236}">
                  <a16:creationId xmlns:a16="http://schemas.microsoft.com/office/drawing/2014/main" id="{88F67868-CF88-704A-9566-F3D51713181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4" name="Freeform 1163">
              <a:extLst>
                <a:ext uri="{FF2B5EF4-FFF2-40B4-BE49-F238E27FC236}">
                  <a16:creationId xmlns:a16="http://schemas.microsoft.com/office/drawing/2014/main" id="{AC0B2BE9-98B6-1447-B542-430F06859AB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65" name="Group 1164">
              <a:extLst>
                <a:ext uri="{FF2B5EF4-FFF2-40B4-BE49-F238E27FC236}">
                  <a16:creationId xmlns:a16="http://schemas.microsoft.com/office/drawing/2014/main" id="{0951C3C2-A159-AB41-906A-62BA7B3B6D09}"/>
                </a:ext>
              </a:extLst>
            </p:cNvPr>
            <p:cNvGrpSpPr/>
            <p:nvPr/>
          </p:nvGrpSpPr>
          <p:grpSpPr>
            <a:xfrm>
              <a:off x="3941378" y="2603243"/>
              <a:ext cx="3202061" cy="1066110"/>
              <a:chOff x="7939341" y="3037317"/>
              <a:chExt cx="897649" cy="353919"/>
            </a:xfrm>
          </p:grpSpPr>
          <p:sp>
            <p:nvSpPr>
              <p:cNvPr id="1166" name="Freeform 1165">
                <a:extLst>
                  <a:ext uri="{FF2B5EF4-FFF2-40B4-BE49-F238E27FC236}">
                    <a16:creationId xmlns:a16="http://schemas.microsoft.com/office/drawing/2014/main" id="{F8E97B0F-74C8-7F47-91B5-6AC8FC3CC5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7" name="Freeform 1166">
                <a:extLst>
                  <a:ext uri="{FF2B5EF4-FFF2-40B4-BE49-F238E27FC236}">
                    <a16:creationId xmlns:a16="http://schemas.microsoft.com/office/drawing/2014/main" id="{C800488B-5F27-0E4D-A1F3-E5BA6B4EAB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8" name="Freeform 1167">
                <a:extLst>
                  <a:ext uri="{FF2B5EF4-FFF2-40B4-BE49-F238E27FC236}">
                    <a16:creationId xmlns:a16="http://schemas.microsoft.com/office/drawing/2014/main" id="{1138EB5C-B447-B240-8512-9C1CA6D4B71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9" name="Freeform 1168">
                <a:extLst>
                  <a:ext uri="{FF2B5EF4-FFF2-40B4-BE49-F238E27FC236}">
                    <a16:creationId xmlns:a16="http://schemas.microsoft.com/office/drawing/2014/main" id="{068D789C-8A44-2845-B74A-8603923FACB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70" name="Group 1169">
            <a:extLst>
              <a:ext uri="{FF2B5EF4-FFF2-40B4-BE49-F238E27FC236}">
                <a16:creationId xmlns:a16="http://schemas.microsoft.com/office/drawing/2014/main" id="{D6FF15E2-421D-7F4F-8808-713CF0AA7E84}"/>
              </a:ext>
            </a:extLst>
          </p:cNvPr>
          <p:cNvGrpSpPr/>
          <p:nvPr/>
        </p:nvGrpSpPr>
        <p:grpSpPr>
          <a:xfrm>
            <a:off x="8218323" y="2826566"/>
            <a:ext cx="610209" cy="346402"/>
            <a:chOff x="3668110" y="2448910"/>
            <a:chExt cx="3794234" cy="2165130"/>
          </a:xfrm>
        </p:grpSpPr>
        <p:sp>
          <p:nvSpPr>
            <p:cNvPr id="1171" name="Rectangle 1170">
              <a:extLst>
                <a:ext uri="{FF2B5EF4-FFF2-40B4-BE49-F238E27FC236}">
                  <a16:creationId xmlns:a16="http://schemas.microsoft.com/office/drawing/2014/main" id="{4B94F67F-8491-C44F-BFB0-37D91904FA9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2" name="Freeform 1171">
              <a:extLst>
                <a:ext uri="{FF2B5EF4-FFF2-40B4-BE49-F238E27FC236}">
                  <a16:creationId xmlns:a16="http://schemas.microsoft.com/office/drawing/2014/main" id="{8E0E2C36-2739-1345-A37D-DA7ADBC4AFE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73" name="Group 1172">
              <a:extLst>
                <a:ext uri="{FF2B5EF4-FFF2-40B4-BE49-F238E27FC236}">
                  <a16:creationId xmlns:a16="http://schemas.microsoft.com/office/drawing/2014/main" id="{3F99691F-CF05-A449-B91B-A4261554D205}"/>
                </a:ext>
              </a:extLst>
            </p:cNvPr>
            <p:cNvGrpSpPr/>
            <p:nvPr/>
          </p:nvGrpSpPr>
          <p:grpSpPr>
            <a:xfrm>
              <a:off x="3941378" y="2603243"/>
              <a:ext cx="3202061" cy="1066110"/>
              <a:chOff x="7939341" y="3037317"/>
              <a:chExt cx="897649" cy="353919"/>
            </a:xfrm>
          </p:grpSpPr>
          <p:sp>
            <p:nvSpPr>
              <p:cNvPr id="1174" name="Freeform 1173">
                <a:extLst>
                  <a:ext uri="{FF2B5EF4-FFF2-40B4-BE49-F238E27FC236}">
                    <a16:creationId xmlns:a16="http://schemas.microsoft.com/office/drawing/2014/main" id="{DC7B9C86-7ED6-6748-912D-E2D3D7B099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5" name="Freeform 1174">
                <a:extLst>
                  <a:ext uri="{FF2B5EF4-FFF2-40B4-BE49-F238E27FC236}">
                    <a16:creationId xmlns:a16="http://schemas.microsoft.com/office/drawing/2014/main" id="{7AA3830C-9DBA-974C-98AB-7326BC690AA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6" name="Freeform 1175">
                <a:extLst>
                  <a:ext uri="{FF2B5EF4-FFF2-40B4-BE49-F238E27FC236}">
                    <a16:creationId xmlns:a16="http://schemas.microsoft.com/office/drawing/2014/main" id="{369F717E-6821-AA42-8EB6-8C82A4A11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7" name="Freeform 1176">
                <a:extLst>
                  <a:ext uri="{FF2B5EF4-FFF2-40B4-BE49-F238E27FC236}">
                    <a16:creationId xmlns:a16="http://schemas.microsoft.com/office/drawing/2014/main" id="{2CEDA57A-48E2-D24D-9BAC-B0AB97BEA4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78" name="Group 1177">
            <a:extLst>
              <a:ext uri="{FF2B5EF4-FFF2-40B4-BE49-F238E27FC236}">
                <a16:creationId xmlns:a16="http://schemas.microsoft.com/office/drawing/2014/main" id="{79C7C163-8B71-394F-9EEB-D1F33B457F9E}"/>
              </a:ext>
            </a:extLst>
          </p:cNvPr>
          <p:cNvGrpSpPr/>
          <p:nvPr/>
        </p:nvGrpSpPr>
        <p:grpSpPr>
          <a:xfrm>
            <a:off x="2367687" y="3863340"/>
            <a:ext cx="549249" cy="301752"/>
            <a:chOff x="3668110" y="2448910"/>
            <a:chExt cx="3794234" cy="2165130"/>
          </a:xfrm>
        </p:grpSpPr>
        <p:sp>
          <p:nvSpPr>
            <p:cNvPr id="1179" name="Rectangle 1178">
              <a:extLst>
                <a:ext uri="{FF2B5EF4-FFF2-40B4-BE49-F238E27FC236}">
                  <a16:creationId xmlns:a16="http://schemas.microsoft.com/office/drawing/2014/main" id="{41F67261-DE91-774C-89E5-3318ED3D4DC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0" name="Freeform 1179">
              <a:extLst>
                <a:ext uri="{FF2B5EF4-FFF2-40B4-BE49-F238E27FC236}">
                  <a16:creationId xmlns:a16="http://schemas.microsoft.com/office/drawing/2014/main" id="{395C2351-B50B-DD47-9593-D0EE4C13E6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81" name="Group 1180">
              <a:extLst>
                <a:ext uri="{FF2B5EF4-FFF2-40B4-BE49-F238E27FC236}">
                  <a16:creationId xmlns:a16="http://schemas.microsoft.com/office/drawing/2014/main" id="{B18F0A06-0DCB-A84C-A1A9-FE06F51D91DF}"/>
                </a:ext>
              </a:extLst>
            </p:cNvPr>
            <p:cNvGrpSpPr/>
            <p:nvPr/>
          </p:nvGrpSpPr>
          <p:grpSpPr>
            <a:xfrm>
              <a:off x="3941378" y="2603243"/>
              <a:ext cx="3202061" cy="1066110"/>
              <a:chOff x="7939341" y="3037317"/>
              <a:chExt cx="897649" cy="353919"/>
            </a:xfrm>
          </p:grpSpPr>
          <p:sp>
            <p:nvSpPr>
              <p:cNvPr id="1182" name="Freeform 1181">
                <a:extLst>
                  <a:ext uri="{FF2B5EF4-FFF2-40B4-BE49-F238E27FC236}">
                    <a16:creationId xmlns:a16="http://schemas.microsoft.com/office/drawing/2014/main" id="{F22C5F99-30D4-F34F-B61C-E696C1EF38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3" name="Freeform 1182">
                <a:extLst>
                  <a:ext uri="{FF2B5EF4-FFF2-40B4-BE49-F238E27FC236}">
                    <a16:creationId xmlns:a16="http://schemas.microsoft.com/office/drawing/2014/main" id="{8C6A5148-CB31-0D45-81F9-D71BC18528D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4" name="Freeform 1183">
                <a:extLst>
                  <a:ext uri="{FF2B5EF4-FFF2-40B4-BE49-F238E27FC236}">
                    <a16:creationId xmlns:a16="http://schemas.microsoft.com/office/drawing/2014/main" id="{CF6213EE-F008-E046-A7CD-07C66E5EF4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5" name="Freeform 1184">
                <a:extLst>
                  <a:ext uri="{FF2B5EF4-FFF2-40B4-BE49-F238E27FC236}">
                    <a16:creationId xmlns:a16="http://schemas.microsoft.com/office/drawing/2014/main" id="{4A21F448-E802-7F4F-81C1-286AFEBCF30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86" name="Group 1185">
            <a:extLst>
              <a:ext uri="{FF2B5EF4-FFF2-40B4-BE49-F238E27FC236}">
                <a16:creationId xmlns:a16="http://schemas.microsoft.com/office/drawing/2014/main" id="{E82BD4AD-4686-5B45-A010-6E3B958FAB6D}"/>
              </a:ext>
            </a:extLst>
          </p:cNvPr>
          <p:cNvGrpSpPr/>
          <p:nvPr/>
        </p:nvGrpSpPr>
        <p:grpSpPr>
          <a:xfrm>
            <a:off x="4316883" y="3875986"/>
            <a:ext cx="549249" cy="301752"/>
            <a:chOff x="3668110" y="2448910"/>
            <a:chExt cx="3794234" cy="2165130"/>
          </a:xfrm>
        </p:grpSpPr>
        <p:sp>
          <p:nvSpPr>
            <p:cNvPr id="1187" name="Rectangle 1186">
              <a:extLst>
                <a:ext uri="{FF2B5EF4-FFF2-40B4-BE49-F238E27FC236}">
                  <a16:creationId xmlns:a16="http://schemas.microsoft.com/office/drawing/2014/main" id="{5902C496-125C-0E4A-BCAC-1A4DBF6D738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8" name="Freeform 1187">
              <a:extLst>
                <a:ext uri="{FF2B5EF4-FFF2-40B4-BE49-F238E27FC236}">
                  <a16:creationId xmlns:a16="http://schemas.microsoft.com/office/drawing/2014/main" id="{A198D58D-9BE0-0E41-B568-7C587EE9CB8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89" name="Group 1188">
              <a:extLst>
                <a:ext uri="{FF2B5EF4-FFF2-40B4-BE49-F238E27FC236}">
                  <a16:creationId xmlns:a16="http://schemas.microsoft.com/office/drawing/2014/main" id="{D8EF2C5B-422A-0847-A7FE-4D766ECC7E93}"/>
                </a:ext>
              </a:extLst>
            </p:cNvPr>
            <p:cNvGrpSpPr/>
            <p:nvPr/>
          </p:nvGrpSpPr>
          <p:grpSpPr>
            <a:xfrm>
              <a:off x="3941378" y="2603243"/>
              <a:ext cx="3202061" cy="1066110"/>
              <a:chOff x="7939341" y="3037317"/>
              <a:chExt cx="897649" cy="353919"/>
            </a:xfrm>
          </p:grpSpPr>
          <p:sp>
            <p:nvSpPr>
              <p:cNvPr id="1190" name="Freeform 1189">
                <a:extLst>
                  <a:ext uri="{FF2B5EF4-FFF2-40B4-BE49-F238E27FC236}">
                    <a16:creationId xmlns:a16="http://schemas.microsoft.com/office/drawing/2014/main" id="{1719649C-4608-6846-A5BE-CDC493555B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1" name="Freeform 1190">
                <a:extLst>
                  <a:ext uri="{FF2B5EF4-FFF2-40B4-BE49-F238E27FC236}">
                    <a16:creationId xmlns:a16="http://schemas.microsoft.com/office/drawing/2014/main" id="{CA774823-07A3-0B4F-9EF9-2CD6F16836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2" name="Freeform 1191">
                <a:extLst>
                  <a:ext uri="{FF2B5EF4-FFF2-40B4-BE49-F238E27FC236}">
                    <a16:creationId xmlns:a16="http://schemas.microsoft.com/office/drawing/2014/main" id="{2493B40E-06D2-AD40-A4FC-5B801FC3777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3" name="Freeform 1192">
                <a:extLst>
                  <a:ext uri="{FF2B5EF4-FFF2-40B4-BE49-F238E27FC236}">
                    <a16:creationId xmlns:a16="http://schemas.microsoft.com/office/drawing/2014/main" id="{314493D3-85DB-C544-AA14-6E20DC8080B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94" name="Group 1193">
            <a:extLst>
              <a:ext uri="{FF2B5EF4-FFF2-40B4-BE49-F238E27FC236}">
                <a16:creationId xmlns:a16="http://schemas.microsoft.com/office/drawing/2014/main" id="{944C7838-0608-3746-A5DA-776C1E1E9AD4}"/>
              </a:ext>
            </a:extLst>
          </p:cNvPr>
          <p:cNvGrpSpPr/>
          <p:nvPr/>
        </p:nvGrpSpPr>
        <p:grpSpPr>
          <a:xfrm>
            <a:off x="6316371" y="3879488"/>
            <a:ext cx="549249" cy="301752"/>
            <a:chOff x="3668110" y="2448910"/>
            <a:chExt cx="3794234" cy="2165130"/>
          </a:xfrm>
        </p:grpSpPr>
        <p:sp>
          <p:nvSpPr>
            <p:cNvPr id="1195" name="Rectangle 1194">
              <a:extLst>
                <a:ext uri="{FF2B5EF4-FFF2-40B4-BE49-F238E27FC236}">
                  <a16:creationId xmlns:a16="http://schemas.microsoft.com/office/drawing/2014/main" id="{405C1EF3-F5D4-CE47-8CF1-D03C01AF81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6" name="Freeform 1195">
              <a:extLst>
                <a:ext uri="{FF2B5EF4-FFF2-40B4-BE49-F238E27FC236}">
                  <a16:creationId xmlns:a16="http://schemas.microsoft.com/office/drawing/2014/main" id="{4040F348-4855-6D40-B4F0-E1617C8FB3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97" name="Group 1196">
              <a:extLst>
                <a:ext uri="{FF2B5EF4-FFF2-40B4-BE49-F238E27FC236}">
                  <a16:creationId xmlns:a16="http://schemas.microsoft.com/office/drawing/2014/main" id="{C8AB1633-5392-1F40-A63E-2D6160308323}"/>
                </a:ext>
              </a:extLst>
            </p:cNvPr>
            <p:cNvGrpSpPr/>
            <p:nvPr/>
          </p:nvGrpSpPr>
          <p:grpSpPr>
            <a:xfrm>
              <a:off x="3941378" y="2603243"/>
              <a:ext cx="3202061" cy="1066110"/>
              <a:chOff x="7939341" y="3037317"/>
              <a:chExt cx="897649" cy="353919"/>
            </a:xfrm>
          </p:grpSpPr>
          <p:sp>
            <p:nvSpPr>
              <p:cNvPr id="1198" name="Freeform 1197">
                <a:extLst>
                  <a:ext uri="{FF2B5EF4-FFF2-40B4-BE49-F238E27FC236}">
                    <a16:creationId xmlns:a16="http://schemas.microsoft.com/office/drawing/2014/main" id="{6766D20A-4223-9B40-B707-6E0D324FEEA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9" name="Freeform 1198">
                <a:extLst>
                  <a:ext uri="{FF2B5EF4-FFF2-40B4-BE49-F238E27FC236}">
                    <a16:creationId xmlns:a16="http://schemas.microsoft.com/office/drawing/2014/main" id="{85BB511B-F2A2-774D-AF0D-A4FAA7D93C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0" name="Freeform 1199">
                <a:extLst>
                  <a:ext uri="{FF2B5EF4-FFF2-40B4-BE49-F238E27FC236}">
                    <a16:creationId xmlns:a16="http://schemas.microsoft.com/office/drawing/2014/main" id="{9BFB4310-37EE-974E-916D-FBC3B9DF253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1" name="Freeform 1200">
                <a:extLst>
                  <a:ext uri="{FF2B5EF4-FFF2-40B4-BE49-F238E27FC236}">
                    <a16:creationId xmlns:a16="http://schemas.microsoft.com/office/drawing/2014/main" id="{58E18327-ADE7-6A4B-A62D-F7D2EFA7CAE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EABC9799-7777-0F4D-AB89-0EC54B5B340D}"/>
              </a:ext>
            </a:extLst>
          </p:cNvPr>
          <p:cNvGrpSpPr/>
          <p:nvPr/>
        </p:nvGrpSpPr>
        <p:grpSpPr>
          <a:xfrm>
            <a:off x="8279283" y="3887562"/>
            <a:ext cx="549249" cy="301752"/>
            <a:chOff x="3668110" y="2448910"/>
            <a:chExt cx="3794234" cy="2165130"/>
          </a:xfrm>
        </p:grpSpPr>
        <p:sp>
          <p:nvSpPr>
            <p:cNvPr id="1203" name="Rectangle 1202">
              <a:extLst>
                <a:ext uri="{FF2B5EF4-FFF2-40B4-BE49-F238E27FC236}">
                  <a16:creationId xmlns:a16="http://schemas.microsoft.com/office/drawing/2014/main" id="{4CC298C8-40FC-5B4C-B959-7EDD5647AF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4" name="Freeform 1203">
              <a:extLst>
                <a:ext uri="{FF2B5EF4-FFF2-40B4-BE49-F238E27FC236}">
                  <a16:creationId xmlns:a16="http://schemas.microsoft.com/office/drawing/2014/main" id="{90A45ECC-BFD1-6640-9044-DA471DEC040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05" name="Group 1204">
              <a:extLst>
                <a:ext uri="{FF2B5EF4-FFF2-40B4-BE49-F238E27FC236}">
                  <a16:creationId xmlns:a16="http://schemas.microsoft.com/office/drawing/2014/main" id="{F4DB0322-0DF8-794A-837A-D398C7FB9F59}"/>
                </a:ext>
              </a:extLst>
            </p:cNvPr>
            <p:cNvGrpSpPr/>
            <p:nvPr/>
          </p:nvGrpSpPr>
          <p:grpSpPr>
            <a:xfrm>
              <a:off x="3941378" y="2603243"/>
              <a:ext cx="3202061" cy="1066110"/>
              <a:chOff x="7939341" y="3037317"/>
              <a:chExt cx="897649" cy="353919"/>
            </a:xfrm>
          </p:grpSpPr>
          <p:sp>
            <p:nvSpPr>
              <p:cNvPr id="1206" name="Freeform 1205">
                <a:extLst>
                  <a:ext uri="{FF2B5EF4-FFF2-40B4-BE49-F238E27FC236}">
                    <a16:creationId xmlns:a16="http://schemas.microsoft.com/office/drawing/2014/main" id="{AC9CDDCF-B643-B64F-A56C-DCC41CFBB5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7" name="Freeform 1206">
                <a:extLst>
                  <a:ext uri="{FF2B5EF4-FFF2-40B4-BE49-F238E27FC236}">
                    <a16:creationId xmlns:a16="http://schemas.microsoft.com/office/drawing/2014/main" id="{CAE41CF8-7A55-8147-80DD-2D2E3E2C5B8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8" name="Freeform 1207">
                <a:extLst>
                  <a:ext uri="{FF2B5EF4-FFF2-40B4-BE49-F238E27FC236}">
                    <a16:creationId xmlns:a16="http://schemas.microsoft.com/office/drawing/2014/main" id="{DE7730FD-DAFD-1847-B15E-2D1FAFE218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9" name="Freeform 1208">
                <a:extLst>
                  <a:ext uri="{FF2B5EF4-FFF2-40B4-BE49-F238E27FC236}">
                    <a16:creationId xmlns:a16="http://schemas.microsoft.com/office/drawing/2014/main" id="{B504BF0C-A5A5-E847-A17E-C59CBBC901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79" name="Group 1278">
            <a:extLst>
              <a:ext uri="{FF2B5EF4-FFF2-40B4-BE49-F238E27FC236}">
                <a16:creationId xmlns:a16="http://schemas.microsoft.com/office/drawing/2014/main" id="{88A96B8D-F74E-5041-85C9-37AFB4C4D01A}"/>
              </a:ext>
            </a:extLst>
          </p:cNvPr>
          <p:cNvGrpSpPr/>
          <p:nvPr/>
        </p:nvGrpSpPr>
        <p:grpSpPr>
          <a:xfrm>
            <a:off x="1695279" y="4542558"/>
            <a:ext cx="389682" cy="227238"/>
            <a:chOff x="3668110" y="2448910"/>
            <a:chExt cx="3794234" cy="2165130"/>
          </a:xfrm>
        </p:grpSpPr>
        <p:sp>
          <p:nvSpPr>
            <p:cNvPr id="1280" name="Rectangle 1279">
              <a:extLst>
                <a:ext uri="{FF2B5EF4-FFF2-40B4-BE49-F238E27FC236}">
                  <a16:creationId xmlns:a16="http://schemas.microsoft.com/office/drawing/2014/main" id="{39BE18F2-D1CD-0846-9DCC-2068A95467F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1" name="Freeform 1280">
              <a:extLst>
                <a:ext uri="{FF2B5EF4-FFF2-40B4-BE49-F238E27FC236}">
                  <a16:creationId xmlns:a16="http://schemas.microsoft.com/office/drawing/2014/main" id="{6CD66545-560A-3C47-8CA1-9C15A93CB24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82" name="Group 1281">
              <a:extLst>
                <a:ext uri="{FF2B5EF4-FFF2-40B4-BE49-F238E27FC236}">
                  <a16:creationId xmlns:a16="http://schemas.microsoft.com/office/drawing/2014/main" id="{A9D5C1C3-E928-8746-AAB0-857D1B2F1EEF}"/>
                </a:ext>
              </a:extLst>
            </p:cNvPr>
            <p:cNvGrpSpPr/>
            <p:nvPr/>
          </p:nvGrpSpPr>
          <p:grpSpPr>
            <a:xfrm>
              <a:off x="3941378" y="2603243"/>
              <a:ext cx="3202061" cy="1066110"/>
              <a:chOff x="7939341" y="3037317"/>
              <a:chExt cx="897649" cy="353919"/>
            </a:xfrm>
          </p:grpSpPr>
          <p:sp>
            <p:nvSpPr>
              <p:cNvPr id="1283" name="Freeform 1282">
                <a:extLst>
                  <a:ext uri="{FF2B5EF4-FFF2-40B4-BE49-F238E27FC236}">
                    <a16:creationId xmlns:a16="http://schemas.microsoft.com/office/drawing/2014/main" id="{24F93911-DA80-9A42-83CC-1E90C6B19B4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4" name="Freeform 1283">
                <a:extLst>
                  <a:ext uri="{FF2B5EF4-FFF2-40B4-BE49-F238E27FC236}">
                    <a16:creationId xmlns:a16="http://schemas.microsoft.com/office/drawing/2014/main" id="{85876457-6FB2-1340-A8D0-B8A79C7E85B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5E6D1CAD-2B7B-8B42-844A-C94F4F9FEC3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95149FE6-F8D1-3546-932E-EB803B00F4A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95" name="Group 1294">
            <a:extLst>
              <a:ext uri="{FF2B5EF4-FFF2-40B4-BE49-F238E27FC236}">
                <a16:creationId xmlns:a16="http://schemas.microsoft.com/office/drawing/2014/main" id="{CBB1D598-F9DC-E043-B06B-563F394A39D4}"/>
              </a:ext>
            </a:extLst>
          </p:cNvPr>
          <p:cNvGrpSpPr/>
          <p:nvPr/>
        </p:nvGrpSpPr>
        <p:grpSpPr>
          <a:xfrm>
            <a:off x="2185175" y="4543504"/>
            <a:ext cx="389682" cy="227238"/>
            <a:chOff x="3668110" y="2448910"/>
            <a:chExt cx="3794234" cy="2165130"/>
          </a:xfrm>
        </p:grpSpPr>
        <p:sp>
          <p:nvSpPr>
            <p:cNvPr id="1296" name="Rectangle 1295">
              <a:extLst>
                <a:ext uri="{FF2B5EF4-FFF2-40B4-BE49-F238E27FC236}">
                  <a16:creationId xmlns:a16="http://schemas.microsoft.com/office/drawing/2014/main" id="{F25E9249-8BF4-8648-82AC-887180A85F4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7" name="Freeform 1296">
              <a:extLst>
                <a:ext uri="{FF2B5EF4-FFF2-40B4-BE49-F238E27FC236}">
                  <a16:creationId xmlns:a16="http://schemas.microsoft.com/office/drawing/2014/main" id="{FACDBC68-7254-8C44-AE85-85CDBEC844A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98" name="Group 1297">
              <a:extLst>
                <a:ext uri="{FF2B5EF4-FFF2-40B4-BE49-F238E27FC236}">
                  <a16:creationId xmlns:a16="http://schemas.microsoft.com/office/drawing/2014/main" id="{4705A7EF-6411-B248-BEA5-E4AC34335559}"/>
                </a:ext>
              </a:extLst>
            </p:cNvPr>
            <p:cNvGrpSpPr/>
            <p:nvPr/>
          </p:nvGrpSpPr>
          <p:grpSpPr>
            <a:xfrm>
              <a:off x="3941378" y="2603243"/>
              <a:ext cx="3202061" cy="1066110"/>
              <a:chOff x="7939341" y="3037317"/>
              <a:chExt cx="897649" cy="353919"/>
            </a:xfrm>
          </p:grpSpPr>
          <p:sp>
            <p:nvSpPr>
              <p:cNvPr id="1299" name="Freeform 1298">
                <a:extLst>
                  <a:ext uri="{FF2B5EF4-FFF2-40B4-BE49-F238E27FC236}">
                    <a16:creationId xmlns:a16="http://schemas.microsoft.com/office/drawing/2014/main" id="{F1592333-82D8-5049-8E1E-BC734B2B70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0" name="Freeform 1299">
                <a:extLst>
                  <a:ext uri="{FF2B5EF4-FFF2-40B4-BE49-F238E27FC236}">
                    <a16:creationId xmlns:a16="http://schemas.microsoft.com/office/drawing/2014/main" id="{94BB7A75-D5C7-1C4E-86B8-ECB7BF8CEF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1" name="Freeform 1300">
                <a:extLst>
                  <a:ext uri="{FF2B5EF4-FFF2-40B4-BE49-F238E27FC236}">
                    <a16:creationId xmlns:a16="http://schemas.microsoft.com/office/drawing/2014/main" id="{49B774A9-9C73-EE4D-A10C-07A2EBCA953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2" name="Freeform 1301">
                <a:extLst>
                  <a:ext uri="{FF2B5EF4-FFF2-40B4-BE49-F238E27FC236}">
                    <a16:creationId xmlns:a16="http://schemas.microsoft.com/office/drawing/2014/main" id="{6B60B359-7CA8-6744-8E96-076C29684A9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03" name="Group 1302">
            <a:extLst>
              <a:ext uri="{FF2B5EF4-FFF2-40B4-BE49-F238E27FC236}">
                <a16:creationId xmlns:a16="http://schemas.microsoft.com/office/drawing/2014/main" id="{212A0DF9-2896-F247-9AB5-848B5513EB86}"/>
              </a:ext>
            </a:extLst>
          </p:cNvPr>
          <p:cNvGrpSpPr/>
          <p:nvPr/>
        </p:nvGrpSpPr>
        <p:grpSpPr>
          <a:xfrm>
            <a:off x="2678246" y="4544450"/>
            <a:ext cx="389682" cy="227238"/>
            <a:chOff x="3668110" y="2448910"/>
            <a:chExt cx="3794234" cy="2165130"/>
          </a:xfrm>
        </p:grpSpPr>
        <p:sp>
          <p:nvSpPr>
            <p:cNvPr id="1304" name="Rectangle 1303">
              <a:extLst>
                <a:ext uri="{FF2B5EF4-FFF2-40B4-BE49-F238E27FC236}">
                  <a16:creationId xmlns:a16="http://schemas.microsoft.com/office/drawing/2014/main" id="{4E13E036-0769-C44E-BDA6-FAF5E0F7DD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5" name="Freeform 1304">
              <a:extLst>
                <a:ext uri="{FF2B5EF4-FFF2-40B4-BE49-F238E27FC236}">
                  <a16:creationId xmlns:a16="http://schemas.microsoft.com/office/drawing/2014/main" id="{844B6DD6-62B6-C94C-9BFF-E83D93B29A4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06" name="Group 1305">
              <a:extLst>
                <a:ext uri="{FF2B5EF4-FFF2-40B4-BE49-F238E27FC236}">
                  <a16:creationId xmlns:a16="http://schemas.microsoft.com/office/drawing/2014/main" id="{CF4C7F82-2F08-374E-9B2A-F363D1CB4233}"/>
                </a:ext>
              </a:extLst>
            </p:cNvPr>
            <p:cNvGrpSpPr/>
            <p:nvPr/>
          </p:nvGrpSpPr>
          <p:grpSpPr>
            <a:xfrm>
              <a:off x="3941378" y="2603243"/>
              <a:ext cx="3202061" cy="1066110"/>
              <a:chOff x="7939341" y="3037317"/>
              <a:chExt cx="897649" cy="353919"/>
            </a:xfrm>
          </p:grpSpPr>
          <p:sp>
            <p:nvSpPr>
              <p:cNvPr id="1307" name="Freeform 1306">
                <a:extLst>
                  <a:ext uri="{FF2B5EF4-FFF2-40B4-BE49-F238E27FC236}">
                    <a16:creationId xmlns:a16="http://schemas.microsoft.com/office/drawing/2014/main" id="{67F9CD3E-899B-7A47-9A38-A911F2E384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8" name="Freeform 1307">
                <a:extLst>
                  <a:ext uri="{FF2B5EF4-FFF2-40B4-BE49-F238E27FC236}">
                    <a16:creationId xmlns:a16="http://schemas.microsoft.com/office/drawing/2014/main" id="{A747311A-A153-564E-A97C-AF1179B7368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9" name="Freeform 1308">
                <a:extLst>
                  <a:ext uri="{FF2B5EF4-FFF2-40B4-BE49-F238E27FC236}">
                    <a16:creationId xmlns:a16="http://schemas.microsoft.com/office/drawing/2014/main" id="{1B590F9E-4358-1E47-B9E4-0112065D911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0" name="Freeform 1309">
                <a:extLst>
                  <a:ext uri="{FF2B5EF4-FFF2-40B4-BE49-F238E27FC236}">
                    <a16:creationId xmlns:a16="http://schemas.microsoft.com/office/drawing/2014/main" id="{1192FDAE-1AE8-6F45-8FBA-C4B9C4EB11C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11" name="Group 1310">
            <a:extLst>
              <a:ext uri="{FF2B5EF4-FFF2-40B4-BE49-F238E27FC236}">
                <a16:creationId xmlns:a16="http://schemas.microsoft.com/office/drawing/2014/main" id="{CC3B9D25-F1ED-7748-8B42-7E7127FD1385}"/>
              </a:ext>
            </a:extLst>
          </p:cNvPr>
          <p:cNvGrpSpPr/>
          <p:nvPr/>
        </p:nvGrpSpPr>
        <p:grpSpPr>
          <a:xfrm>
            <a:off x="3171317" y="4545396"/>
            <a:ext cx="389682" cy="227238"/>
            <a:chOff x="3668110" y="2448910"/>
            <a:chExt cx="3794234" cy="2165130"/>
          </a:xfrm>
        </p:grpSpPr>
        <p:sp>
          <p:nvSpPr>
            <p:cNvPr id="1312" name="Rectangle 1311">
              <a:extLst>
                <a:ext uri="{FF2B5EF4-FFF2-40B4-BE49-F238E27FC236}">
                  <a16:creationId xmlns:a16="http://schemas.microsoft.com/office/drawing/2014/main" id="{DD072969-B0E1-FF46-830A-B45CF0C06C6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3" name="Freeform 1312">
              <a:extLst>
                <a:ext uri="{FF2B5EF4-FFF2-40B4-BE49-F238E27FC236}">
                  <a16:creationId xmlns:a16="http://schemas.microsoft.com/office/drawing/2014/main" id="{08331DF4-1CD3-BA40-A793-CB8B222135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14" name="Group 1313">
              <a:extLst>
                <a:ext uri="{FF2B5EF4-FFF2-40B4-BE49-F238E27FC236}">
                  <a16:creationId xmlns:a16="http://schemas.microsoft.com/office/drawing/2014/main" id="{D2E7F2B4-1F24-3747-A8FD-5F8C304415C4}"/>
                </a:ext>
              </a:extLst>
            </p:cNvPr>
            <p:cNvGrpSpPr/>
            <p:nvPr/>
          </p:nvGrpSpPr>
          <p:grpSpPr>
            <a:xfrm>
              <a:off x="3941378" y="2603243"/>
              <a:ext cx="3202061" cy="1066110"/>
              <a:chOff x="7939341" y="3037317"/>
              <a:chExt cx="897649" cy="353919"/>
            </a:xfrm>
          </p:grpSpPr>
          <p:sp>
            <p:nvSpPr>
              <p:cNvPr id="1315" name="Freeform 1314">
                <a:extLst>
                  <a:ext uri="{FF2B5EF4-FFF2-40B4-BE49-F238E27FC236}">
                    <a16:creationId xmlns:a16="http://schemas.microsoft.com/office/drawing/2014/main" id="{5A68A862-EC0F-6142-9C36-4BB74A512D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6" name="Freeform 1315">
                <a:extLst>
                  <a:ext uri="{FF2B5EF4-FFF2-40B4-BE49-F238E27FC236}">
                    <a16:creationId xmlns:a16="http://schemas.microsoft.com/office/drawing/2014/main" id="{0DDF5A71-290D-9A47-AA31-3EDE7BE355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7" name="Freeform 1316">
                <a:extLst>
                  <a:ext uri="{FF2B5EF4-FFF2-40B4-BE49-F238E27FC236}">
                    <a16:creationId xmlns:a16="http://schemas.microsoft.com/office/drawing/2014/main" id="{57DB9FA9-5C09-6542-99C0-4D34C1966A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8" name="Freeform 1317">
                <a:extLst>
                  <a:ext uri="{FF2B5EF4-FFF2-40B4-BE49-F238E27FC236}">
                    <a16:creationId xmlns:a16="http://schemas.microsoft.com/office/drawing/2014/main" id="{45603FF7-AAB8-264C-9FD4-87A9543AF83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19" name="Group 1318">
            <a:extLst>
              <a:ext uri="{FF2B5EF4-FFF2-40B4-BE49-F238E27FC236}">
                <a16:creationId xmlns:a16="http://schemas.microsoft.com/office/drawing/2014/main" id="{4E1B6BE6-9F24-B24D-B2FE-F8D26AC7B5CB}"/>
              </a:ext>
            </a:extLst>
          </p:cNvPr>
          <p:cNvGrpSpPr/>
          <p:nvPr/>
        </p:nvGrpSpPr>
        <p:grpSpPr>
          <a:xfrm>
            <a:off x="3664388" y="4546342"/>
            <a:ext cx="389682" cy="227238"/>
            <a:chOff x="3668110" y="2448910"/>
            <a:chExt cx="3794234" cy="2165130"/>
          </a:xfrm>
        </p:grpSpPr>
        <p:sp>
          <p:nvSpPr>
            <p:cNvPr id="1320" name="Rectangle 1319">
              <a:extLst>
                <a:ext uri="{FF2B5EF4-FFF2-40B4-BE49-F238E27FC236}">
                  <a16:creationId xmlns:a16="http://schemas.microsoft.com/office/drawing/2014/main" id="{DAB3CF92-576E-1141-B7E4-7B1239A24D5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1" name="Freeform 1320">
              <a:extLst>
                <a:ext uri="{FF2B5EF4-FFF2-40B4-BE49-F238E27FC236}">
                  <a16:creationId xmlns:a16="http://schemas.microsoft.com/office/drawing/2014/main" id="{95D437B4-E126-8440-AEF8-7572B3D6ACC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22" name="Group 1321">
              <a:extLst>
                <a:ext uri="{FF2B5EF4-FFF2-40B4-BE49-F238E27FC236}">
                  <a16:creationId xmlns:a16="http://schemas.microsoft.com/office/drawing/2014/main" id="{29DBC300-693E-8A4A-A454-91F6EF4506BF}"/>
                </a:ext>
              </a:extLst>
            </p:cNvPr>
            <p:cNvGrpSpPr/>
            <p:nvPr/>
          </p:nvGrpSpPr>
          <p:grpSpPr>
            <a:xfrm>
              <a:off x="3941378" y="2603243"/>
              <a:ext cx="3202061" cy="1066110"/>
              <a:chOff x="7939341" y="3037317"/>
              <a:chExt cx="897649" cy="353919"/>
            </a:xfrm>
          </p:grpSpPr>
          <p:sp>
            <p:nvSpPr>
              <p:cNvPr id="1323" name="Freeform 1322">
                <a:extLst>
                  <a:ext uri="{FF2B5EF4-FFF2-40B4-BE49-F238E27FC236}">
                    <a16:creationId xmlns:a16="http://schemas.microsoft.com/office/drawing/2014/main" id="{986AD231-14DF-D24C-B68F-48EA77EE6E2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4" name="Freeform 1323">
                <a:extLst>
                  <a:ext uri="{FF2B5EF4-FFF2-40B4-BE49-F238E27FC236}">
                    <a16:creationId xmlns:a16="http://schemas.microsoft.com/office/drawing/2014/main" id="{70BA74F8-2656-1247-B8AB-B5EACA2E6F5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5" name="Freeform 1324">
                <a:extLst>
                  <a:ext uri="{FF2B5EF4-FFF2-40B4-BE49-F238E27FC236}">
                    <a16:creationId xmlns:a16="http://schemas.microsoft.com/office/drawing/2014/main" id="{0832B934-B781-F940-85AC-E31651EA7B8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6" name="Freeform 1325">
                <a:extLst>
                  <a:ext uri="{FF2B5EF4-FFF2-40B4-BE49-F238E27FC236}">
                    <a16:creationId xmlns:a16="http://schemas.microsoft.com/office/drawing/2014/main" id="{13FE509E-7620-8D48-8773-E020AB71BC2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27" name="Group 1326">
            <a:extLst>
              <a:ext uri="{FF2B5EF4-FFF2-40B4-BE49-F238E27FC236}">
                <a16:creationId xmlns:a16="http://schemas.microsoft.com/office/drawing/2014/main" id="{483E120D-74EF-9848-8B66-DE0434B4C756}"/>
              </a:ext>
            </a:extLst>
          </p:cNvPr>
          <p:cNvGrpSpPr/>
          <p:nvPr/>
        </p:nvGrpSpPr>
        <p:grpSpPr>
          <a:xfrm>
            <a:off x="4157459" y="4547288"/>
            <a:ext cx="389682" cy="227238"/>
            <a:chOff x="3668110" y="2448910"/>
            <a:chExt cx="3794234" cy="2165130"/>
          </a:xfrm>
        </p:grpSpPr>
        <p:sp>
          <p:nvSpPr>
            <p:cNvPr id="1328" name="Rectangle 1327">
              <a:extLst>
                <a:ext uri="{FF2B5EF4-FFF2-40B4-BE49-F238E27FC236}">
                  <a16:creationId xmlns:a16="http://schemas.microsoft.com/office/drawing/2014/main" id="{CCC93099-A37F-4A4E-8E96-4E2F33EC8B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9" name="Freeform 1328">
              <a:extLst>
                <a:ext uri="{FF2B5EF4-FFF2-40B4-BE49-F238E27FC236}">
                  <a16:creationId xmlns:a16="http://schemas.microsoft.com/office/drawing/2014/main" id="{6FF8BA81-2CA5-2046-B34C-CCBBF5E0867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30" name="Group 1329">
              <a:extLst>
                <a:ext uri="{FF2B5EF4-FFF2-40B4-BE49-F238E27FC236}">
                  <a16:creationId xmlns:a16="http://schemas.microsoft.com/office/drawing/2014/main" id="{650BC237-7E89-1448-8631-68224892C9FE}"/>
                </a:ext>
              </a:extLst>
            </p:cNvPr>
            <p:cNvGrpSpPr/>
            <p:nvPr/>
          </p:nvGrpSpPr>
          <p:grpSpPr>
            <a:xfrm>
              <a:off x="3941378" y="2603243"/>
              <a:ext cx="3202061" cy="1066110"/>
              <a:chOff x="7939341" y="3037317"/>
              <a:chExt cx="897649" cy="353919"/>
            </a:xfrm>
          </p:grpSpPr>
          <p:sp>
            <p:nvSpPr>
              <p:cNvPr id="1331" name="Freeform 1330">
                <a:extLst>
                  <a:ext uri="{FF2B5EF4-FFF2-40B4-BE49-F238E27FC236}">
                    <a16:creationId xmlns:a16="http://schemas.microsoft.com/office/drawing/2014/main" id="{D7EC4561-E196-A44A-B2C2-E72B7955AF0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2" name="Freeform 1331">
                <a:extLst>
                  <a:ext uri="{FF2B5EF4-FFF2-40B4-BE49-F238E27FC236}">
                    <a16:creationId xmlns:a16="http://schemas.microsoft.com/office/drawing/2014/main" id="{48B63389-6EBC-A040-B588-A3C3C098634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3" name="Freeform 1332">
                <a:extLst>
                  <a:ext uri="{FF2B5EF4-FFF2-40B4-BE49-F238E27FC236}">
                    <a16:creationId xmlns:a16="http://schemas.microsoft.com/office/drawing/2014/main" id="{701CC764-120B-1449-B550-335DC38FFE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4" name="Freeform 1333">
                <a:extLst>
                  <a:ext uri="{FF2B5EF4-FFF2-40B4-BE49-F238E27FC236}">
                    <a16:creationId xmlns:a16="http://schemas.microsoft.com/office/drawing/2014/main" id="{0AB82212-AFFF-5349-8D00-C5F9EB6D74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35" name="Group 1334">
            <a:extLst>
              <a:ext uri="{FF2B5EF4-FFF2-40B4-BE49-F238E27FC236}">
                <a16:creationId xmlns:a16="http://schemas.microsoft.com/office/drawing/2014/main" id="{470A79F7-2E6C-2842-9B25-AC6AD7C37003}"/>
              </a:ext>
            </a:extLst>
          </p:cNvPr>
          <p:cNvGrpSpPr/>
          <p:nvPr/>
        </p:nvGrpSpPr>
        <p:grpSpPr>
          <a:xfrm>
            <a:off x="4650530" y="4548234"/>
            <a:ext cx="389682" cy="227238"/>
            <a:chOff x="3668110" y="2448910"/>
            <a:chExt cx="3794234" cy="2165130"/>
          </a:xfrm>
        </p:grpSpPr>
        <p:sp>
          <p:nvSpPr>
            <p:cNvPr id="1336" name="Rectangle 1335">
              <a:extLst>
                <a:ext uri="{FF2B5EF4-FFF2-40B4-BE49-F238E27FC236}">
                  <a16:creationId xmlns:a16="http://schemas.microsoft.com/office/drawing/2014/main" id="{F3A7AFB3-5D86-1E46-913D-68B19D11E9E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7" name="Freeform 1336">
              <a:extLst>
                <a:ext uri="{FF2B5EF4-FFF2-40B4-BE49-F238E27FC236}">
                  <a16:creationId xmlns:a16="http://schemas.microsoft.com/office/drawing/2014/main" id="{A2266527-A800-7148-BB67-75804C72D4C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38" name="Group 1337">
              <a:extLst>
                <a:ext uri="{FF2B5EF4-FFF2-40B4-BE49-F238E27FC236}">
                  <a16:creationId xmlns:a16="http://schemas.microsoft.com/office/drawing/2014/main" id="{13E04B06-B520-E243-A4AC-EEFC12CCAF01}"/>
                </a:ext>
              </a:extLst>
            </p:cNvPr>
            <p:cNvGrpSpPr/>
            <p:nvPr/>
          </p:nvGrpSpPr>
          <p:grpSpPr>
            <a:xfrm>
              <a:off x="3941378" y="2603243"/>
              <a:ext cx="3202061" cy="1066110"/>
              <a:chOff x="7939341" y="3037317"/>
              <a:chExt cx="897649" cy="353919"/>
            </a:xfrm>
          </p:grpSpPr>
          <p:sp>
            <p:nvSpPr>
              <p:cNvPr id="1339" name="Freeform 1338">
                <a:extLst>
                  <a:ext uri="{FF2B5EF4-FFF2-40B4-BE49-F238E27FC236}">
                    <a16:creationId xmlns:a16="http://schemas.microsoft.com/office/drawing/2014/main" id="{E27F5F29-45A2-8E45-B24C-F9BEF9E8DE4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0" name="Freeform 1339">
                <a:extLst>
                  <a:ext uri="{FF2B5EF4-FFF2-40B4-BE49-F238E27FC236}">
                    <a16:creationId xmlns:a16="http://schemas.microsoft.com/office/drawing/2014/main" id="{64B1FB4B-78C1-6349-99B1-18E7F2F4A9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1" name="Freeform 1340">
                <a:extLst>
                  <a:ext uri="{FF2B5EF4-FFF2-40B4-BE49-F238E27FC236}">
                    <a16:creationId xmlns:a16="http://schemas.microsoft.com/office/drawing/2014/main" id="{87CA0979-5D30-0B46-9E54-19017A91242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2" name="Freeform 1341">
                <a:extLst>
                  <a:ext uri="{FF2B5EF4-FFF2-40B4-BE49-F238E27FC236}">
                    <a16:creationId xmlns:a16="http://schemas.microsoft.com/office/drawing/2014/main" id="{D266567F-57A8-F348-92AC-D2D97E70330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43" name="Group 1342">
            <a:extLst>
              <a:ext uri="{FF2B5EF4-FFF2-40B4-BE49-F238E27FC236}">
                <a16:creationId xmlns:a16="http://schemas.microsoft.com/office/drawing/2014/main" id="{1D271EC3-4335-5248-BA43-CAD4D9E861DF}"/>
              </a:ext>
            </a:extLst>
          </p:cNvPr>
          <p:cNvGrpSpPr/>
          <p:nvPr/>
        </p:nvGrpSpPr>
        <p:grpSpPr>
          <a:xfrm>
            <a:off x="5143601" y="4549180"/>
            <a:ext cx="389682" cy="227238"/>
            <a:chOff x="3668110" y="2448910"/>
            <a:chExt cx="3794234" cy="2165130"/>
          </a:xfrm>
        </p:grpSpPr>
        <p:sp>
          <p:nvSpPr>
            <p:cNvPr id="1344" name="Rectangle 1343">
              <a:extLst>
                <a:ext uri="{FF2B5EF4-FFF2-40B4-BE49-F238E27FC236}">
                  <a16:creationId xmlns:a16="http://schemas.microsoft.com/office/drawing/2014/main" id="{C8D65056-0800-9A49-A951-F1B6EE06EAE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5" name="Freeform 1344">
              <a:extLst>
                <a:ext uri="{FF2B5EF4-FFF2-40B4-BE49-F238E27FC236}">
                  <a16:creationId xmlns:a16="http://schemas.microsoft.com/office/drawing/2014/main" id="{66E45BE5-675D-A149-BFC2-D8DAD91AD5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46" name="Group 1345">
              <a:extLst>
                <a:ext uri="{FF2B5EF4-FFF2-40B4-BE49-F238E27FC236}">
                  <a16:creationId xmlns:a16="http://schemas.microsoft.com/office/drawing/2014/main" id="{4A5C464C-2C5C-A644-B0E2-E80E90AED881}"/>
                </a:ext>
              </a:extLst>
            </p:cNvPr>
            <p:cNvGrpSpPr/>
            <p:nvPr/>
          </p:nvGrpSpPr>
          <p:grpSpPr>
            <a:xfrm>
              <a:off x="3941378" y="2603243"/>
              <a:ext cx="3202061" cy="1066110"/>
              <a:chOff x="7939341" y="3037317"/>
              <a:chExt cx="897649" cy="353919"/>
            </a:xfrm>
          </p:grpSpPr>
          <p:sp>
            <p:nvSpPr>
              <p:cNvPr id="1347" name="Freeform 1346">
                <a:extLst>
                  <a:ext uri="{FF2B5EF4-FFF2-40B4-BE49-F238E27FC236}">
                    <a16:creationId xmlns:a16="http://schemas.microsoft.com/office/drawing/2014/main" id="{95203354-1A60-8547-B0EC-670693A4FC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8" name="Freeform 1347">
                <a:extLst>
                  <a:ext uri="{FF2B5EF4-FFF2-40B4-BE49-F238E27FC236}">
                    <a16:creationId xmlns:a16="http://schemas.microsoft.com/office/drawing/2014/main" id="{A0DF1E4D-5DB7-9E41-88DB-EB64C1973D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388673F4-4F18-8849-BACE-00BB4E9391D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0" name="Freeform 1349">
                <a:extLst>
                  <a:ext uri="{FF2B5EF4-FFF2-40B4-BE49-F238E27FC236}">
                    <a16:creationId xmlns:a16="http://schemas.microsoft.com/office/drawing/2014/main" id="{D17B9320-3B78-C346-87AB-E3D3253BF0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51" name="Group 1350">
            <a:extLst>
              <a:ext uri="{FF2B5EF4-FFF2-40B4-BE49-F238E27FC236}">
                <a16:creationId xmlns:a16="http://schemas.microsoft.com/office/drawing/2014/main" id="{579FA61D-6C54-7743-AC35-D4D62E55A867}"/>
              </a:ext>
            </a:extLst>
          </p:cNvPr>
          <p:cNvGrpSpPr/>
          <p:nvPr/>
        </p:nvGrpSpPr>
        <p:grpSpPr>
          <a:xfrm>
            <a:off x="5636672" y="4550126"/>
            <a:ext cx="389682" cy="227238"/>
            <a:chOff x="3668110" y="2448910"/>
            <a:chExt cx="3794234" cy="2165130"/>
          </a:xfrm>
        </p:grpSpPr>
        <p:sp>
          <p:nvSpPr>
            <p:cNvPr id="1352" name="Rectangle 1351">
              <a:extLst>
                <a:ext uri="{FF2B5EF4-FFF2-40B4-BE49-F238E27FC236}">
                  <a16:creationId xmlns:a16="http://schemas.microsoft.com/office/drawing/2014/main" id="{4B1339F6-B9A2-A649-AC97-961174E357D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423B6DB8-DB5B-9C46-89A2-26729D492D2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54" name="Group 1353">
              <a:extLst>
                <a:ext uri="{FF2B5EF4-FFF2-40B4-BE49-F238E27FC236}">
                  <a16:creationId xmlns:a16="http://schemas.microsoft.com/office/drawing/2014/main" id="{3F4B9004-F079-A148-9E0C-4BCB03361E5A}"/>
                </a:ext>
              </a:extLst>
            </p:cNvPr>
            <p:cNvGrpSpPr/>
            <p:nvPr/>
          </p:nvGrpSpPr>
          <p:grpSpPr>
            <a:xfrm>
              <a:off x="3941378" y="2603243"/>
              <a:ext cx="3202061" cy="1066110"/>
              <a:chOff x="7939341" y="3037317"/>
              <a:chExt cx="897649" cy="353919"/>
            </a:xfrm>
          </p:grpSpPr>
          <p:sp>
            <p:nvSpPr>
              <p:cNvPr id="1355" name="Freeform 1354">
                <a:extLst>
                  <a:ext uri="{FF2B5EF4-FFF2-40B4-BE49-F238E27FC236}">
                    <a16:creationId xmlns:a16="http://schemas.microsoft.com/office/drawing/2014/main" id="{7C4552AA-5C8A-AD46-9CB5-A3CD88FC9DC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6" name="Freeform 1355">
                <a:extLst>
                  <a:ext uri="{FF2B5EF4-FFF2-40B4-BE49-F238E27FC236}">
                    <a16:creationId xmlns:a16="http://schemas.microsoft.com/office/drawing/2014/main" id="{94ED7556-FEA1-F44D-BAFE-F453A017F0C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7" name="Freeform 1356">
                <a:extLst>
                  <a:ext uri="{FF2B5EF4-FFF2-40B4-BE49-F238E27FC236}">
                    <a16:creationId xmlns:a16="http://schemas.microsoft.com/office/drawing/2014/main" id="{A0C929B3-AC0F-2746-93C4-F82A35D1BE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8" name="Freeform 1357">
                <a:extLst>
                  <a:ext uri="{FF2B5EF4-FFF2-40B4-BE49-F238E27FC236}">
                    <a16:creationId xmlns:a16="http://schemas.microsoft.com/office/drawing/2014/main" id="{8FE86EDE-0E3E-1E4A-8367-21090D5EE11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59" name="Group 1358">
            <a:extLst>
              <a:ext uri="{FF2B5EF4-FFF2-40B4-BE49-F238E27FC236}">
                <a16:creationId xmlns:a16="http://schemas.microsoft.com/office/drawing/2014/main" id="{3017DBC1-7FE1-EC46-84A4-01265CBCFB20}"/>
              </a:ext>
            </a:extLst>
          </p:cNvPr>
          <p:cNvGrpSpPr/>
          <p:nvPr/>
        </p:nvGrpSpPr>
        <p:grpSpPr>
          <a:xfrm>
            <a:off x="6129743" y="4547897"/>
            <a:ext cx="389682" cy="227238"/>
            <a:chOff x="3668110" y="2448910"/>
            <a:chExt cx="3794234" cy="2165130"/>
          </a:xfrm>
        </p:grpSpPr>
        <p:sp>
          <p:nvSpPr>
            <p:cNvPr id="1360" name="Rectangle 1359">
              <a:extLst>
                <a:ext uri="{FF2B5EF4-FFF2-40B4-BE49-F238E27FC236}">
                  <a16:creationId xmlns:a16="http://schemas.microsoft.com/office/drawing/2014/main" id="{0854903D-87D2-2A49-883A-9F4CEFCFB30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1" name="Freeform 1360">
              <a:extLst>
                <a:ext uri="{FF2B5EF4-FFF2-40B4-BE49-F238E27FC236}">
                  <a16:creationId xmlns:a16="http://schemas.microsoft.com/office/drawing/2014/main" id="{3EEB9173-F7EA-E545-90C7-1244807B690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62" name="Group 1361">
              <a:extLst>
                <a:ext uri="{FF2B5EF4-FFF2-40B4-BE49-F238E27FC236}">
                  <a16:creationId xmlns:a16="http://schemas.microsoft.com/office/drawing/2014/main" id="{99F218CE-DA72-194A-BAFD-0D7E6A8660C7}"/>
                </a:ext>
              </a:extLst>
            </p:cNvPr>
            <p:cNvGrpSpPr/>
            <p:nvPr/>
          </p:nvGrpSpPr>
          <p:grpSpPr>
            <a:xfrm>
              <a:off x="3941378" y="2603243"/>
              <a:ext cx="3202061" cy="1066110"/>
              <a:chOff x="7939341" y="3037317"/>
              <a:chExt cx="897649" cy="353919"/>
            </a:xfrm>
          </p:grpSpPr>
          <p:sp>
            <p:nvSpPr>
              <p:cNvPr id="1363" name="Freeform 1362">
                <a:extLst>
                  <a:ext uri="{FF2B5EF4-FFF2-40B4-BE49-F238E27FC236}">
                    <a16:creationId xmlns:a16="http://schemas.microsoft.com/office/drawing/2014/main" id="{256875AB-CE62-0842-B6DD-4ECC8E8A7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4" name="Freeform 1363">
                <a:extLst>
                  <a:ext uri="{FF2B5EF4-FFF2-40B4-BE49-F238E27FC236}">
                    <a16:creationId xmlns:a16="http://schemas.microsoft.com/office/drawing/2014/main" id="{7D794F8E-9795-D34C-8635-3C67947EB4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5" name="Freeform 1364">
                <a:extLst>
                  <a:ext uri="{FF2B5EF4-FFF2-40B4-BE49-F238E27FC236}">
                    <a16:creationId xmlns:a16="http://schemas.microsoft.com/office/drawing/2014/main" id="{9AD4DE72-9B5D-D948-A958-7546EC16F7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6" name="Freeform 1365">
                <a:extLst>
                  <a:ext uri="{FF2B5EF4-FFF2-40B4-BE49-F238E27FC236}">
                    <a16:creationId xmlns:a16="http://schemas.microsoft.com/office/drawing/2014/main" id="{C97F7EC2-F672-334C-BAAC-C3B5E9C69A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67" name="Group 1366">
            <a:extLst>
              <a:ext uri="{FF2B5EF4-FFF2-40B4-BE49-F238E27FC236}">
                <a16:creationId xmlns:a16="http://schemas.microsoft.com/office/drawing/2014/main" id="{96FEF58B-5103-B948-BCEA-82BEB68EFDAA}"/>
              </a:ext>
            </a:extLst>
          </p:cNvPr>
          <p:cNvGrpSpPr/>
          <p:nvPr/>
        </p:nvGrpSpPr>
        <p:grpSpPr>
          <a:xfrm>
            <a:off x="6622814" y="4545668"/>
            <a:ext cx="389682" cy="227238"/>
            <a:chOff x="3668110" y="2448910"/>
            <a:chExt cx="3794234" cy="2165130"/>
          </a:xfrm>
        </p:grpSpPr>
        <p:sp>
          <p:nvSpPr>
            <p:cNvPr id="1368" name="Rectangle 1367">
              <a:extLst>
                <a:ext uri="{FF2B5EF4-FFF2-40B4-BE49-F238E27FC236}">
                  <a16:creationId xmlns:a16="http://schemas.microsoft.com/office/drawing/2014/main" id="{1F88A624-300F-C149-9760-C4A71B7077B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9" name="Freeform 1368">
              <a:extLst>
                <a:ext uri="{FF2B5EF4-FFF2-40B4-BE49-F238E27FC236}">
                  <a16:creationId xmlns:a16="http://schemas.microsoft.com/office/drawing/2014/main" id="{66C51798-3EA9-1F41-84A3-646E6EDFFC3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70" name="Group 1369">
              <a:extLst>
                <a:ext uri="{FF2B5EF4-FFF2-40B4-BE49-F238E27FC236}">
                  <a16:creationId xmlns:a16="http://schemas.microsoft.com/office/drawing/2014/main" id="{EFE64235-05E2-BF40-9024-CA91029D1205}"/>
                </a:ext>
              </a:extLst>
            </p:cNvPr>
            <p:cNvGrpSpPr/>
            <p:nvPr/>
          </p:nvGrpSpPr>
          <p:grpSpPr>
            <a:xfrm>
              <a:off x="3941378" y="2603243"/>
              <a:ext cx="3202061" cy="1066110"/>
              <a:chOff x="7939341" y="3037317"/>
              <a:chExt cx="897649" cy="353919"/>
            </a:xfrm>
          </p:grpSpPr>
          <p:sp>
            <p:nvSpPr>
              <p:cNvPr id="1371" name="Freeform 1370">
                <a:extLst>
                  <a:ext uri="{FF2B5EF4-FFF2-40B4-BE49-F238E27FC236}">
                    <a16:creationId xmlns:a16="http://schemas.microsoft.com/office/drawing/2014/main" id="{8A3BC528-3017-0D49-824D-19A6470D023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2" name="Freeform 1371">
                <a:extLst>
                  <a:ext uri="{FF2B5EF4-FFF2-40B4-BE49-F238E27FC236}">
                    <a16:creationId xmlns:a16="http://schemas.microsoft.com/office/drawing/2014/main" id="{B11BD5BD-5F31-0241-B76A-A947A36E5B9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3" name="Freeform 1372">
                <a:extLst>
                  <a:ext uri="{FF2B5EF4-FFF2-40B4-BE49-F238E27FC236}">
                    <a16:creationId xmlns:a16="http://schemas.microsoft.com/office/drawing/2014/main" id="{8CFF9356-CED5-CE49-AE50-1BF3FB7D8B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4" name="Freeform 1373">
                <a:extLst>
                  <a:ext uri="{FF2B5EF4-FFF2-40B4-BE49-F238E27FC236}">
                    <a16:creationId xmlns:a16="http://schemas.microsoft.com/office/drawing/2014/main" id="{2AD232E2-8FB1-8149-8DF2-FD647237AC4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75" name="Group 1374">
            <a:extLst>
              <a:ext uri="{FF2B5EF4-FFF2-40B4-BE49-F238E27FC236}">
                <a16:creationId xmlns:a16="http://schemas.microsoft.com/office/drawing/2014/main" id="{5B5F4F1F-F759-CC46-B300-DCC8AB631B07}"/>
              </a:ext>
            </a:extLst>
          </p:cNvPr>
          <p:cNvGrpSpPr/>
          <p:nvPr/>
        </p:nvGrpSpPr>
        <p:grpSpPr>
          <a:xfrm>
            <a:off x="7115885" y="4543439"/>
            <a:ext cx="389682" cy="227238"/>
            <a:chOff x="3668110" y="2448910"/>
            <a:chExt cx="3794234" cy="2165130"/>
          </a:xfrm>
        </p:grpSpPr>
        <p:sp>
          <p:nvSpPr>
            <p:cNvPr id="1376" name="Rectangle 1375">
              <a:extLst>
                <a:ext uri="{FF2B5EF4-FFF2-40B4-BE49-F238E27FC236}">
                  <a16:creationId xmlns:a16="http://schemas.microsoft.com/office/drawing/2014/main" id="{06DEC2BD-25BE-7445-8EFA-98F3EFAE7B7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7" name="Freeform 1376">
              <a:extLst>
                <a:ext uri="{FF2B5EF4-FFF2-40B4-BE49-F238E27FC236}">
                  <a16:creationId xmlns:a16="http://schemas.microsoft.com/office/drawing/2014/main" id="{DF7A96BA-F2D8-0F49-B931-A6386EAD7C1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78" name="Group 1377">
              <a:extLst>
                <a:ext uri="{FF2B5EF4-FFF2-40B4-BE49-F238E27FC236}">
                  <a16:creationId xmlns:a16="http://schemas.microsoft.com/office/drawing/2014/main" id="{965E3DED-F461-B148-BF49-3FBA3C128C61}"/>
                </a:ext>
              </a:extLst>
            </p:cNvPr>
            <p:cNvGrpSpPr/>
            <p:nvPr/>
          </p:nvGrpSpPr>
          <p:grpSpPr>
            <a:xfrm>
              <a:off x="3941378" y="2603243"/>
              <a:ext cx="3202061" cy="1066110"/>
              <a:chOff x="7939341" y="3037317"/>
              <a:chExt cx="897649" cy="353919"/>
            </a:xfrm>
          </p:grpSpPr>
          <p:sp>
            <p:nvSpPr>
              <p:cNvPr id="1379" name="Freeform 1378">
                <a:extLst>
                  <a:ext uri="{FF2B5EF4-FFF2-40B4-BE49-F238E27FC236}">
                    <a16:creationId xmlns:a16="http://schemas.microsoft.com/office/drawing/2014/main" id="{62363CEE-D581-AD49-907C-6ACE3930770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0" name="Freeform 1379">
                <a:extLst>
                  <a:ext uri="{FF2B5EF4-FFF2-40B4-BE49-F238E27FC236}">
                    <a16:creationId xmlns:a16="http://schemas.microsoft.com/office/drawing/2014/main" id="{FC8F126C-4B77-1045-BDF3-4A02B2DE156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1" name="Freeform 1380">
                <a:extLst>
                  <a:ext uri="{FF2B5EF4-FFF2-40B4-BE49-F238E27FC236}">
                    <a16:creationId xmlns:a16="http://schemas.microsoft.com/office/drawing/2014/main" id="{9D290296-6650-D149-942C-E6EFC27ECD2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2" name="Freeform 1381">
                <a:extLst>
                  <a:ext uri="{FF2B5EF4-FFF2-40B4-BE49-F238E27FC236}">
                    <a16:creationId xmlns:a16="http://schemas.microsoft.com/office/drawing/2014/main" id="{65CF7E1C-88E4-8246-A07D-F119C4862A2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83" name="Group 1382">
            <a:extLst>
              <a:ext uri="{FF2B5EF4-FFF2-40B4-BE49-F238E27FC236}">
                <a16:creationId xmlns:a16="http://schemas.microsoft.com/office/drawing/2014/main" id="{592DF049-1425-0F4E-AD60-2F3563FBA5A5}"/>
              </a:ext>
            </a:extLst>
          </p:cNvPr>
          <p:cNvGrpSpPr/>
          <p:nvPr/>
        </p:nvGrpSpPr>
        <p:grpSpPr>
          <a:xfrm>
            <a:off x="7608956" y="4541210"/>
            <a:ext cx="389682" cy="227238"/>
            <a:chOff x="3668110" y="2448910"/>
            <a:chExt cx="3794234" cy="2165130"/>
          </a:xfrm>
        </p:grpSpPr>
        <p:sp>
          <p:nvSpPr>
            <p:cNvPr id="1384" name="Rectangle 1383">
              <a:extLst>
                <a:ext uri="{FF2B5EF4-FFF2-40B4-BE49-F238E27FC236}">
                  <a16:creationId xmlns:a16="http://schemas.microsoft.com/office/drawing/2014/main" id="{D183EFD1-8F0B-044E-9E9B-2FCF166D1C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5" name="Freeform 1384">
              <a:extLst>
                <a:ext uri="{FF2B5EF4-FFF2-40B4-BE49-F238E27FC236}">
                  <a16:creationId xmlns:a16="http://schemas.microsoft.com/office/drawing/2014/main" id="{C21FDC5B-E759-8D46-AB9F-3CD55FF0BDE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86" name="Group 1385">
              <a:extLst>
                <a:ext uri="{FF2B5EF4-FFF2-40B4-BE49-F238E27FC236}">
                  <a16:creationId xmlns:a16="http://schemas.microsoft.com/office/drawing/2014/main" id="{F6021F4B-8760-E241-A663-658CE19D41DE}"/>
                </a:ext>
              </a:extLst>
            </p:cNvPr>
            <p:cNvGrpSpPr/>
            <p:nvPr/>
          </p:nvGrpSpPr>
          <p:grpSpPr>
            <a:xfrm>
              <a:off x="3941378" y="2603243"/>
              <a:ext cx="3202061" cy="1066110"/>
              <a:chOff x="7939341" y="3037317"/>
              <a:chExt cx="897649" cy="353919"/>
            </a:xfrm>
          </p:grpSpPr>
          <p:sp>
            <p:nvSpPr>
              <p:cNvPr id="1387" name="Freeform 1386">
                <a:extLst>
                  <a:ext uri="{FF2B5EF4-FFF2-40B4-BE49-F238E27FC236}">
                    <a16:creationId xmlns:a16="http://schemas.microsoft.com/office/drawing/2014/main" id="{AF4C2AAC-38C2-4B48-8034-A0509241AE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8" name="Freeform 1387">
                <a:extLst>
                  <a:ext uri="{FF2B5EF4-FFF2-40B4-BE49-F238E27FC236}">
                    <a16:creationId xmlns:a16="http://schemas.microsoft.com/office/drawing/2014/main" id="{BA3C5FF4-519A-CD45-AABA-AF8E08BECD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9" name="Freeform 1388">
                <a:extLst>
                  <a:ext uri="{FF2B5EF4-FFF2-40B4-BE49-F238E27FC236}">
                    <a16:creationId xmlns:a16="http://schemas.microsoft.com/office/drawing/2014/main" id="{AFA5F5F7-4ED3-7845-9695-EB24C9054ED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0" name="Freeform 1389">
                <a:extLst>
                  <a:ext uri="{FF2B5EF4-FFF2-40B4-BE49-F238E27FC236}">
                    <a16:creationId xmlns:a16="http://schemas.microsoft.com/office/drawing/2014/main" id="{C59B1E6C-92D1-8E44-9102-62E364FA51A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91" name="Group 1390">
            <a:extLst>
              <a:ext uri="{FF2B5EF4-FFF2-40B4-BE49-F238E27FC236}">
                <a16:creationId xmlns:a16="http://schemas.microsoft.com/office/drawing/2014/main" id="{BCD53E54-16F5-B24A-97EA-07BD844C6BFD}"/>
              </a:ext>
            </a:extLst>
          </p:cNvPr>
          <p:cNvGrpSpPr/>
          <p:nvPr/>
        </p:nvGrpSpPr>
        <p:grpSpPr>
          <a:xfrm>
            <a:off x="8102027" y="4538981"/>
            <a:ext cx="389682" cy="227238"/>
            <a:chOff x="3668110" y="2448910"/>
            <a:chExt cx="3794234" cy="2165130"/>
          </a:xfrm>
        </p:grpSpPr>
        <p:sp>
          <p:nvSpPr>
            <p:cNvPr id="1392" name="Rectangle 1391">
              <a:extLst>
                <a:ext uri="{FF2B5EF4-FFF2-40B4-BE49-F238E27FC236}">
                  <a16:creationId xmlns:a16="http://schemas.microsoft.com/office/drawing/2014/main" id="{F9C1D97F-679E-814F-8227-F6F9EC4A1F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3" name="Freeform 1392">
              <a:extLst>
                <a:ext uri="{FF2B5EF4-FFF2-40B4-BE49-F238E27FC236}">
                  <a16:creationId xmlns:a16="http://schemas.microsoft.com/office/drawing/2014/main" id="{C91F7105-99A9-434E-B28A-DC4BB830CA3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94" name="Group 1393">
              <a:extLst>
                <a:ext uri="{FF2B5EF4-FFF2-40B4-BE49-F238E27FC236}">
                  <a16:creationId xmlns:a16="http://schemas.microsoft.com/office/drawing/2014/main" id="{0BC4AF3C-D807-3941-B0E8-6E0FE1E6BE82}"/>
                </a:ext>
              </a:extLst>
            </p:cNvPr>
            <p:cNvGrpSpPr/>
            <p:nvPr/>
          </p:nvGrpSpPr>
          <p:grpSpPr>
            <a:xfrm>
              <a:off x="3941378" y="2603243"/>
              <a:ext cx="3202061" cy="1066110"/>
              <a:chOff x="7939341" y="3037317"/>
              <a:chExt cx="897649" cy="353919"/>
            </a:xfrm>
          </p:grpSpPr>
          <p:sp>
            <p:nvSpPr>
              <p:cNvPr id="1395" name="Freeform 1394">
                <a:extLst>
                  <a:ext uri="{FF2B5EF4-FFF2-40B4-BE49-F238E27FC236}">
                    <a16:creationId xmlns:a16="http://schemas.microsoft.com/office/drawing/2014/main" id="{560734E2-6062-BF4A-A611-0D7D02B5F66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6" name="Freeform 1395">
                <a:extLst>
                  <a:ext uri="{FF2B5EF4-FFF2-40B4-BE49-F238E27FC236}">
                    <a16:creationId xmlns:a16="http://schemas.microsoft.com/office/drawing/2014/main" id="{D12A6352-6C0D-C648-9C1C-B7D96ADFE36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7" name="Freeform 1396">
                <a:extLst>
                  <a:ext uri="{FF2B5EF4-FFF2-40B4-BE49-F238E27FC236}">
                    <a16:creationId xmlns:a16="http://schemas.microsoft.com/office/drawing/2014/main" id="{92903C62-C0AF-8B46-8FF9-59C822CDD5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8" name="Freeform 1397">
                <a:extLst>
                  <a:ext uri="{FF2B5EF4-FFF2-40B4-BE49-F238E27FC236}">
                    <a16:creationId xmlns:a16="http://schemas.microsoft.com/office/drawing/2014/main" id="{FA32FDE8-20F9-264E-A059-29EA1292F4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99" name="Group 1398">
            <a:extLst>
              <a:ext uri="{FF2B5EF4-FFF2-40B4-BE49-F238E27FC236}">
                <a16:creationId xmlns:a16="http://schemas.microsoft.com/office/drawing/2014/main" id="{A5DCEFA2-6E2B-7C4E-9443-095A3E3E5C33}"/>
              </a:ext>
            </a:extLst>
          </p:cNvPr>
          <p:cNvGrpSpPr/>
          <p:nvPr/>
        </p:nvGrpSpPr>
        <p:grpSpPr>
          <a:xfrm>
            <a:off x="8595098" y="4536752"/>
            <a:ext cx="389682" cy="227238"/>
            <a:chOff x="3668110" y="2448910"/>
            <a:chExt cx="3794234" cy="2165130"/>
          </a:xfrm>
        </p:grpSpPr>
        <p:sp>
          <p:nvSpPr>
            <p:cNvPr id="1400" name="Rectangle 1399">
              <a:extLst>
                <a:ext uri="{FF2B5EF4-FFF2-40B4-BE49-F238E27FC236}">
                  <a16:creationId xmlns:a16="http://schemas.microsoft.com/office/drawing/2014/main" id="{16B09AF1-EFA7-A84B-8E2D-3F592782F8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1" name="Freeform 1400">
              <a:extLst>
                <a:ext uri="{FF2B5EF4-FFF2-40B4-BE49-F238E27FC236}">
                  <a16:creationId xmlns:a16="http://schemas.microsoft.com/office/drawing/2014/main" id="{511EBD38-A87F-2845-B6DE-76D867A79F3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02" name="Group 1401">
              <a:extLst>
                <a:ext uri="{FF2B5EF4-FFF2-40B4-BE49-F238E27FC236}">
                  <a16:creationId xmlns:a16="http://schemas.microsoft.com/office/drawing/2014/main" id="{D8639899-48B6-094D-91EF-A85BAF504181}"/>
                </a:ext>
              </a:extLst>
            </p:cNvPr>
            <p:cNvGrpSpPr/>
            <p:nvPr/>
          </p:nvGrpSpPr>
          <p:grpSpPr>
            <a:xfrm>
              <a:off x="3941378" y="2603243"/>
              <a:ext cx="3202061" cy="1066110"/>
              <a:chOff x="7939341" y="3037317"/>
              <a:chExt cx="897649" cy="353919"/>
            </a:xfrm>
          </p:grpSpPr>
          <p:sp>
            <p:nvSpPr>
              <p:cNvPr id="1403" name="Freeform 1402">
                <a:extLst>
                  <a:ext uri="{FF2B5EF4-FFF2-40B4-BE49-F238E27FC236}">
                    <a16:creationId xmlns:a16="http://schemas.microsoft.com/office/drawing/2014/main" id="{9F08CACA-6F8B-E74B-8781-48AFBFC385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4" name="Freeform 1403">
                <a:extLst>
                  <a:ext uri="{FF2B5EF4-FFF2-40B4-BE49-F238E27FC236}">
                    <a16:creationId xmlns:a16="http://schemas.microsoft.com/office/drawing/2014/main" id="{D1CE35C9-6DFB-BB47-BC93-EA40F28BDF4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5" name="Freeform 1404">
                <a:extLst>
                  <a:ext uri="{FF2B5EF4-FFF2-40B4-BE49-F238E27FC236}">
                    <a16:creationId xmlns:a16="http://schemas.microsoft.com/office/drawing/2014/main" id="{92D96FFF-19F6-0D4B-895C-12C58E45C8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6" name="Freeform 1405">
                <a:extLst>
                  <a:ext uri="{FF2B5EF4-FFF2-40B4-BE49-F238E27FC236}">
                    <a16:creationId xmlns:a16="http://schemas.microsoft.com/office/drawing/2014/main" id="{BCF51568-DC09-C34F-A35A-AF840C0FC76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407" name="Group 1406">
            <a:extLst>
              <a:ext uri="{FF2B5EF4-FFF2-40B4-BE49-F238E27FC236}">
                <a16:creationId xmlns:a16="http://schemas.microsoft.com/office/drawing/2014/main" id="{4AECDB80-ED47-354F-AB84-AB459FE58079}"/>
              </a:ext>
            </a:extLst>
          </p:cNvPr>
          <p:cNvGrpSpPr/>
          <p:nvPr/>
        </p:nvGrpSpPr>
        <p:grpSpPr>
          <a:xfrm>
            <a:off x="9088169" y="4537698"/>
            <a:ext cx="389682" cy="227238"/>
            <a:chOff x="3668110" y="2448910"/>
            <a:chExt cx="3794234" cy="2165130"/>
          </a:xfrm>
        </p:grpSpPr>
        <p:sp>
          <p:nvSpPr>
            <p:cNvPr id="1408" name="Rectangle 1407">
              <a:extLst>
                <a:ext uri="{FF2B5EF4-FFF2-40B4-BE49-F238E27FC236}">
                  <a16:creationId xmlns:a16="http://schemas.microsoft.com/office/drawing/2014/main" id="{10E1AA26-67D7-D748-8432-F974AFBB430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9" name="Freeform 1408">
              <a:extLst>
                <a:ext uri="{FF2B5EF4-FFF2-40B4-BE49-F238E27FC236}">
                  <a16:creationId xmlns:a16="http://schemas.microsoft.com/office/drawing/2014/main" id="{D0A6D199-E6DF-6F41-B45B-942B989DEFB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10" name="Group 1409">
              <a:extLst>
                <a:ext uri="{FF2B5EF4-FFF2-40B4-BE49-F238E27FC236}">
                  <a16:creationId xmlns:a16="http://schemas.microsoft.com/office/drawing/2014/main" id="{9E5D3278-EE05-0749-8C13-4C3CF1916E5F}"/>
                </a:ext>
              </a:extLst>
            </p:cNvPr>
            <p:cNvGrpSpPr/>
            <p:nvPr/>
          </p:nvGrpSpPr>
          <p:grpSpPr>
            <a:xfrm>
              <a:off x="3941378" y="2603243"/>
              <a:ext cx="3202061" cy="1066110"/>
              <a:chOff x="7939341" y="3037317"/>
              <a:chExt cx="897649" cy="353919"/>
            </a:xfrm>
          </p:grpSpPr>
          <p:sp>
            <p:nvSpPr>
              <p:cNvPr id="1411" name="Freeform 1410">
                <a:extLst>
                  <a:ext uri="{FF2B5EF4-FFF2-40B4-BE49-F238E27FC236}">
                    <a16:creationId xmlns:a16="http://schemas.microsoft.com/office/drawing/2014/main" id="{F7897E86-D337-0446-B58A-692C55D10EF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B2026375-978F-9343-9CC8-EEFD6B194F6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5FF6320B-DC79-F44E-97F5-FC19A091CA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4" name="Freeform 1413">
                <a:extLst>
                  <a:ext uri="{FF2B5EF4-FFF2-40B4-BE49-F238E27FC236}">
                    <a16:creationId xmlns:a16="http://schemas.microsoft.com/office/drawing/2014/main" id="{0CAABFA6-5119-B24F-BA42-EED588BA28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spTree>
    <p:extLst>
      <p:ext uri="{BB962C8B-B14F-4D97-AF65-F5344CB8AC3E}">
        <p14:creationId xmlns:p14="http://schemas.microsoft.com/office/powerpoint/2010/main" val="331727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3" name="Group 1192">
            <a:extLst>
              <a:ext uri="{FF2B5EF4-FFF2-40B4-BE49-F238E27FC236}">
                <a16:creationId xmlns:a16="http://schemas.microsoft.com/office/drawing/2014/main" id="{D94E4856-7895-0349-8C30-C53F261AF9FF}"/>
              </a:ext>
            </a:extLst>
          </p:cNvPr>
          <p:cNvGrpSpPr/>
          <p:nvPr/>
        </p:nvGrpSpPr>
        <p:grpSpPr>
          <a:xfrm>
            <a:off x="506506" y="2185776"/>
            <a:ext cx="7221062" cy="3872709"/>
            <a:chOff x="628478" y="1621000"/>
            <a:chExt cx="7221062" cy="3872709"/>
          </a:xfrm>
        </p:grpSpPr>
        <p:grpSp>
          <p:nvGrpSpPr>
            <p:cNvPr id="1194" name="Group 1193">
              <a:extLst>
                <a:ext uri="{FF2B5EF4-FFF2-40B4-BE49-F238E27FC236}">
                  <a16:creationId xmlns:a16="http://schemas.microsoft.com/office/drawing/2014/main" id="{AED04167-B564-CE4B-B54E-C1D9CA502626}"/>
                </a:ext>
              </a:extLst>
            </p:cNvPr>
            <p:cNvGrpSpPr/>
            <p:nvPr/>
          </p:nvGrpSpPr>
          <p:grpSpPr>
            <a:xfrm>
              <a:off x="1479177" y="1790700"/>
              <a:ext cx="5700821" cy="1085176"/>
              <a:chOff x="1411941" y="1759372"/>
              <a:chExt cx="5700821" cy="1085176"/>
            </a:xfrm>
          </p:grpSpPr>
          <p:cxnSp>
            <p:nvCxnSpPr>
              <p:cNvPr id="3380" name="Straight Connector 3379">
                <a:extLst>
                  <a:ext uri="{FF2B5EF4-FFF2-40B4-BE49-F238E27FC236}">
                    <a16:creationId xmlns:a16="http://schemas.microsoft.com/office/drawing/2014/main" id="{8986C5AA-A19F-6F44-862D-57A733ED7D1E}"/>
                  </a:ext>
                </a:extLst>
              </p:cNvPr>
              <p:cNvCxnSpPr>
                <a:endCxn id="3307"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1" name="Straight Connector 3380">
                <a:extLst>
                  <a:ext uri="{FF2B5EF4-FFF2-40B4-BE49-F238E27FC236}">
                    <a16:creationId xmlns:a16="http://schemas.microsoft.com/office/drawing/2014/main" id="{81EC57DD-054D-A84F-B403-5ADE0F33780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2" name="Straight Connector 3381">
                <a:extLst>
                  <a:ext uri="{FF2B5EF4-FFF2-40B4-BE49-F238E27FC236}">
                    <a16:creationId xmlns:a16="http://schemas.microsoft.com/office/drawing/2014/main" id="{7B77A85E-2B2D-8C46-AB89-4D2EDA0E4E6E}"/>
                  </a:ext>
                </a:extLst>
              </p:cNvPr>
              <p:cNvCxnSpPr>
                <a:cxnSpLocks/>
                <a:endCxn id="3307"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3" name="Straight Connector 3382">
                <a:extLst>
                  <a:ext uri="{FF2B5EF4-FFF2-40B4-BE49-F238E27FC236}">
                    <a16:creationId xmlns:a16="http://schemas.microsoft.com/office/drawing/2014/main" id="{06632479-55F2-3040-9C7F-E7A768D987CA}"/>
                  </a:ext>
                </a:extLst>
              </p:cNvPr>
              <p:cNvCxnSpPr>
                <a:cxnSpLocks/>
                <a:endCxn id="3307"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4" name="Straight Connector 3383">
                <a:extLst>
                  <a:ext uri="{FF2B5EF4-FFF2-40B4-BE49-F238E27FC236}">
                    <a16:creationId xmlns:a16="http://schemas.microsoft.com/office/drawing/2014/main" id="{9BF04023-FD21-E64A-A82E-79506E51B818}"/>
                  </a:ext>
                </a:extLst>
              </p:cNvPr>
              <p:cNvCxnSpPr>
                <a:cxnSpLocks/>
                <a:endCxn id="3307"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5" name="Straight Connector 3384">
                <a:extLst>
                  <a:ext uri="{FF2B5EF4-FFF2-40B4-BE49-F238E27FC236}">
                    <a16:creationId xmlns:a16="http://schemas.microsoft.com/office/drawing/2014/main" id="{77A5F4CC-3E81-594B-AEEE-02D7BD8C95D7}"/>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6" name="Straight Connector 3385">
                <a:extLst>
                  <a:ext uri="{FF2B5EF4-FFF2-40B4-BE49-F238E27FC236}">
                    <a16:creationId xmlns:a16="http://schemas.microsoft.com/office/drawing/2014/main" id="{B351CB6B-318D-3542-9103-D3C0EA589FCD}"/>
                  </a:ext>
                </a:extLst>
              </p:cNvPr>
              <p:cNvCxnSpPr>
                <a:cxnSpLocks/>
                <a:endCxn id="3300"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7" name="Straight Connector 3386">
                <a:extLst>
                  <a:ext uri="{FF2B5EF4-FFF2-40B4-BE49-F238E27FC236}">
                    <a16:creationId xmlns:a16="http://schemas.microsoft.com/office/drawing/2014/main" id="{7A25443F-F3AE-1740-B524-D9459BCC8CF8}"/>
                  </a:ext>
                </a:extLst>
              </p:cNvPr>
              <p:cNvCxnSpPr>
                <a:cxnSpLocks/>
                <a:endCxn id="3300"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95" name="Group 1194">
              <a:extLst>
                <a:ext uri="{FF2B5EF4-FFF2-40B4-BE49-F238E27FC236}">
                  <a16:creationId xmlns:a16="http://schemas.microsoft.com/office/drawing/2014/main" id="{52D5FF87-0ACA-DD4C-9B9E-8F14F7C61CF6}"/>
                </a:ext>
              </a:extLst>
            </p:cNvPr>
            <p:cNvGrpSpPr/>
            <p:nvPr/>
          </p:nvGrpSpPr>
          <p:grpSpPr>
            <a:xfrm>
              <a:off x="7582180" y="4489205"/>
              <a:ext cx="267360" cy="997195"/>
              <a:chOff x="6424161" y="4488570"/>
              <a:chExt cx="267360" cy="997195"/>
            </a:xfrm>
          </p:grpSpPr>
          <p:grpSp>
            <p:nvGrpSpPr>
              <p:cNvPr id="3321" name="Group 506">
                <a:extLst>
                  <a:ext uri="{FF2B5EF4-FFF2-40B4-BE49-F238E27FC236}">
                    <a16:creationId xmlns:a16="http://schemas.microsoft.com/office/drawing/2014/main" id="{4E13A3D8-F328-F542-8861-81FF004727F8}"/>
                  </a:ext>
                </a:extLst>
              </p:cNvPr>
              <p:cNvGrpSpPr>
                <a:grpSpLocks/>
              </p:cNvGrpSpPr>
              <p:nvPr/>
            </p:nvGrpSpPr>
            <p:grpSpPr bwMode="auto">
              <a:xfrm>
                <a:off x="6424161" y="4637077"/>
                <a:ext cx="235570" cy="848688"/>
                <a:chOff x="6395998" y="3062424"/>
                <a:chExt cx="564403" cy="837478"/>
              </a:xfrm>
            </p:grpSpPr>
            <p:sp>
              <p:nvSpPr>
                <p:cNvPr id="3343" name="Rectangle 3342">
                  <a:extLst>
                    <a:ext uri="{FF2B5EF4-FFF2-40B4-BE49-F238E27FC236}">
                      <a16:creationId xmlns:a16="http://schemas.microsoft.com/office/drawing/2014/main" id="{C7CDA573-241A-C947-A550-AB3852034F8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344" name="Straight Connector 3343">
                  <a:extLst>
                    <a:ext uri="{FF2B5EF4-FFF2-40B4-BE49-F238E27FC236}">
                      <a16:creationId xmlns:a16="http://schemas.microsoft.com/office/drawing/2014/main" id="{EF9AD707-B1D2-CD4C-A6DD-8E7F7931D67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5" name="Rectangle 3344">
                  <a:extLst>
                    <a:ext uri="{FF2B5EF4-FFF2-40B4-BE49-F238E27FC236}">
                      <a16:creationId xmlns:a16="http://schemas.microsoft.com/office/drawing/2014/main" id="{A25EC517-1E1A-1444-8F54-D39845D7E01F}"/>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346" name="Straight Connector 3345">
                  <a:extLst>
                    <a:ext uri="{FF2B5EF4-FFF2-40B4-BE49-F238E27FC236}">
                      <a16:creationId xmlns:a16="http://schemas.microsoft.com/office/drawing/2014/main" id="{848CE4C8-D5DD-A843-AFFA-DE123691DA98}"/>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7" name="Rectangle 3346">
                  <a:extLst>
                    <a:ext uri="{FF2B5EF4-FFF2-40B4-BE49-F238E27FC236}">
                      <a16:creationId xmlns:a16="http://schemas.microsoft.com/office/drawing/2014/main" id="{1485DF8F-BF07-B440-BC45-5A2A2BDC9DD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3348" name="Rectangle 3347">
                  <a:extLst>
                    <a:ext uri="{FF2B5EF4-FFF2-40B4-BE49-F238E27FC236}">
                      <a16:creationId xmlns:a16="http://schemas.microsoft.com/office/drawing/2014/main" id="{E4564FAC-9E3A-8149-96E2-CA72D7D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349" name="Straight Connector 3348">
                  <a:extLst>
                    <a:ext uri="{FF2B5EF4-FFF2-40B4-BE49-F238E27FC236}">
                      <a16:creationId xmlns:a16="http://schemas.microsoft.com/office/drawing/2014/main" id="{8A4CCD0D-56B1-504D-BACF-64103045584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50" name="Group 544">
                  <a:extLst>
                    <a:ext uri="{FF2B5EF4-FFF2-40B4-BE49-F238E27FC236}">
                      <a16:creationId xmlns:a16="http://schemas.microsoft.com/office/drawing/2014/main" id="{92CFFD5D-AEED-B749-A1AC-AF12DF40A891}"/>
                    </a:ext>
                  </a:extLst>
                </p:cNvPr>
                <p:cNvGrpSpPr>
                  <a:grpSpLocks/>
                </p:cNvGrpSpPr>
                <p:nvPr/>
              </p:nvGrpSpPr>
              <p:grpSpPr bwMode="auto">
                <a:xfrm>
                  <a:off x="6400318" y="3137421"/>
                  <a:ext cx="559121" cy="92788"/>
                  <a:chOff x="6582044" y="2846082"/>
                  <a:chExt cx="559121" cy="92788"/>
                </a:xfrm>
              </p:grpSpPr>
              <p:cxnSp>
                <p:nvCxnSpPr>
                  <p:cNvPr id="3378" name="Straight Connector 3377">
                    <a:extLst>
                      <a:ext uri="{FF2B5EF4-FFF2-40B4-BE49-F238E27FC236}">
                        <a16:creationId xmlns:a16="http://schemas.microsoft.com/office/drawing/2014/main" id="{36E2F3F0-BA93-7847-8ADD-6E7E5047E0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9" name="Straight Connector 3378">
                    <a:extLst>
                      <a:ext uri="{FF2B5EF4-FFF2-40B4-BE49-F238E27FC236}">
                        <a16:creationId xmlns:a16="http://schemas.microsoft.com/office/drawing/2014/main" id="{9FD7B847-37BA-E14D-A436-BC9B392253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1" name="Group 547">
                  <a:extLst>
                    <a:ext uri="{FF2B5EF4-FFF2-40B4-BE49-F238E27FC236}">
                      <a16:creationId xmlns:a16="http://schemas.microsoft.com/office/drawing/2014/main" id="{8F6D9B0A-2F96-D944-90C9-ED0F947C4E67}"/>
                    </a:ext>
                  </a:extLst>
                </p:cNvPr>
                <p:cNvGrpSpPr>
                  <a:grpSpLocks/>
                </p:cNvGrpSpPr>
                <p:nvPr/>
              </p:nvGrpSpPr>
              <p:grpSpPr bwMode="auto">
                <a:xfrm>
                  <a:off x="6399838" y="3203285"/>
                  <a:ext cx="559121" cy="92788"/>
                  <a:chOff x="6582044" y="2846082"/>
                  <a:chExt cx="559121" cy="92788"/>
                </a:xfrm>
              </p:grpSpPr>
              <p:cxnSp>
                <p:nvCxnSpPr>
                  <p:cNvPr id="3376" name="Straight Connector 3375">
                    <a:extLst>
                      <a:ext uri="{FF2B5EF4-FFF2-40B4-BE49-F238E27FC236}">
                        <a16:creationId xmlns:a16="http://schemas.microsoft.com/office/drawing/2014/main" id="{492633AC-8D2B-EB4C-B5B9-EC4F02EC92D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7" name="Straight Connector 3376">
                    <a:extLst>
                      <a:ext uri="{FF2B5EF4-FFF2-40B4-BE49-F238E27FC236}">
                        <a16:creationId xmlns:a16="http://schemas.microsoft.com/office/drawing/2014/main" id="{AAEBAAA5-DEEE-1E47-8F55-9897F80095C1}"/>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2" name="Group 549">
                  <a:extLst>
                    <a:ext uri="{FF2B5EF4-FFF2-40B4-BE49-F238E27FC236}">
                      <a16:creationId xmlns:a16="http://schemas.microsoft.com/office/drawing/2014/main" id="{45402FC6-E73A-0E4C-8FCC-5069D69A9915}"/>
                    </a:ext>
                  </a:extLst>
                </p:cNvPr>
                <p:cNvGrpSpPr>
                  <a:grpSpLocks/>
                </p:cNvGrpSpPr>
                <p:nvPr/>
              </p:nvGrpSpPr>
              <p:grpSpPr bwMode="auto">
                <a:xfrm>
                  <a:off x="6399358" y="3269149"/>
                  <a:ext cx="559121" cy="92788"/>
                  <a:chOff x="6582044" y="2846082"/>
                  <a:chExt cx="559121" cy="92788"/>
                </a:xfrm>
              </p:grpSpPr>
              <p:cxnSp>
                <p:nvCxnSpPr>
                  <p:cNvPr id="3374" name="Straight Connector 3373">
                    <a:extLst>
                      <a:ext uri="{FF2B5EF4-FFF2-40B4-BE49-F238E27FC236}">
                        <a16:creationId xmlns:a16="http://schemas.microsoft.com/office/drawing/2014/main" id="{2E0ADAC1-0068-6E47-AA87-E2A483B2C64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5" name="Straight Connector 3374">
                    <a:extLst>
                      <a:ext uri="{FF2B5EF4-FFF2-40B4-BE49-F238E27FC236}">
                        <a16:creationId xmlns:a16="http://schemas.microsoft.com/office/drawing/2014/main" id="{BE18C917-EA3D-D448-A607-30FF8B13594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3" name="Group 550">
                  <a:extLst>
                    <a:ext uri="{FF2B5EF4-FFF2-40B4-BE49-F238E27FC236}">
                      <a16:creationId xmlns:a16="http://schemas.microsoft.com/office/drawing/2014/main" id="{D1280162-F437-CF40-9A5F-156F78B9BFCB}"/>
                    </a:ext>
                  </a:extLst>
                </p:cNvPr>
                <p:cNvGrpSpPr>
                  <a:grpSpLocks/>
                </p:cNvGrpSpPr>
                <p:nvPr/>
              </p:nvGrpSpPr>
              <p:grpSpPr bwMode="auto">
                <a:xfrm>
                  <a:off x="6398878" y="3335013"/>
                  <a:ext cx="559121" cy="92788"/>
                  <a:chOff x="6582044" y="2846082"/>
                  <a:chExt cx="559121" cy="92788"/>
                </a:xfrm>
              </p:grpSpPr>
              <p:cxnSp>
                <p:nvCxnSpPr>
                  <p:cNvPr id="3372" name="Straight Connector 3371">
                    <a:extLst>
                      <a:ext uri="{FF2B5EF4-FFF2-40B4-BE49-F238E27FC236}">
                        <a16:creationId xmlns:a16="http://schemas.microsoft.com/office/drawing/2014/main" id="{D6005E01-F6DF-914A-8B2D-ADE6D280719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3" name="Straight Connector 3372">
                    <a:extLst>
                      <a:ext uri="{FF2B5EF4-FFF2-40B4-BE49-F238E27FC236}">
                        <a16:creationId xmlns:a16="http://schemas.microsoft.com/office/drawing/2014/main" id="{31EAB65A-2F7F-0248-B1F4-FF8DB1CD01E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4" name="Group 551">
                  <a:extLst>
                    <a:ext uri="{FF2B5EF4-FFF2-40B4-BE49-F238E27FC236}">
                      <a16:creationId xmlns:a16="http://schemas.microsoft.com/office/drawing/2014/main" id="{FCAA898C-F85B-0240-938C-1293717CAA95}"/>
                    </a:ext>
                  </a:extLst>
                </p:cNvPr>
                <p:cNvGrpSpPr>
                  <a:grpSpLocks/>
                </p:cNvGrpSpPr>
                <p:nvPr/>
              </p:nvGrpSpPr>
              <p:grpSpPr bwMode="auto">
                <a:xfrm>
                  <a:off x="6398398" y="3400877"/>
                  <a:ext cx="559121" cy="92788"/>
                  <a:chOff x="6582044" y="2846082"/>
                  <a:chExt cx="559121" cy="92788"/>
                </a:xfrm>
              </p:grpSpPr>
              <p:cxnSp>
                <p:nvCxnSpPr>
                  <p:cNvPr id="3370" name="Straight Connector 3369">
                    <a:extLst>
                      <a:ext uri="{FF2B5EF4-FFF2-40B4-BE49-F238E27FC236}">
                        <a16:creationId xmlns:a16="http://schemas.microsoft.com/office/drawing/2014/main" id="{BB77411F-1DCD-EE45-B257-13E882616D9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1" name="Straight Connector 3370">
                    <a:extLst>
                      <a:ext uri="{FF2B5EF4-FFF2-40B4-BE49-F238E27FC236}">
                        <a16:creationId xmlns:a16="http://schemas.microsoft.com/office/drawing/2014/main" id="{09CD520E-544B-E045-9059-4B248CDB001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5" name="Group 552">
                  <a:extLst>
                    <a:ext uri="{FF2B5EF4-FFF2-40B4-BE49-F238E27FC236}">
                      <a16:creationId xmlns:a16="http://schemas.microsoft.com/office/drawing/2014/main" id="{C7F1A1E4-AA78-9B4F-9DC2-04584995C0DD}"/>
                    </a:ext>
                  </a:extLst>
                </p:cNvPr>
                <p:cNvGrpSpPr>
                  <a:grpSpLocks/>
                </p:cNvGrpSpPr>
                <p:nvPr/>
              </p:nvGrpSpPr>
              <p:grpSpPr bwMode="auto">
                <a:xfrm>
                  <a:off x="6397918" y="3466741"/>
                  <a:ext cx="559121" cy="92788"/>
                  <a:chOff x="6582044" y="2846082"/>
                  <a:chExt cx="559121" cy="92788"/>
                </a:xfrm>
              </p:grpSpPr>
              <p:cxnSp>
                <p:nvCxnSpPr>
                  <p:cNvPr id="3368" name="Straight Connector 3367">
                    <a:extLst>
                      <a:ext uri="{FF2B5EF4-FFF2-40B4-BE49-F238E27FC236}">
                        <a16:creationId xmlns:a16="http://schemas.microsoft.com/office/drawing/2014/main" id="{6F1AEF17-AAA9-AF48-9D1D-DF46434875E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9" name="Straight Connector 3368">
                    <a:extLst>
                      <a:ext uri="{FF2B5EF4-FFF2-40B4-BE49-F238E27FC236}">
                        <a16:creationId xmlns:a16="http://schemas.microsoft.com/office/drawing/2014/main" id="{B3EDB850-E3AF-0147-A6F7-DB2A64C8ADC4}"/>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6" name="Group 555">
                  <a:extLst>
                    <a:ext uri="{FF2B5EF4-FFF2-40B4-BE49-F238E27FC236}">
                      <a16:creationId xmlns:a16="http://schemas.microsoft.com/office/drawing/2014/main" id="{3059A14A-02E8-C745-A50A-52912F69410F}"/>
                    </a:ext>
                  </a:extLst>
                </p:cNvPr>
                <p:cNvGrpSpPr>
                  <a:grpSpLocks/>
                </p:cNvGrpSpPr>
                <p:nvPr/>
              </p:nvGrpSpPr>
              <p:grpSpPr bwMode="auto">
                <a:xfrm>
                  <a:off x="6397438" y="3532605"/>
                  <a:ext cx="559121" cy="92788"/>
                  <a:chOff x="6582044" y="2846082"/>
                  <a:chExt cx="559121" cy="92788"/>
                </a:xfrm>
              </p:grpSpPr>
              <p:cxnSp>
                <p:nvCxnSpPr>
                  <p:cNvPr id="3366" name="Straight Connector 3365">
                    <a:extLst>
                      <a:ext uri="{FF2B5EF4-FFF2-40B4-BE49-F238E27FC236}">
                        <a16:creationId xmlns:a16="http://schemas.microsoft.com/office/drawing/2014/main" id="{2154125E-E29A-4043-A1C5-078E2315858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7" name="Straight Connector 3366">
                    <a:extLst>
                      <a:ext uri="{FF2B5EF4-FFF2-40B4-BE49-F238E27FC236}">
                        <a16:creationId xmlns:a16="http://schemas.microsoft.com/office/drawing/2014/main" id="{748D7666-50DB-7F4A-91C5-780D605F477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7" name="Group 556">
                  <a:extLst>
                    <a:ext uri="{FF2B5EF4-FFF2-40B4-BE49-F238E27FC236}">
                      <a16:creationId xmlns:a16="http://schemas.microsoft.com/office/drawing/2014/main" id="{07DFFB1F-1985-E740-BDB9-7A6BCA590541}"/>
                    </a:ext>
                  </a:extLst>
                </p:cNvPr>
                <p:cNvGrpSpPr>
                  <a:grpSpLocks/>
                </p:cNvGrpSpPr>
                <p:nvPr/>
              </p:nvGrpSpPr>
              <p:grpSpPr bwMode="auto">
                <a:xfrm>
                  <a:off x="6396958" y="3598469"/>
                  <a:ext cx="559121" cy="92788"/>
                  <a:chOff x="6582044" y="2846082"/>
                  <a:chExt cx="559121" cy="92788"/>
                </a:xfrm>
              </p:grpSpPr>
              <p:cxnSp>
                <p:nvCxnSpPr>
                  <p:cNvPr id="3364" name="Straight Connector 3363">
                    <a:extLst>
                      <a:ext uri="{FF2B5EF4-FFF2-40B4-BE49-F238E27FC236}">
                        <a16:creationId xmlns:a16="http://schemas.microsoft.com/office/drawing/2014/main" id="{D4BA752D-BF68-1845-897D-9F1A43BAFC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5" name="Straight Connector 3364">
                    <a:extLst>
                      <a:ext uri="{FF2B5EF4-FFF2-40B4-BE49-F238E27FC236}">
                        <a16:creationId xmlns:a16="http://schemas.microsoft.com/office/drawing/2014/main" id="{EF430B12-D7C2-694D-9D42-05C1105234E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8" name="Group 557">
                  <a:extLst>
                    <a:ext uri="{FF2B5EF4-FFF2-40B4-BE49-F238E27FC236}">
                      <a16:creationId xmlns:a16="http://schemas.microsoft.com/office/drawing/2014/main" id="{89F51795-1B9C-5A40-9E45-995F237B9F12}"/>
                    </a:ext>
                  </a:extLst>
                </p:cNvPr>
                <p:cNvGrpSpPr>
                  <a:grpSpLocks/>
                </p:cNvGrpSpPr>
                <p:nvPr/>
              </p:nvGrpSpPr>
              <p:grpSpPr bwMode="auto">
                <a:xfrm>
                  <a:off x="6396478" y="3664333"/>
                  <a:ext cx="559121" cy="92788"/>
                  <a:chOff x="6582044" y="2846082"/>
                  <a:chExt cx="559121" cy="92788"/>
                </a:xfrm>
              </p:grpSpPr>
              <p:cxnSp>
                <p:nvCxnSpPr>
                  <p:cNvPr id="3362" name="Straight Connector 3361">
                    <a:extLst>
                      <a:ext uri="{FF2B5EF4-FFF2-40B4-BE49-F238E27FC236}">
                        <a16:creationId xmlns:a16="http://schemas.microsoft.com/office/drawing/2014/main" id="{1D2B34F2-2725-4446-A75F-0225F34CE88C}"/>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3" name="Straight Connector 3362">
                    <a:extLst>
                      <a:ext uri="{FF2B5EF4-FFF2-40B4-BE49-F238E27FC236}">
                        <a16:creationId xmlns:a16="http://schemas.microsoft.com/office/drawing/2014/main" id="{91FF7A86-67CC-2048-947C-48ACE92AD9E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9" name="Group 558">
                  <a:extLst>
                    <a:ext uri="{FF2B5EF4-FFF2-40B4-BE49-F238E27FC236}">
                      <a16:creationId xmlns:a16="http://schemas.microsoft.com/office/drawing/2014/main" id="{87AB73FD-F657-3F40-8275-CDF4946BA093}"/>
                    </a:ext>
                  </a:extLst>
                </p:cNvPr>
                <p:cNvGrpSpPr>
                  <a:grpSpLocks/>
                </p:cNvGrpSpPr>
                <p:nvPr/>
              </p:nvGrpSpPr>
              <p:grpSpPr bwMode="auto">
                <a:xfrm>
                  <a:off x="6395998" y="3730197"/>
                  <a:ext cx="559121" cy="92788"/>
                  <a:chOff x="6582044" y="2846082"/>
                  <a:chExt cx="559121" cy="92788"/>
                </a:xfrm>
              </p:grpSpPr>
              <p:cxnSp>
                <p:nvCxnSpPr>
                  <p:cNvPr id="3360" name="Straight Connector 3359">
                    <a:extLst>
                      <a:ext uri="{FF2B5EF4-FFF2-40B4-BE49-F238E27FC236}">
                        <a16:creationId xmlns:a16="http://schemas.microsoft.com/office/drawing/2014/main" id="{A2B60D24-F077-B548-9994-F9606867AEF7}"/>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1" name="Straight Connector 3360">
                    <a:extLst>
                      <a:ext uri="{FF2B5EF4-FFF2-40B4-BE49-F238E27FC236}">
                        <a16:creationId xmlns:a16="http://schemas.microsoft.com/office/drawing/2014/main" id="{62F48030-F277-BF48-8EE1-9DF70BA0FC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322" name="Straight Connector 3321">
                <a:extLst>
                  <a:ext uri="{FF2B5EF4-FFF2-40B4-BE49-F238E27FC236}">
                    <a16:creationId xmlns:a16="http://schemas.microsoft.com/office/drawing/2014/main" id="{91980D11-F5DB-3345-A6AC-7943905ED40C}"/>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3" name="Straight Connector 3322">
                <a:extLst>
                  <a:ext uri="{FF2B5EF4-FFF2-40B4-BE49-F238E27FC236}">
                    <a16:creationId xmlns:a16="http://schemas.microsoft.com/office/drawing/2014/main" id="{5B675147-5B92-4C47-8CE6-450937F4F09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4" name="Straight Connector 3323">
                <a:extLst>
                  <a:ext uri="{FF2B5EF4-FFF2-40B4-BE49-F238E27FC236}">
                    <a16:creationId xmlns:a16="http://schemas.microsoft.com/office/drawing/2014/main" id="{04474421-1DFB-EF4D-90B7-E63B1F5DFB3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5" name="Straight Connector 3324">
                <a:extLst>
                  <a:ext uri="{FF2B5EF4-FFF2-40B4-BE49-F238E27FC236}">
                    <a16:creationId xmlns:a16="http://schemas.microsoft.com/office/drawing/2014/main" id="{04A14D8C-6922-A349-B252-B22AEDEA68B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6" name="Straight Connector 3325">
                <a:extLst>
                  <a:ext uri="{FF2B5EF4-FFF2-40B4-BE49-F238E27FC236}">
                    <a16:creationId xmlns:a16="http://schemas.microsoft.com/office/drawing/2014/main" id="{36AD0614-F895-E04B-9D07-6E4EBAE3950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7" name="Straight Connector 3326">
                <a:extLst>
                  <a:ext uri="{FF2B5EF4-FFF2-40B4-BE49-F238E27FC236}">
                    <a16:creationId xmlns:a16="http://schemas.microsoft.com/office/drawing/2014/main" id="{480607E6-85E6-E047-9001-3F00815FA2D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8" name="Straight Connector 3327">
                <a:extLst>
                  <a:ext uri="{FF2B5EF4-FFF2-40B4-BE49-F238E27FC236}">
                    <a16:creationId xmlns:a16="http://schemas.microsoft.com/office/drawing/2014/main" id="{591C25B2-A87A-3B49-BEEF-634E7014A128}"/>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9" name="Straight Connector 3328">
                <a:extLst>
                  <a:ext uri="{FF2B5EF4-FFF2-40B4-BE49-F238E27FC236}">
                    <a16:creationId xmlns:a16="http://schemas.microsoft.com/office/drawing/2014/main" id="{418547B1-BA2D-9146-9453-210AC0C3C8E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0" name="Straight Connector 3329">
                <a:extLst>
                  <a:ext uri="{FF2B5EF4-FFF2-40B4-BE49-F238E27FC236}">
                    <a16:creationId xmlns:a16="http://schemas.microsoft.com/office/drawing/2014/main" id="{05C18505-FA34-2B49-887B-F2B871C713A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1" name="Straight Connector 3330">
                <a:extLst>
                  <a:ext uri="{FF2B5EF4-FFF2-40B4-BE49-F238E27FC236}">
                    <a16:creationId xmlns:a16="http://schemas.microsoft.com/office/drawing/2014/main" id="{9010E436-002C-5F48-88F8-3EABE84D042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2" name="Straight Connector 3331">
                <a:extLst>
                  <a:ext uri="{FF2B5EF4-FFF2-40B4-BE49-F238E27FC236}">
                    <a16:creationId xmlns:a16="http://schemas.microsoft.com/office/drawing/2014/main" id="{791DA658-7E5E-0F41-8144-281221A3F23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3" name="Straight Connector 3332">
                <a:extLst>
                  <a:ext uri="{FF2B5EF4-FFF2-40B4-BE49-F238E27FC236}">
                    <a16:creationId xmlns:a16="http://schemas.microsoft.com/office/drawing/2014/main" id="{9B2C8F86-C786-E347-BBD8-C149B322BAD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4" name="Straight Connector 3333">
                <a:extLst>
                  <a:ext uri="{FF2B5EF4-FFF2-40B4-BE49-F238E27FC236}">
                    <a16:creationId xmlns:a16="http://schemas.microsoft.com/office/drawing/2014/main" id="{D0BF02A9-3F53-8147-B9DE-16D6F7F2F58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35" name="Group 3334">
                <a:extLst>
                  <a:ext uri="{FF2B5EF4-FFF2-40B4-BE49-F238E27FC236}">
                    <a16:creationId xmlns:a16="http://schemas.microsoft.com/office/drawing/2014/main" id="{45DFEF37-F897-3243-90F9-F083D136B176}"/>
                  </a:ext>
                </a:extLst>
              </p:cNvPr>
              <p:cNvGrpSpPr/>
              <p:nvPr/>
            </p:nvGrpSpPr>
            <p:grpSpPr>
              <a:xfrm>
                <a:off x="6434171" y="4488570"/>
                <a:ext cx="224203" cy="179034"/>
                <a:chOff x="3668110" y="2448910"/>
                <a:chExt cx="3794234" cy="2165130"/>
              </a:xfrm>
            </p:grpSpPr>
            <p:sp>
              <p:nvSpPr>
                <p:cNvPr id="3336" name="Rectangle 3335">
                  <a:extLst>
                    <a:ext uri="{FF2B5EF4-FFF2-40B4-BE49-F238E27FC236}">
                      <a16:creationId xmlns:a16="http://schemas.microsoft.com/office/drawing/2014/main" id="{FF5E7FE8-4640-174F-80C2-834E3F5BDC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37" name="Freeform 3336">
                  <a:extLst>
                    <a:ext uri="{FF2B5EF4-FFF2-40B4-BE49-F238E27FC236}">
                      <a16:creationId xmlns:a16="http://schemas.microsoft.com/office/drawing/2014/main" id="{6A90EEE5-D4EA-F847-8276-246CCF7EE54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3338" name="Group 3337">
                  <a:extLst>
                    <a:ext uri="{FF2B5EF4-FFF2-40B4-BE49-F238E27FC236}">
                      <a16:creationId xmlns:a16="http://schemas.microsoft.com/office/drawing/2014/main" id="{F5AB0A7C-1873-E24C-BA6E-451D75077E65}"/>
                    </a:ext>
                  </a:extLst>
                </p:cNvPr>
                <p:cNvGrpSpPr/>
                <p:nvPr/>
              </p:nvGrpSpPr>
              <p:grpSpPr>
                <a:xfrm>
                  <a:off x="3941378" y="2603243"/>
                  <a:ext cx="3202061" cy="1066110"/>
                  <a:chOff x="7939341" y="3037317"/>
                  <a:chExt cx="897649" cy="353919"/>
                </a:xfrm>
              </p:grpSpPr>
              <p:sp>
                <p:nvSpPr>
                  <p:cNvPr id="3339" name="Freeform 3338">
                    <a:extLst>
                      <a:ext uri="{FF2B5EF4-FFF2-40B4-BE49-F238E27FC236}">
                        <a16:creationId xmlns:a16="http://schemas.microsoft.com/office/drawing/2014/main" id="{5E29EBEC-2186-A143-A612-FE945FD4747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40" name="Freeform 3339">
                    <a:extLst>
                      <a:ext uri="{FF2B5EF4-FFF2-40B4-BE49-F238E27FC236}">
                        <a16:creationId xmlns:a16="http://schemas.microsoft.com/office/drawing/2014/main" id="{86A254E9-62EE-B34D-A468-4FB723C3DC7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41" name="Freeform 3340">
                    <a:extLst>
                      <a:ext uri="{FF2B5EF4-FFF2-40B4-BE49-F238E27FC236}">
                        <a16:creationId xmlns:a16="http://schemas.microsoft.com/office/drawing/2014/main" id="{5CA4D86B-71BE-884E-98A0-2C705A383C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42" name="Freeform 3341">
                    <a:extLst>
                      <a:ext uri="{FF2B5EF4-FFF2-40B4-BE49-F238E27FC236}">
                        <a16:creationId xmlns:a16="http://schemas.microsoft.com/office/drawing/2014/main" id="{0BFD3365-03DD-164B-85F7-1DF6342C1A3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1196" name="Group 1195">
              <a:extLst>
                <a:ext uri="{FF2B5EF4-FFF2-40B4-BE49-F238E27FC236}">
                  <a16:creationId xmlns:a16="http://schemas.microsoft.com/office/drawing/2014/main" id="{A7355139-8F31-BE41-93F5-98E648A9D62E}"/>
                </a:ext>
              </a:extLst>
            </p:cNvPr>
            <p:cNvGrpSpPr/>
            <p:nvPr/>
          </p:nvGrpSpPr>
          <p:grpSpPr>
            <a:xfrm>
              <a:off x="5974431" y="3377682"/>
              <a:ext cx="1055390" cy="275739"/>
              <a:chOff x="5974431" y="3377682"/>
              <a:chExt cx="1055390" cy="275739"/>
            </a:xfrm>
          </p:grpSpPr>
          <p:cxnSp>
            <p:nvCxnSpPr>
              <p:cNvPr id="3318" name="Straight Connector 3317">
                <a:extLst>
                  <a:ext uri="{FF2B5EF4-FFF2-40B4-BE49-F238E27FC236}">
                    <a16:creationId xmlns:a16="http://schemas.microsoft.com/office/drawing/2014/main" id="{83508E59-54AF-8745-88FD-D33603A253D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9" name="Straight Connector 3318">
                <a:extLst>
                  <a:ext uri="{FF2B5EF4-FFF2-40B4-BE49-F238E27FC236}">
                    <a16:creationId xmlns:a16="http://schemas.microsoft.com/office/drawing/2014/main" id="{0E87C89A-266E-C244-9EF6-4252CBBD2CC1}"/>
                  </a:ext>
                </a:extLst>
              </p:cNvPr>
              <p:cNvCxnSpPr>
                <a:cxnSpLocks/>
                <a:stCxn id="3231"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20" name="Straight Connector 3319">
                <a:extLst>
                  <a:ext uri="{FF2B5EF4-FFF2-40B4-BE49-F238E27FC236}">
                    <a16:creationId xmlns:a16="http://schemas.microsoft.com/office/drawing/2014/main" id="{017148AB-5919-6748-84C6-FDFAAEF439F2}"/>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A1002AAA-01D7-854C-BA6D-6686D7D8A3B0}"/>
                </a:ext>
              </a:extLst>
            </p:cNvPr>
            <p:cNvGrpSpPr/>
            <p:nvPr/>
          </p:nvGrpSpPr>
          <p:grpSpPr>
            <a:xfrm flipV="1">
              <a:off x="5989981" y="3036336"/>
              <a:ext cx="1055390" cy="275739"/>
              <a:chOff x="6920204" y="3530082"/>
              <a:chExt cx="1055390" cy="275739"/>
            </a:xfrm>
          </p:grpSpPr>
          <p:cxnSp>
            <p:nvCxnSpPr>
              <p:cNvPr id="3315" name="Straight Connector 3314">
                <a:extLst>
                  <a:ext uri="{FF2B5EF4-FFF2-40B4-BE49-F238E27FC236}">
                    <a16:creationId xmlns:a16="http://schemas.microsoft.com/office/drawing/2014/main" id="{57B81437-D923-804A-BF99-D846AE4AD75A}"/>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6" name="Straight Connector 3315">
                <a:extLst>
                  <a:ext uri="{FF2B5EF4-FFF2-40B4-BE49-F238E27FC236}">
                    <a16:creationId xmlns:a16="http://schemas.microsoft.com/office/drawing/2014/main" id="{75E71E8F-C3E9-9647-BF27-A8C1CEC63585}"/>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7" name="Straight Connector 3316">
                <a:extLst>
                  <a:ext uri="{FF2B5EF4-FFF2-40B4-BE49-F238E27FC236}">
                    <a16:creationId xmlns:a16="http://schemas.microsoft.com/office/drawing/2014/main" id="{462544C4-0726-A349-86F1-6EEBA8E648E4}"/>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cxnSp>
          <p:nvCxnSpPr>
            <p:cNvPr id="1198" name="Straight Connector 1197">
              <a:extLst>
                <a:ext uri="{FF2B5EF4-FFF2-40B4-BE49-F238E27FC236}">
                  <a16:creationId xmlns:a16="http://schemas.microsoft.com/office/drawing/2014/main" id="{58271B78-C1AC-394E-AEBA-0809B05E180F}"/>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9" name="Group 1198">
              <a:extLst>
                <a:ext uri="{FF2B5EF4-FFF2-40B4-BE49-F238E27FC236}">
                  <a16:creationId xmlns:a16="http://schemas.microsoft.com/office/drawing/2014/main" id="{76DC27C8-AF68-4B43-8EDF-5F3D8C3A17F8}"/>
                </a:ext>
              </a:extLst>
            </p:cNvPr>
            <p:cNvGrpSpPr/>
            <p:nvPr/>
          </p:nvGrpSpPr>
          <p:grpSpPr>
            <a:xfrm>
              <a:off x="6657747" y="2637514"/>
              <a:ext cx="914400" cy="479686"/>
              <a:chOff x="3668110" y="2448910"/>
              <a:chExt cx="3794234" cy="2165130"/>
            </a:xfrm>
          </p:grpSpPr>
          <p:sp>
            <p:nvSpPr>
              <p:cNvPr id="3308" name="Rectangle 3307">
                <a:extLst>
                  <a:ext uri="{FF2B5EF4-FFF2-40B4-BE49-F238E27FC236}">
                    <a16:creationId xmlns:a16="http://schemas.microsoft.com/office/drawing/2014/main" id="{5FDB5E37-77C3-9B48-A0B4-DD4E9869BC5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09" name="Freeform 3308">
                <a:extLst>
                  <a:ext uri="{FF2B5EF4-FFF2-40B4-BE49-F238E27FC236}">
                    <a16:creationId xmlns:a16="http://schemas.microsoft.com/office/drawing/2014/main" id="{D19836E1-6343-A24F-ABD3-0F9E8693317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3310" name="Group 3309">
                <a:extLst>
                  <a:ext uri="{FF2B5EF4-FFF2-40B4-BE49-F238E27FC236}">
                    <a16:creationId xmlns:a16="http://schemas.microsoft.com/office/drawing/2014/main" id="{EA390C77-0983-594B-8E97-4502268E7F37}"/>
                  </a:ext>
                </a:extLst>
              </p:cNvPr>
              <p:cNvGrpSpPr/>
              <p:nvPr/>
            </p:nvGrpSpPr>
            <p:grpSpPr>
              <a:xfrm>
                <a:off x="3941378" y="2603243"/>
                <a:ext cx="3202061" cy="1066110"/>
                <a:chOff x="7939341" y="3037317"/>
                <a:chExt cx="897649" cy="353919"/>
              </a:xfrm>
            </p:grpSpPr>
            <p:sp>
              <p:nvSpPr>
                <p:cNvPr id="3311" name="Freeform 3310">
                  <a:extLst>
                    <a:ext uri="{FF2B5EF4-FFF2-40B4-BE49-F238E27FC236}">
                      <a16:creationId xmlns:a16="http://schemas.microsoft.com/office/drawing/2014/main" id="{61471CFC-BD31-2B4B-92D5-E915DA7B13D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12" name="Freeform 3311">
                  <a:extLst>
                    <a:ext uri="{FF2B5EF4-FFF2-40B4-BE49-F238E27FC236}">
                      <a16:creationId xmlns:a16="http://schemas.microsoft.com/office/drawing/2014/main" id="{4599F54D-786D-4A41-B0EE-3235D555560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13" name="Freeform 3312">
                  <a:extLst>
                    <a:ext uri="{FF2B5EF4-FFF2-40B4-BE49-F238E27FC236}">
                      <a16:creationId xmlns:a16="http://schemas.microsoft.com/office/drawing/2014/main" id="{22A648E7-9F42-EB42-97CA-4EDF7FDDB3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14" name="Freeform 3313">
                  <a:extLst>
                    <a:ext uri="{FF2B5EF4-FFF2-40B4-BE49-F238E27FC236}">
                      <a16:creationId xmlns:a16="http://schemas.microsoft.com/office/drawing/2014/main" id="{842D3447-9757-F64C-A903-5A9D345F43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nvGrpSpPr>
            <p:cNvPr id="1200" name="Group 1199">
              <a:extLst>
                <a:ext uri="{FF2B5EF4-FFF2-40B4-BE49-F238E27FC236}">
                  <a16:creationId xmlns:a16="http://schemas.microsoft.com/office/drawing/2014/main" id="{9AF3B9CA-1F8E-1F46-A287-7D7D801F272A}"/>
                </a:ext>
              </a:extLst>
            </p:cNvPr>
            <p:cNvGrpSpPr/>
            <p:nvPr/>
          </p:nvGrpSpPr>
          <p:grpSpPr>
            <a:xfrm>
              <a:off x="3209365" y="1621000"/>
              <a:ext cx="894855" cy="442494"/>
              <a:chOff x="7493876" y="2774731"/>
              <a:chExt cx="1481958" cy="894622"/>
            </a:xfrm>
          </p:grpSpPr>
          <p:sp>
            <p:nvSpPr>
              <p:cNvPr id="3301" name="Freeform 3300">
                <a:extLst>
                  <a:ext uri="{FF2B5EF4-FFF2-40B4-BE49-F238E27FC236}">
                    <a16:creationId xmlns:a16="http://schemas.microsoft.com/office/drawing/2014/main" id="{20E73E2A-6CBA-8E4A-93C6-3345DEBB6A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ea typeface="+mn-ea"/>
                    <a:cs typeface="+mn-cs"/>
                  </a:rPr>
                  <a:t>                   </a:t>
                </a:r>
              </a:p>
            </p:txBody>
          </p:sp>
          <p:sp>
            <p:nvSpPr>
              <p:cNvPr id="3302" name="Oval 3301">
                <a:extLst>
                  <a:ext uri="{FF2B5EF4-FFF2-40B4-BE49-F238E27FC236}">
                    <a16:creationId xmlns:a16="http://schemas.microsoft.com/office/drawing/2014/main" id="{5A424C7A-62FB-7E4B-8470-0B77A3F0C0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ea typeface="+mn-ea"/>
                    <a:cs typeface="+mn-cs"/>
                  </a:rPr>
                  <a:t>              </a:t>
                </a:r>
              </a:p>
            </p:txBody>
          </p:sp>
          <p:grpSp>
            <p:nvGrpSpPr>
              <p:cNvPr id="3303" name="Group 3302">
                <a:extLst>
                  <a:ext uri="{FF2B5EF4-FFF2-40B4-BE49-F238E27FC236}">
                    <a16:creationId xmlns:a16="http://schemas.microsoft.com/office/drawing/2014/main" id="{4771FCF0-B66A-CD47-BF1A-9F71F05DEA31}"/>
                  </a:ext>
                </a:extLst>
              </p:cNvPr>
              <p:cNvGrpSpPr/>
              <p:nvPr/>
            </p:nvGrpSpPr>
            <p:grpSpPr>
              <a:xfrm>
                <a:off x="7713663" y="2848339"/>
                <a:ext cx="1042107" cy="425543"/>
                <a:chOff x="7786941" y="2884917"/>
                <a:chExt cx="897649" cy="353919"/>
              </a:xfrm>
            </p:grpSpPr>
            <p:sp>
              <p:nvSpPr>
                <p:cNvPr id="3304" name="Freeform 3303">
                  <a:extLst>
                    <a:ext uri="{FF2B5EF4-FFF2-40B4-BE49-F238E27FC236}">
                      <a16:creationId xmlns:a16="http://schemas.microsoft.com/office/drawing/2014/main" id="{CEBFFCBE-1DEB-A74E-84A7-6584173600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05" name="Freeform 3304">
                  <a:extLst>
                    <a:ext uri="{FF2B5EF4-FFF2-40B4-BE49-F238E27FC236}">
                      <a16:creationId xmlns:a16="http://schemas.microsoft.com/office/drawing/2014/main" id="{FB1C71F6-64CA-C443-9563-3C8800C0E0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06" name="Freeform 3305">
                  <a:extLst>
                    <a:ext uri="{FF2B5EF4-FFF2-40B4-BE49-F238E27FC236}">
                      <a16:creationId xmlns:a16="http://schemas.microsoft.com/office/drawing/2014/main" id="{4B5AC456-D840-EC4A-806B-D299D93409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07" name="Freeform 3306">
                  <a:extLst>
                    <a:ext uri="{FF2B5EF4-FFF2-40B4-BE49-F238E27FC236}">
                      <a16:creationId xmlns:a16="http://schemas.microsoft.com/office/drawing/2014/main" id="{DE9AD6E1-380E-8944-B829-6DAEAF59F8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nvGrpSpPr>
            <p:cNvPr id="1201" name="Group 1200">
              <a:extLst>
                <a:ext uri="{FF2B5EF4-FFF2-40B4-BE49-F238E27FC236}">
                  <a16:creationId xmlns:a16="http://schemas.microsoft.com/office/drawing/2014/main" id="{E29091B4-8E18-1549-9954-DFB326070429}"/>
                </a:ext>
              </a:extLst>
            </p:cNvPr>
            <p:cNvGrpSpPr/>
            <p:nvPr/>
          </p:nvGrpSpPr>
          <p:grpSpPr>
            <a:xfrm>
              <a:off x="5489296" y="1629965"/>
              <a:ext cx="894855" cy="442494"/>
              <a:chOff x="7493876" y="2774731"/>
              <a:chExt cx="1481958" cy="894622"/>
            </a:xfrm>
          </p:grpSpPr>
          <p:sp>
            <p:nvSpPr>
              <p:cNvPr id="3294" name="Freeform 3293">
                <a:extLst>
                  <a:ext uri="{FF2B5EF4-FFF2-40B4-BE49-F238E27FC236}">
                    <a16:creationId xmlns:a16="http://schemas.microsoft.com/office/drawing/2014/main" id="{4AEC3360-CDEF-DF44-AE82-3348C3CBEF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ea typeface="+mn-ea"/>
                    <a:cs typeface="+mn-cs"/>
                  </a:rPr>
                  <a:t>                   </a:t>
                </a:r>
              </a:p>
            </p:txBody>
          </p:sp>
          <p:sp>
            <p:nvSpPr>
              <p:cNvPr id="3295" name="Oval 3294">
                <a:extLst>
                  <a:ext uri="{FF2B5EF4-FFF2-40B4-BE49-F238E27FC236}">
                    <a16:creationId xmlns:a16="http://schemas.microsoft.com/office/drawing/2014/main" id="{0B0D1BE4-02EC-6348-98C1-76ABB1EA04D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ea typeface="+mn-ea"/>
                    <a:cs typeface="+mn-cs"/>
                  </a:rPr>
                  <a:t>              </a:t>
                </a:r>
              </a:p>
            </p:txBody>
          </p:sp>
          <p:grpSp>
            <p:nvGrpSpPr>
              <p:cNvPr id="3296" name="Group 3295">
                <a:extLst>
                  <a:ext uri="{FF2B5EF4-FFF2-40B4-BE49-F238E27FC236}">
                    <a16:creationId xmlns:a16="http://schemas.microsoft.com/office/drawing/2014/main" id="{5F20A9E4-B7EB-1E45-9C40-A3E6A336C599}"/>
                  </a:ext>
                </a:extLst>
              </p:cNvPr>
              <p:cNvGrpSpPr/>
              <p:nvPr/>
            </p:nvGrpSpPr>
            <p:grpSpPr>
              <a:xfrm>
                <a:off x="7713663" y="2848339"/>
                <a:ext cx="1042107" cy="425543"/>
                <a:chOff x="7786941" y="2884917"/>
                <a:chExt cx="897649" cy="353919"/>
              </a:xfrm>
            </p:grpSpPr>
            <p:sp>
              <p:nvSpPr>
                <p:cNvPr id="3297" name="Freeform 3296">
                  <a:extLst>
                    <a:ext uri="{FF2B5EF4-FFF2-40B4-BE49-F238E27FC236}">
                      <a16:creationId xmlns:a16="http://schemas.microsoft.com/office/drawing/2014/main" id="{6430A621-60D6-6346-8C58-5A316C2717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98" name="Freeform 3297">
                  <a:extLst>
                    <a:ext uri="{FF2B5EF4-FFF2-40B4-BE49-F238E27FC236}">
                      <a16:creationId xmlns:a16="http://schemas.microsoft.com/office/drawing/2014/main" id="{8021A1C3-49A0-0042-BB4B-B3A6AED9C9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99" name="Freeform 3298">
                  <a:extLst>
                    <a:ext uri="{FF2B5EF4-FFF2-40B4-BE49-F238E27FC236}">
                      <a16:creationId xmlns:a16="http://schemas.microsoft.com/office/drawing/2014/main" id="{87F4A84F-7DD6-B14E-A93C-481D802ED18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300" name="Freeform 3299">
                  <a:extLst>
                    <a:ext uri="{FF2B5EF4-FFF2-40B4-BE49-F238E27FC236}">
                      <a16:creationId xmlns:a16="http://schemas.microsoft.com/office/drawing/2014/main" id="{1B273B81-0F56-194D-81C0-757A9404D2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3E719BE6-AC18-7848-87DF-D68E493F6CF5}"/>
                </a:ext>
              </a:extLst>
            </p:cNvPr>
            <p:cNvGrpSpPr/>
            <p:nvPr/>
          </p:nvGrpSpPr>
          <p:grpSpPr>
            <a:xfrm>
              <a:off x="6424161" y="3564953"/>
              <a:ext cx="1277531" cy="1928756"/>
              <a:chOff x="6424161" y="3564953"/>
              <a:chExt cx="1277531" cy="1928756"/>
            </a:xfrm>
          </p:grpSpPr>
          <p:cxnSp>
            <p:nvCxnSpPr>
              <p:cNvPr id="3098" name="Straight Connector 3097">
                <a:extLst>
                  <a:ext uri="{FF2B5EF4-FFF2-40B4-BE49-F238E27FC236}">
                    <a16:creationId xmlns:a16="http://schemas.microsoft.com/office/drawing/2014/main" id="{1BF17A45-7824-4244-A389-1E96B891ED7B}"/>
                  </a:ext>
                </a:extLst>
              </p:cNvPr>
              <p:cNvCxnSpPr>
                <a:cxnSpLocks/>
                <a:endCxn id="333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99" name="Group 3098">
                <a:extLst>
                  <a:ext uri="{FF2B5EF4-FFF2-40B4-BE49-F238E27FC236}">
                    <a16:creationId xmlns:a16="http://schemas.microsoft.com/office/drawing/2014/main" id="{7E0D1B7D-AC13-AB42-B74A-5DA5CA98E379}"/>
                  </a:ext>
                </a:extLst>
              </p:cNvPr>
              <p:cNvGrpSpPr/>
              <p:nvPr/>
            </p:nvGrpSpPr>
            <p:grpSpPr>
              <a:xfrm>
                <a:off x="6424161" y="3564953"/>
                <a:ext cx="1189906" cy="1928756"/>
                <a:chOff x="6424161" y="3564953"/>
                <a:chExt cx="1189906" cy="1928756"/>
              </a:xfrm>
            </p:grpSpPr>
            <p:cxnSp>
              <p:nvCxnSpPr>
                <p:cNvPr id="3100" name="Straight Connector 3099">
                  <a:extLst>
                    <a:ext uri="{FF2B5EF4-FFF2-40B4-BE49-F238E27FC236}">
                      <a16:creationId xmlns:a16="http://schemas.microsoft.com/office/drawing/2014/main" id="{50BFABCF-2BC4-6541-9A14-E38BD8B28B43}"/>
                    </a:ext>
                  </a:extLst>
                </p:cNvPr>
                <p:cNvCxnSpPr>
                  <a:cxnSpLocks/>
                  <a:endCxn id="3253"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1" name="Straight Connector 3100">
                  <a:extLst>
                    <a:ext uri="{FF2B5EF4-FFF2-40B4-BE49-F238E27FC236}">
                      <a16:creationId xmlns:a16="http://schemas.microsoft.com/office/drawing/2014/main" id="{338A2DE5-0DB8-2149-96D1-768F0A73E0A0}"/>
                    </a:ext>
                  </a:extLst>
                </p:cNvPr>
                <p:cNvCxnSpPr>
                  <a:cxnSpLocks/>
                  <a:endCxn id="3128"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2" name="Group 3101">
                  <a:extLst>
                    <a:ext uri="{FF2B5EF4-FFF2-40B4-BE49-F238E27FC236}">
                      <a16:creationId xmlns:a16="http://schemas.microsoft.com/office/drawing/2014/main" id="{B5AA2FFD-4D0C-1C45-B4BB-65B5B713C365}"/>
                    </a:ext>
                  </a:extLst>
                </p:cNvPr>
                <p:cNvGrpSpPr/>
                <p:nvPr/>
              </p:nvGrpSpPr>
              <p:grpSpPr>
                <a:xfrm>
                  <a:off x="6424161" y="3564953"/>
                  <a:ext cx="1155501" cy="1928756"/>
                  <a:chOff x="6424161" y="3564953"/>
                  <a:chExt cx="1155501" cy="1928756"/>
                </a:xfrm>
              </p:grpSpPr>
              <p:cxnSp>
                <p:nvCxnSpPr>
                  <p:cNvPr id="3104" name="Straight Connector 3103">
                    <a:extLst>
                      <a:ext uri="{FF2B5EF4-FFF2-40B4-BE49-F238E27FC236}">
                        <a16:creationId xmlns:a16="http://schemas.microsoft.com/office/drawing/2014/main" id="{E39646C4-F974-9040-BA46-0AA6561DA625}"/>
                      </a:ext>
                    </a:extLst>
                  </p:cNvPr>
                  <p:cNvCxnSpPr>
                    <a:cxnSpLocks/>
                    <a:endCxn id="3190"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5" name="Group 3104">
                    <a:extLst>
                      <a:ext uri="{FF2B5EF4-FFF2-40B4-BE49-F238E27FC236}">
                        <a16:creationId xmlns:a16="http://schemas.microsoft.com/office/drawing/2014/main" id="{FE3D406B-626B-284F-8331-30F7F15C689A}"/>
                      </a:ext>
                    </a:extLst>
                  </p:cNvPr>
                  <p:cNvGrpSpPr/>
                  <p:nvPr/>
                </p:nvGrpSpPr>
                <p:grpSpPr>
                  <a:xfrm>
                    <a:off x="6424161" y="4488570"/>
                    <a:ext cx="267360" cy="997195"/>
                    <a:chOff x="6424161" y="4488570"/>
                    <a:chExt cx="267360" cy="997195"/>
                  </a:xfrm>
                </p:grpSpPr>
                <p:grpSp>
                  <p:nvGrpSpPr>
                    <p:cNvPr id="3235" name="Group 506">
                      <a:extLst>
                        <a:ext uri="{FF2B5EF4-FFF2-40B4-BE49-F238E27FC236}">
                          <a16:creationId xmlns:a16="http://schemas.microsoft.com/office/drawing/2014/main" id="{588E5E9C-3651-BD4B-B0E5-BB9533A5BDF9}"/>
                        </a:ext>
                      </a:extLst>
                    </p:cNvPr>
                    <p:cNvGrpSpPr>
                      <a:grpSpLocks/>
                    </p:cNvGrpSpPr>
                    <p:nvPr/>
                  </p:nvGrpSpPr>
                  <p:grpSpPr bwMode="auto">
                    <a:xfrm>
                      <a:off x="6424161" y="4637077"/>
                      <a:ext cx="235570" cy="848688"/>
                      <a:chOff x="6395998" y="3062424"/>
                      <a:chExt cx="564403" cy="837478"/>
                    </a:xfrm>
                  </p:grpSpPr>
                  <p:sp>
                    <p:nvSpPr>
                      <p:cNvPr id="3257" name="Rectangle 3256">
                        <a:extLst>
                          <a:ext uri="{FF2B5EF4-FFF2-40B4-BE49-F238E27FC236}">
                            <a16:creationId xmlns:a16="http://schemas.microsoft.com/office/drawing/2014/main" id="{F4B46785-798F-F343-8EEC-41EDF11B7221}"/>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258" name="Straight Connector 3257">
                        <a:extLst>
                          <a:ext uri="{FF2B5EF4-FFF2-40B4-BE49-F238E27FC236}">
                            <a16:creationId xmlns:a16="http://schemas.microsoft.com/office/drawing/2014/main" id="{306FC0A9-C4D8-7E40-84B0-0F259D3B190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59" name="Rectangle 3258">
                        <a:extLst>
                          <a:ext uri="{FF2B5EF4-FFF2-40B4-BE49-F238E27FC236}">
                            <a16:creationId xmlns:a16="http://schemas.microsoft.com/office/drawing/2014/main" id="{A127400A-E051-0B4E-8CC6-491973ACD6A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260" name="Straight Connector 3259">
                        <a:extLst>
                          <a:ext uri="{FF2B5EF4-FFF2-40B4-BE49-F238E27FC236}">
                            <a16:creationId xmlns:a16="http://schemas.microsoft.com/office/drawing/2014/main" id="{56834E32-F541-0B4F-ACF3-68F7B2B33A0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61" name="Rectangle 3260">
                        <a:extLst>
                          <a:ext uri="{FF2B5EF4-FFF2-40B4-BE49-F238E27FC236}">
                            <a16:creationId xmlns:a16="http://schemas.microsoft.com/office/drawing/2014/main" id="{3A47930F-E9EB-7A48-8118-153E40D662B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3262" name="Rectangle 3261">
                        <a:extLst>
                          <a:ext uri="{FF2B5EF4-FFF2-40B4-BE49-F238E27FC236}">
                            <a16:creationId xmlns:a16="http://schemas.microsoft.com/office/drawing/2014/main" id="{F02768C6-C046-5E44-9785-9AFA250AB86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263" name="Straight Connector 3262">
                        <a:extLst>
                          <a:ext uri="{FF2B5EF4-FFF2-40B4-BE49-F238E27FC236}">
                            <a16:creationId xmlns:a16="http://schemas.microsoft.com/office/drawing/2014/main" id="{7A777DBC-A17A-CC48-B2A9-4C9684139FE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64" name="Group 544">
                        <a:extLst>
                          <a:ext uri="{FF2B5EF4-FFF2-40B4-BE49-F238E27FC236}">
                            <a16:creationId xmlns:a16="http://schemas.microsoft.com/office/drawing/2014/main" id="{D28DEB64-7AF6-2D4A-9F8C-673AA1D07F81}"/>
                          </a:ext>
                        </a:extLst>
                      </p:cNvPr>
                      <p:cNvGrpSpPr>
                        <a:grpSpLocks/>
                      </p:cNvGrpSpPr>
                      <p:nvPr/>
                    </p:nvGrpSpPr>
                    <p:grpSpPr bwMode="auto">
                      <a:xfrm>
                        <a:off x="6400318" y="3137421"/>
                        <a:ext cx="559121" cy="92788"/>
                        <a:chOff x="6582044" y="2846082"/>
                        <a:chExt cx="559121" cy="92788"/>
                      </a:xfrm>
                    </p:grpSpPr>
                    <p:cxnSp>
                      <p:nvCxnSpPr>
                        <p:cNvPr id="3292" name="Straight Connector 3291">
                          <a:extLst>
                            <a:ext uri="{FF2B5EF4-FFF2-40B4-BE49-F238E27FC236}">
                              <a16:creationId xmlns:a16="http://schemas.microsoft.com/office/drawing/2014/main" id="{D6815D2E-5B19-4348-B501-7B8166F77D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3" name="Straight Connector 3292">
                          <a:extLst>
                            <a:ext uri="{FF2B5EF4-FFF2-40B4-BE49-F238E27FC236}">
                              <a16:creationId xmlns:a16="http://schemas.microsoft.com/office/drawing/2014/main" id="{07B41E65-9B12-064F-AF5E-E6749A3E64C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5" name="Group 547">
                        <a:extLst>
                          <a:ext uri="{FF2B5EF4-FFF2-40B4-BE49-F238E27FC236}">
                            <a16:creationId xmlns:a16="http://schemas.microsoft.com/office/drawing/2014/main" id="{A92ECF82-0922-804C-B495-16D044A25E4B}"/>
                          </a:ext>
                        </a:extLst>
                      </p:cNvPr>
                      <p:cNvGrpSpPr>
                        <a:grpSpLocks/>
                      </p:cNvGrpSpPr>
                      <p:nvPr/>
                    </p:nvGrpSpPr>
                    <p:grpSpPr bwMode="auto">
                      <a:xfrm>
                        <a:off x="6399838" y="3203285"/>
                        <a:ext cx="559121" cy="92788"/>
                        <a:chOff x="6582044" y="2846082"/>
                        <a:chExt cx="559121" cy="92788"/>
                      </a:xfrm>
                    </p:grpSpPr>
                    <p:cxnSp>
                      <p:nvCxnSpPr>
                        <p:cNvPr id="3290" name="Straight Connector 3289">
                          <a:extLst>
                            <a:ext uri="{FF2B5EF4-FFF2-40B4-BE49-F238E27FC236}">
                              <a16:creationId xmlns:a16="http://schemas.microsoft.com/office/drawing/2014/main" id="{15B69940-F97E-994A-8147-B0019AB286C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1" name="Straight Connector 3290">
                          <a:extLst>
                            <a:ext uri="{FF2B5EF4-FFF2-40B4-BE49-F238E27FC236}">
                              <a16:creationId xmlns:a16="http://schemas.microsoft.com/office/drawing/2014/main" id="{976C1DD8-4C87-594F-A38A-C893189CF8B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6" name="Group 549">
                        <a:extLst>
                          <a:ext uri="{FF2B5EF4-FFF2-40B4-BE49-F238E27FC236}">
                            <a16:creationId xmlns:a16="http://schemas.microsoft.com/office/drawing/2014/main" id="{A0F2E01A-944C-8F44-A276-464AE31BC0DB}"/>
                          </a:ext>
                        </a:extLst>
                      </p:cNvPr>
                      <p:cNvGrpSpPr>
                        <a:grpSpLocks/>
                      </p:cNvGrpSpPr>
                      <p:nvPr/>
                    </p:nvGrpSpPr>
                    <p:grpSpPr bwMode="auto">
                      <a:xfrm>
                        <a:off x="6399358" y="3269149"/>
                        <a:ext cx="559121" cy="92788"/>
                        <a:chOff x="6582044" y="2846082"/>
                        <a:chExt cx="559121" cy="92788"/>
                      </a:xfrm>
                    </p:grpSpPr>
                    <p:cxnSp>
                      <p:nvCxnSpPr>
                        <p:cNvPr id="3288" name="Straight Connector 3287">
                          <a:extLst>
                            <a:ext uri="{FF2B5EF4-FFF2-40B4-BE49-F238E27FC236}">
                              <a16:creationId xmlns:a16="http://schemas.microsoft.com/office/drawing/2014/main" id="{8296BF98-46DD-3F4E-9EA9-66249CF8FEB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9" name="Straight Connector 3288">
                          <a:extLst>
                            <a:ext uri="{FF2B5EF4-FFF2-40B4-BE49-F238E27FC236}">
                              <a16:creationId xmlns:a16="http://schemas.microsoft.com/office/drawing/2014/main" id="{14FA86FD-C868-F74D-9166-A6FA8204D09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7" name="Group 550">
                        <a:extLst>
                          <a:ext uri="{FF2B5EF4-FFF2-40B4-BE49-F238E27FC236}">
                            <a16:creationId xmlns:a16="http://schemas.microsoft.com/office/drawing/2014/main" id="{47988197-2481-114F-98E1-F35E9F59C156}"/>
                          </a:ext>
                        </a:extLst>
                      </p:cNvPr>
                      <p:cNvGrpSpPr>
                        <a:grpSpLocks/>
                      </p:cNvGrpSpPr>
                      <p:nvPr/>
                    </p:nvGrpSpPr>
                    <p:grpSpPr bwMode="auto">
                      <a:xfrm>
                        <a:off x="6398878" y="3335013"/>
                        <a:ext cx="559121" cy="92788"/>
                        <a:chOff x="6582044" y="2846082"/>
                        <a:chExt cx="559121" cy="92788"/>
                      </a:xfrm>
                    </p:grpSpPr>
                    <p:cxnSp>
                      <p:nvCxnSpPr>
                        <p:cNvPr id="3286" name="Straight Connector 3285">
                          <a:extLst>
                            <a:ext uri="{FF2B5EF4-FFF2-40B4-BE49-F238E27FC236}">
                              <a16:creationId xmlns:a16="http://schemas.microsoft.com/office/drawing/2014/main" id="{1DB244B7-9A56-2F47-95AE-C0426FC1179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7" name="Straight Connector 3286">
                          <a:extLst>
                            <a:ext uri="{FF2B5EF4-FFF2-40B4-BE49-F238E27FC236}">
                              <a16:creationId xmlns:a16="http://schemas.microsoft.com/office/drawing/2014/main" id="{BA825E01-4314-954D-BAF9-7760AECC345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8" name="Group 551">
                        <a:extLst>
                          <a:ext uri="{FF2B5EF4-FFF2-40B4-BE49-F238E27FC236}">
                            <a16:creationId xmlns:a16="http://schemas.microsoft.com/office/drawing/2014/main" id="{6201DD03-4E8C-0142-900A-A6F4B8764151}"/>
                          </a:ext>
                        </a:extLst>
                      </p:cNvPr>
                      <p:cNvGrpSpPr>
                        <a:grpSpLocks/>
                      </p:cNvGrpSpPr>
                      <p:nvPr/>
                    </p:nvGrpSpPr>
                    <p:grpSpPr bwMode="auto">
                      <a:xfrm>
                        <a:off x="6398398" y="3400877"/>
                        <a:ext cx="559121" cy="92788"/>
                        <a:chOff x="6582044" y="2846082"/>
                        <a:chExt cx="559121" cy="92788"/>
                      </a:xfrm>
                    </p:grpSpPr>
                    <p:cxnSp>
                      <p:nvCxnSpPr>
                        <p:cNvPr id="3284" name="Straight Connector 3283">
                          <a:extLst>
                            <a:ext uri="{FF2B5EF4-FFF2-40B4-BE49-F238E27FC236}">
                              <a16:creationId xmlns:a16="http://schemas.microsoft.com/office/drawing/2014/main" id="{41E2E08A-48F8-9148-9ADD-00B87093523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5" name="Straight Connector 3284">
                          <a:extLst>
                            <a:ext uri="{FF2B5EF4-FFF2-40B4-BE49-F238E27FC236}">
                              <a16:creationId xmlns:a16="http://schemas.microsoft.com/office/drawing/2014/main" id="{A7D3C65A-B7AB-D94B-8D7C-741273FD654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9" name="Group 552">
                        <a:extLst>
                          <a:ext uri="{FF2B5EF4-FFF2-40B4-BE49-F238E27FC236}">
                            <a16:creationId xmlns:a16="http://schemas.microsoft.com/office/drawing/2014/main" id="{7B629AF8-F307-B944-B120-9B932C5EF4DB}"/>
                          </a:ext>
                        </a:extLst>
                      </p:cNvPr>
                      <p:cNvGrpSpPr>
                        <a:grpSpLocks/>
                      </p:cNvGrpSpPr>
                      <p:nvPr/>
                    </p:nvGrpSpPr>
                    <p:grpSpPr bwMode="auto">
                      <a:xfrm>
                        <a:off x="6397918" y="3466741"/>
                        <a:ext cx="559121" cy="92788"/>
                        <a:chOff x="6582044" y="2846082"/>
                        <a:chExt cx="559121" cy="92788"/>
                      </a:xfrm>
                    </p:grpSpPr>
                    <p:cxnSp>
                      <p:nvCxnSpPr>
                        <p:cNvPr id="3282" name="Straight Connector 3281">
                          <a:extLst>
                            <a:ext uri="{FF2B5EF4-FFF2-40B4-BE49-F238E27FC236}">
                              <a16:creationId xmlns:a16="http://schemas.microsoft.com/office/drawing/2014/main" id="{438E9284-560E-F945-8B27-1644C4BFA7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3" name="Straight Connector 3282">
                          <a:extLst>
                            <a:ext uri="{FF2B5EF4-FFF2-40B4-BE49-F238E27FC236}">
                              <a16:creationId xmlns:a16="http://schemas.microsoft.com/office/drawing/2014/main" id="{DAABFB3E-79E3-F342-8BB2-275890520D41}"/>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0" name="Group 555">
                        <a:extLst>
                          <a:ext uri="{FF2B5EF4-FFF2-40B4-BE49-F238E27FC236}">
                            <a16:creationId xmlns:a16="http://schemas.microsoft.com/office/drawing/2014/main" id="{00EFECA2-3D98-1246-8BDA-B23ECA93E684}"/>
                          </a:ext>
                        </a:extLst>
                      </p:cNvPr>
                      <p:cNvGrpSpPr>
                        <a:grpSpLocks/>
                      </p:cNvGrpSpPr>
                      <p:nvPr/>
                    </p:nvGrpSpPr>
                    <p:grpSpPr bwMode="auto">
                      <a:xfrm>
                        <a:off x="6397438" y="3532605"/>
                        <a:ext cx="559121" cy="92788"/>
                        <a:chOff x="6582044" y="2846082"/>
                        <a:chExt cx="559121" cy="92788"/>
                      </a:xfrm>
                    </p:grpSpPr>
                    <p:cxnSp>
                      <p:nvCxnSpPr>
                        <p:cNvPr id="3280" name="Straight Connector 3279">
                          <a:extLst>
                            <a:ext uri="{FF2B5EF4-FFF2-40B4-BE49-F238E27FC236}">
                              <a16:creationId xmlns:a16="http://schemas.microsoft.com/office/drawing/2014/main" id="{BC4697B0-FB5C-E443-941F-2ACF69ECB93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1" name="Straight Connector 3280">
                          <a:extLst>
                            <a:ext uri="{FF2B5EF4-FFF2-40B4-BE49-F238E27FC236}">
                              <a16:creationId xmlns:a16="http://schemas.microsoft.com/office/drawing/2014/main" id="{5F204D20-EF5A-CA4A-88DB-346F3A5AEAF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1" name="Group 556">
                        <a:extLst>
                          <a:ext uri="{FF2B5EF4-FFF2-40B4-BE49-F238E27FC236}">
                            <a16:creationId xmlns:a16="http://schemas.microsoft.com/office/drawing/2014/main" id="{45A61ACF-C0D8-424F-97D1-9CE6AE1547A1}"/>
                          </a:ext>
                        </a:extLst>
                      </p:cNvPr>
                      <p:cNvGrpSpPr>
                        <a:grpSpLocks/>
                      </p:cNvGrpSpPr>
                      <p:nvPr/>
                    </p:nvGrpSpPr>
                    <p:grpSpPr bwMode="auto">
                      <a:xfrm>
                        <a:off x="6396958" y="3598469"/>
                        <a:ext cx="559121" cy="92788"/>
                        <a:chOff x="6582044" y="2846082"/>
                        <a:chExt cx="559121" cy="92788"/>
                      </a:xfrm>
                    </p:grpSpPr>
                    <p:cxnSp>
                      <p:nvCxnSpPr>
                        <p:cNvPr id="3278" name="Straight Connector 3277">
                          <a:extLst>
                            <a:ext uri="{FF2B5EF4-FFF2-40B4-BE49-F238E27FC236}">
                              <a16:creationId xmlns:a16="http://schemas.microsoft.com/office/drawing/2014/main" id="{7BA3E799-8553-F741-AF84-6F5B62949CF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9" name="Straight Connector 3278">
                          <a:extLst>
                            <a:ext uri="{FF2B5EF4-FFF2-40B4-BE49-F238E27FC236}">
                              <a16:creationId xmlns:a16="http://schemas.microsoft.com/office/drawing/2014/main" id="{22C89E70-FA3D-3747-A73F-17ED7C22DF1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2" name="Group 557">
                        <a:extLst>
                          <a:ext uri="{FF2B5EF4-FFF2-40B4-BE49-F238E27FC236}">
                            <a16:creationId xmlns:a16="http://schemas.microsoft.com/office/drawing/2014/main" id="{601EB121-8320-DC44-A30D-FF9C57A88DD9}"/>
                          </a:ext>
                        </a:extLst>
                      </p:cNvPr>
                      <p:cNvGrpSpPr>
                        <a:grpSpLocks/>
                      </p:cNvGrpSpPr>
                      <p:nvPr/>
                    </p:nvGrpSpPr>
                    <p:grpSpPr bwMode="auto">
                      <a:xfrm>
                        <a:off x="6396478" y="3664333"/>
                        <a:ext cx="559121" cy="92788"/>
                        <a:chOff x="6582044" y="2846082"/>
                        <a:chExt cx="559121" cy="92788"/>
                      </a:xfrm>
                    </p:grpSpPr>
                    <p:cxnSp>
                      <p:nvCxnSpPr>
                        <p:cNvPr id="3276" name="Straight Connector 3275">
                          <a:extLst>
                            <a:ext uri="{FF2B5EF4-FFF2-40B4-BE49-F238E27FC236}">
                              <a16:creationId xmlns:a16="http://schemas.microsoft.com/office/drawing/2014/main" id="{FBB4AA14-2A8A-9D40-B8CE-67849078541E}"/>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7" name="Straight Connector 3276">
                          <a:extLst>
                            <a:ext uri="{FF2B5EF4-FFF2-40B4-BE49-F238E27FC236}">
                              <a16:creationId xmlns:a16="http://schemas.microsoft.com/office/drawing/2014/main" id="{2B9A03B5-6AC5-674D-974A-1C5E8682630A}"/>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3" name="Group 558">
                        <a:extLst>
                          <a:ext uri="{FF2B5EF4-FFF2-40B4-BE49-F238E27FC236}">
                            <a16:creationId xmlns:a16="http://schemas.microsoft.com/office/drawing/2014/main" id="{CBB238E4-C653-C649-AE70-01DCD47CF836}"/>
                          </a:ext>
                        </a:extLst>
                      </p:cNvPr>
                      <p:cNvGrpSpPr>
                        <a:grpSpLocks/>
                      </p:cNvGrpSpPr>
                      <p:nvPr/>
                    </p:nvGrpSpPr>
                    <p:grpSpPr bwMode="auto">
                      <a:xfrm>
                        <a:off x="6395998" y="3730197"/>
                        <a:ext cx="559121" cy="92788"/>
                        <a:chOff x="6582044" y="2846082"/>
                        <a:chExt cx="559121" cy="92788"/>
                      </a:xfrm>
                    </p:grpSpPr>
                    <p:cxnSp>
                      <p:nvCxnSpPr>
                        <p:cNvPr id="3274" name="Straight Connector 3273">
                          <a:extLst>
                            <a:ext uri="{FF2B5EF4-FFF2-40B4-BE49-F238E27FC236}">
                              <a16:creationId xmlns:a16="http://schemas.microsoft.com/office/drawing/2014/main" id="{20412929-688F-AA4D-A9BB-510C221C5E1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5" name="Straight Connector 3274">
                          <a:extLst>
                            <a:ext uri="{FF2B5EF4-FFF2-40B4-BE49-F238E27FC236}">
                              <a16:creationId xmlns:a16="http://schemas.microsoft.com/office/drawing/2014/main" id="{F4BB6B32-8C54-9E4B-BA22-7B2AF963FB4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236" name="Straight Connector 3235">
                      <a:extLst>
                        <a:ext uri="{FF2B5EF4-FFF2-40B4-BE49-F238E27FC236}">
                          <a16:creationId xmlns:a16="http://schemas.microsoft.com/office/drawing/2014/main" id="{2BF6E869-3A83-0743-B15C-DA6352975125}"/>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7" name="Straight Connector 3236">
                      <a:extLst>
                        <a:ext uri="{FF2B5EF4-FFF2-40B4-BE49-F238E27FC236}">
                          <a16:creationId xmlns:a16="http://schemas.microsoft.com/office/drawing/2014/main" id="{4BC2FA4D-63C4-9E40-B9AF-6BF1595AD88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8" name="Straight Connector 3237">
                      <a:extLst>
                        <a:ext uri="{FF2B5EF4-FFF2-40B4-BE49-F238E27FC236}">
                          <a16:creationId xmlns:a16="http://schemas.microsoft.com/office/drawing/2014/main" id="{A05A0A50-50D2-D940-8FDB-2196342CBAE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9" name="Straight Connector 3238">
                      <a:extLst>
                        <a:ext uri="{FF2B5EF4-FFF2-40B4-BE49-F238E27FC236}">
                          <a16:creationId xmlns:a16="http://schemas.microsoft.com/office/drawing/2014/main" id="{6D03C299-AD56-B642-B563-51AA6C8301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0" name="Straight Connector 3239">
                      <a:extLst>
                        <a:ext uri="{FF2B5EF4-FFF2-40B4-BE49-F238E27FC236}">
                          <a16:creationId xmlns:a16="http://schemas.microsoft.com/office/drawing/2014/main" id="{82463610-6B51-3D4F-9625-3F7C3EF191F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1" name="Straight Connector 3240">
                      <a:extLst>
                        <a:ext uri="{FF2B5EF4-FFF2-40B4-BE49-F238E27FC236}">
                          <a16:creationId xmlns:a16="http://schemas.microsoft.com/office/drawing/2014/main" id="{D10BC900-11CB-CF43-88EB-B071CFF18C6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2" name="Straight Connector 3241">
                      <a:extLst>
                        <a:ext uri="{FF2B5EF4-FFF2-40B4-BE49-F238E27FC236}">
                          <a16:creationId xmlns:a16="http://schemas.microsoft.com/office/drawing/2014/main" id="{8D9BD8EA-3484-2748-BE16-9BDEBDD8C2C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3" name="Straight Connector 3242">
                      <a:extLst>
                        <a:ext uri="{FF2B5EF4-FFF2-40B4-BE49-F238E27FC236}">
                          <a16:creationId xmlns:a16="http://schemas.microsoft.com/office/drawing/2014/main" id="{42A3B93A-CB25-2C4E-94AE-B61BD33B493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4" name="Straight Connector 3243">
                      <a:extLst>
                        <a:ext uri="{FF2B5EF4-FFF2-40B4-BE49-F238E27FC236}">
                          <a16:creationId xmlns:a16="http://schemas.microsoft.com/office/drawing/2014/main" id="{8A1A1701-7D06-5B4E-BC28-992D9AA8AC2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5" name="Straight Connector 3244">
                      <a:extLst>
                        <a:ext uri="{FF2B5EF4-FFF2-40B4-BE49-F238E27FC236}">
                          <a16:creationId xmlns:a16="http://schemas.microsoft.com/office/drawing/2014/main" id="{F9AC46DC-04CB-6843-B950-3B8E8887C92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6" name="Straight Connector 3245">
                      <a:extLst>
                        <a:ext uri="{FF2B5EF4-FFF2-40B4-BE49-F238E27FC236}">
                          <a16:creationId xmlns:a16="http://schemas.microsoft.com/office/drawing/2014/main" id="{85D0BBE2-50F2-234D-80EA-530FA435BD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7" name="Straight Connector 3246">
                      <a:extLst>
                        <a:ext uri="{FF2B5EF4-FFF2-40B4-BE49-F238E27FC236}">
                          <a16:creationId xmlns:a16="http://schemas.microsoft.com/office/drawing/2014/main" id="{2F937CC4-B570-9A4C-9A13-53039B13A39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8" name="Straight Connector 3247">
                      <a:extLst>
                        <a:ext uri="{FF2B5EF4-FFF2-40B4-BE49-F238E27FC236}">
                          <a16:creationId xmlns:a16="http://schemas.microsoft.com/office/drawing/2014/main" id="{852BB894-6161-EF4C-8D45-3E26D86B9B3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49" name="Group 3248">
                      <a:extLst>
                        <a:ext uri="{FF2B5EF4-FFF2-40B4-BE49-F238E27FC236}">
                          <a16:creationId xmlns:a16="http://schemas.microsoft.com/office/drawing/2014/main" id="{6DF7E96B-D18C-AE43-B7AB-AEC0DF092E76}"/>
                        </a:ext>
                      </a:extLst>
                    </p:cNvPr>
                    <p:cNvGrpSpPr/>
                    <p:nvPr/>
                  </p:nvGrpSpPr>
                  <p:grpSpPr>
                    <a:xfrm>
                      <a:off x="6434171" y="4488570"/>
                      <a:ext cx="224203" cy="179034"/>
                      <a:chOff x="3668110" y="2448910"/>
                      <a:chExt cx="3794234" cy="2165130"/>
                    </a:xfrm>
                  </p:grpSpPr>
                  <p:sp>
                    <p:nvSpPr>
                      <p:cNvPr id="3250" name="Rectangle 3249">
                        <a:extLst>
                          <a:ext uri="{FF2B5EF4-FFF2-40B4-BE49-F238E27FC236}">
                            <a16:creationId xmlns:a16="http://schemas.microsoft.com/office/drawing/2014/main" id="{62454A9E-C265-C748-9EBF-6B0456B5D8D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51" name="Freeform 3250">
                        <a:extLst>
                          <a:ext uri="{FF2B5EF4-FFF2-40B4-BE49-F238E27FC236}">
                            <a16:creationId xmlns:a16="http://schemas.microsoft.com/office/drawing/2014/main" id="{D2DA9485-4502-F249-B876-C7650F2398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3252" name="Group 3251">
                        <a:extLst>
                          <a:ext uri="{FF2B5EF4-FFF2-40B4-BE49-F238E27FC236}">
                            <a16:creationId xmlns:a16="http://schemas.microsoft.com/office/drawing/2014/main" id="{90263BC8-11CA-1A4D-AC21-4B2D29E8C3A4}"/>
                          </a:ext>
                        </a:extLst>
                      </p:cNvPr>
                      <p:cNvGrpSpPr/>
                      <p:nvPr/>
                    </p:nvGrpSpPr>
                    <p:grpSpPr>
                      <a:xfrm>
                        <a:off x="3941378" y="2603243"/>
                        <a:ext cx="3202061" cy="1066110"/>
                        <a:chOff x="7939341" y="3037317"/>
                        <a:chExt cx="897649" cy="353919"/>
                      </a:xfrm>
                    </p:grpSpPr>
                    <p:sp>
                      <p:nvSpPr>
                        <p:cNvPr id="3253" name="Freeform 3252">
                          <a:extLst>
                            <a:ext uri="{FF2B5EF4-FFF2-40B4-BE49-F238E27FC236}">
                              <a16:creationId xmlns:a16="http://schemas.microsoft.com/office/drawing/2014/main" id="{3CBEA5A5-7564-8C41-A71E-338A81C613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54" name="Freeform 3253">
                          <a:extLst>
                            <a:ext uri="{FF2B5EF4-FFF2-40B4-BE49-F238E27FC236}">
                              <a16:creationId xmlns:a16="http://schemas.microsoft.com/office/drawing/2014/main" id="{C9B4ECAF-323C-9749-B6A7-F243945423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55" name="Freeform 3254">
                          <a:extLst>
                            <a:ext uri="{FF2B5EF4-FFF2-40B4-BE49-F238E27FC236}">
                              <a16:creationId xmlns:a16="http://schemas.microsoft.com/office/drawing/2014/main" id="{8EC061FE-DC0F-E747-98CB-5CDC3C1C35F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56" name="Freeform 3255">
                          <a:extLst>
                            <a:ext uri="{FF2B5EF4-FFF2-40B4-BE49-F238E27FC236}">
                              <a16:creationId xmlns:a16="http://schemas.microsoft.com/office/drawing/2014/main" id="{F6375A38-9E32-924B-B159-40FE98C1CA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3106" name="Group 3105">
                    <a:extLst>
                      <a:ext uri="{FF2B5EF4-FFF2-40B4-BE49-F238E27FC236}">
                        <a16:creationId xmlns:a16="http://schemas.microsoft.com/office/drawing/2014/main" id="{AAFE09B7-597F-AA44-8572-7C6839219A78}"/>
                      </a:ext>
                    </a:extLst>
                  </p:cNvPr>
                  <p:cNvGrpSpPr/>
                  <p:nvPr/>
                </p:nvGrpSpPr>
                <p:grpSpPr>
                  <a:xfrm>
                    <a:off x="6665262" y="3564953"/>
                    <a:ext cx="914400" cy="479686"/>
                    <a:chOff x="3668110" y="2448910"/>
                    <a:chExt cx="3794234" cy="2165130"/>
                  </a:xfrm>
                </p:grpSpPr>
                <p:sp>
                  <p:nvSpPr>
                    <p:cNvPr id="3228" name="Rectangle 3227">
                      <a:extLst>
                        <a:ext uri="{FF2B5EF4-FFF2-40B4-BE49-F238E27FC236}">
                          <a16:creationId xmlns:a16="http://schemas.microsoft.com/office/drawing/2014/main" id="{4185E0D0-6FA2-F34C-B044-2C04E8A0AA3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29" name="Freeform 3228">
                      <a:extLst>
                        <a:ext uri="{FF2B5EF4-FFF2-40B4-BE49-F238E27FC236}">
                          <a16:creationId xmlns:a16="http://schemas.microsoft.com/office/drawing/2014/main" id="{185BAB32-0E72-F74F-8C62-912F3CFD0BB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3230" name="Group 3229">
                      <a:extLst>
                        <a:ext uri="{FF2B5EF4-FFF2-40B4-BE49-F238E27FC236}">
                          <a16:creationId xmlns:a16="http://schemas.microsoft.com/office/drawing/2014/main" id="{AA2AFF72-4C06-AA48-AD80-36E5C8FE2289}"/>
                        </a:ext>
                      </a:extLst>
                    </p:cNvPr>
                    <p:cNvGrpSpPr/>
                    <p:nvPr/>
                  </p:nvGrpSpPr>
                  <p:grpSpPr>
                    <a:xfrm>
                      <a:off x="3941378" y="2603243"/>
                      <a:ext cx="3202061" cy="1066110"/>
                      <a:chOff x="7939341" y="3037317"/>
                      <a:chExt cx="897649" cy="353919"/>
                    </a:xfrm>
                  </p:grpSpPr>
                  <p:sp>
                    <p:nvSpPr>
                      <p:cNvPr id="3231" name="Freeform 3230">
                        <a:extLst>
                          <a:ext uri="{FF2B5EF4-FFF2-40B4-BE49-F238E27FC236}">
                            <a16:creationId xmlns:a16="http://schemas.microsoft.com/office/drawing/2014/main" id="{A6D92FE2-D6D1-A643-8E89-866CEEC050D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32" name="Freeform 3231">
                        <a:extLst>
                          <a:ext uri="{FF2B5EF4-FFF2-40B4-BE49-F238E27FC236}">
                            <a16:creationId xmlns:a16="http://schemas.microsoft.com/office/drawing/2014/main" id="{313BF4AE-DBFB-EC43-9CE7-0520BE8D324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33" name="Freeform 3232">
                        <a:extLst>
                          <a:ext uri="{FF2B5EF4-FFF2-40B4-BE49-F238E27FC236}">
                            <a16:creationId xmlns:a16="http://schemas.microsoft.com/office/drawing/2014/main" id="{03D2401A-647B-A640-9DC3-5B8DCBE615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234" name="Freeform 3233">
                        <a:extLst>
                          <a:ext uri="{FF2B5EF4-FFF2-40B4-BE49-F238E27FC236}">
                            <a16:creationId xmlns:a16="http://schemas.microsoft.com/office/drawing/2014/main" id="{634908F1-9807-0745-9854-13A14F63241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nvGrpSpPr>
                  <p:cNvPr id="3107" name="Group 3106">
                    <a:extLst>
                      <a:ext uri="{FF2B5EF4-FFF2-40B4-BE49-F238E27FC236}">
                        <a16:creationId xmlns:a16="http://schemas.microsoft.com/office/drawing/2014/main" id="{1CC55465-8599-3245-A5DF-761B19429495}"/>
                      </a:ext>
                    </a:extLst>
                  </p:cNvPr>
                  <p:cNvGrpSpPr/>
                  <p:nvPr/>
                </p:nvGrpSpPr>
                <p:grpSpPr>
                  <a:xfrm>
                    <a:off x="6733411" y="4492542"/>
                    <a:ext cx="267360" cy="997195"/>
                    <a:chOff x="6424161" y="4488570"/>
                    <a:chExt cx="267360" cy="997195"/>
                  </a:xfrm>
                </p:grpSpPr>
                <p:grpSp>
                  <p:nvGrpSpPr>
                    <p:cNvPr id="3169" name="Group 506">
                      <a:extLst>
                        <a:ext uri="{FF2B5EF4-FFF2-40B4-BE49-F238E27FC236}">
                          <a16:creationId xmlns:a16="http://schemas.microsoft.com/office/drawing/2014/main" id="{1AE3166E-5F62-E04E-B9E8-F0716BA8FDB2}"/>
                        </a:ext>
                      </a:extLst>
                    </p:cNvPr>
                    <p:cNvGrpSpPr>
                      <a:grpSpLocks/>
                    </p:cNvGrpSpPr>
                    <p:nvPr/>
                  </p:nvGrpSpPr>
                  <p:grpSpPr bwMode="auto">
                    <a:xfrm>
                      <a:off x="6424161" y="4637077"/>
                      <a:ext cx="235570" cy="848688"/>
                      <a:chOff x="6395998" y="3062424"/>
                      <a:chExt cx="564403" cy="837478"/>
                    </a:xfrm>
                  </p:grpSpPr>
                  <p:sp>
                    <p:nvSpPr>
                      <p:cNvPr id="3191" name="Rectangle 3190">
                        <a:extLst>
                          <a:ext uri="{FF2B5EF4-FFF2-40B4-BE49-F238E27FC236}">
                            <a16:creationId xmlns:a16="http://schemas.microsoft.com/office/drawing/2014/main" id="{FAA6C6A3-11BB-9E4B-A5C8-B96BF914CFE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192" name="Straight Connector 3191">
                        <a:extLst>
                          <a:ext uri="{FF2B5EF4-FFF2-40B4-BE49-F238E27FC236}">
                            <a16:creationId xmlns:a16="http://schemas.microsoft.com/office/drawing/2014/main" id="{F50C0604-8639-3446-9C5D-369FF1A8D622}"/>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3" name="Rectangle 3192">
                        <a:extLst>
                          <a:ext uri="{FF2B5EF4-FFF2-40B4-BE49-F238E27FC236}">
                            <a16:creationId xmlns:a16="http://schemas.microsoft.com/office/drawing/2014/main" id="{F29224DB-0F3C-D747-97C1-68FC6B1117D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194" name="Straight Connector 3193">
                        <a:extLst>
                          <a:ext uri="{FF2B5EF4-FFF2-40B4-BE49-F238E27FC236}">
                            <a16:creationId xmlns:a16="http://schemas.microsoft.com/office/drawing/2014/main" id="{DCEF95AF-7C9C-334F-B708-490940939AA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5" name="Rectangle 3194">
                        <a:extLst>
                          <a:ext uri="{FF2B5EF4-FFF2-40B4-BE49-F238E27FC236}">
                            <a16:creationId xmlns:a16="http://schemas.microsoft.com/office/drawing/2014/main" id="{487FF91E-9C03-104D-9C27-7BE7569B5D7A}"/>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3196" name="Rectangle 3195">
                        <a:extLst>
                          <a:ext uri="{FF2B5EF4-FFF2-40B4-BE49-F238E27FC236}">
                            <a16:creationId xmlns:a16="http://schemas.microsoft.com/office/drawing/2014/main" id="{56FEA108-F1DE-AD4B-B238-EB754589BC5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197" name="Straight Connector 3196">
                        <a:extLst>
                          <a:ext uri="{FF2B5EF4-FFF2-40B4-BE49-F238E27FC236}">
                            <a16:creationId xmlns:a16="http://schemas.microsoft.com/office/drawing/2014/main" id="{8826F1CD-17C0-BA4B-9A56-30A2754BE86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98" name="Group 544">
                        <a:extLst>
                          <a:ext uri="{FF2B5EF4-FFF2-40B4-BE49-F238E27FC236}">
                            <a16:creationId xmlns:a16="http://schemas.microsoft.com/office/drawing/2014/main" id="{80605BC1-7D27-434D-A423-B565CEADABAA}"/>
                          </a:ext>
                        </a:extLst>
                      </p:cNvPr>
                      <p:cNvGrpSpPr>
                        <a:grpSpLocks/>
                      </p:cNvGrpSpPr>
                      <p:nvPr/>
                    </p:nvGrpSpPr>
                    <p:grpSpPr bwMode="auto">
                      <a:xfrm>
                        <a:off x="6400318" y="3137421"/>
                        <a:ext cx="559121" cy="92788"/>
                        <a:chOff x="6582044" y="2846082"/>
                        <a:chExt cx="559121" cy="92788"/>
                      </a:xfrm>
                    </p:grpSpPr>
                    <p:cxnSp>
                      <p:nvCxnSpPr>
                        <p:cNvPr id="3226" name="Straight Connector 3225">
                          <a:extLst>
                            <a:ext uri="{FF2B5EF4-FFF2-40B4-BE49-F238E27FC236}">
                              <a16:creationId xmlns:a16="http://schemas.microsoft.com/office/drawing/2014/main" id="{B8012656-8F5B-E741-B7DB-B6563A85349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7" name="Straight Connector 3226">
                          <a:extLst>
                            <a:ext uri="{FF2B5EF4-FFF2-40B4-BE49-F238E27FC236}">
                              <a16:creationId xmlns:a16="http://schemas.microsoft.com/office/drawing/2014/main" id="{D82194BA-86F7-4845-AF59-3A0F8185FBC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99" name="Group 547">
                        <a:extLst>
                          <a:ext uri="{FF2B5EF4-FFF2-40B4-BE49-F238E27FC236}">
                            <a16:creationId xmlns:a16="http://schemas.microsoft.com/office/drawing/2014/main" id="{382D84BA-D0D0-2041-B2EB-537A0054F1D6}"/>
                          </a:ext>
                        </a:extLst>
                      </p:cNvPr>
                      <p:cNvGrpSpPr>
                        <a:grpSpLocks/>
                      </p:cNvGrpSpPr>
                      <p:nvPr/>
                    </p:nvGrpSpPr>
                    <p:grpSpPr bwMode="auto">
                      <a:xfrm>
                        <a:off x="6399838" y="3203285"/>
                        <a:ext cx="559121" cy="92788"/>
                        <a:chOff x="6582044" y="2846082"/>
                        <a:chExt cx="559121" cy="92788"/>
                      </a:xfrm>
                    </p:grpSpPr>
                    <p:cxnSp>
                      <p:nvCxnSpPr>
                        <p:cNvPr id="3224" name="Straight Connector 3223">
                          <a:extLst>
                            <a:ext uri="{FF2B5EF4-FFF2-40B4-BE49-F238E27FC236}">
                              <a16:creationId xmlns:a16="http://schemas.microsoft.com/office/drawing/2014/main" id="{BF87E193-9C8D-544F-AE72-A4F960D2F7C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5" name="Straight Connector 3224">
                          <a:extLst>
                            <a:ext uri="{FF2B5EF4-FFF2-40B4-BE49-F238E27FC236}">
                              <a16:creationId xmlns:a16="http://schemas.microsoft.com/office/drawing/2014/main" id="{2179400C-5468-3A45-9599-3AC5F8713C9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0" name="Group 549">
                        <a:extLst>
                          <a:ext uri="{FF2B5EF4-FFF2-40B4-BE49-F238E27FC236}">
                            <a16:creationId xmlns:a16="http://schemas.microsoft.com/office/drawing/2014/main" id="{DC2EC486-BC98-A743-A0B0-E5CC0510F1A5}"/>
                          </a:ext>
                        </a:extLst>
                      </p:cNvPr>
                      <p:cNvGrpSpPr>
                        <a:grpSpLocks/>
                      </p:cNvGrpSpPr>
                      <p:nvPr/>
                    </p:nvGrpSpPr>
                    <p:grpSpPr bwMode="auto">
                      <a:xfrm>
                        <a:off x="6399358" y="3269149"/>
                        <a:ext cx="559121" cy="92788"/>
                        <a:chOff x="6582044" y="2846082"/>
                        <a:chExt cx="559121" cy="92788"/>
                      </a:xfrm>
                    </p:grpSpPr>
                    <p:cxnSp>
                      <p:nvCxnSpPr>
                        <p:cNvPr id="3222" name="Straight Connector 3221">
                          <a:extLst>
                            <a:ext uri="{FF2B5EF4-FFF2-40B4-BE49-F238E27FC236}">
                              <a16:creationId xmlns:a16="http://schemas.microsoft.com/office/drawing/2014/main" id="{C6D5C375-47FE-104B-ADE3-96C6025887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3" name="Straight Connector 3222">
                          <a:extLst>
                            <a:ext uri="{FF2B5EF4-FFF2-40B4-BE49-F238E27FC236}">
                              <a16:creationId xmlns:a16="http://schemas.microsoft.com/office/drawing/2014/main" id="{71423714-91DF-AA45-A545-EEDCA279B8FE}"/>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1" name="Group 550">
                        <a:extLst>
                          <a:ext uri="{FF2B5EF4-FFF2-40B4-BE49-F238E27FC236}">
                            <a16:creationId xmlns:a16="http://schemas.microsoft.com/office/drawing/2014/main" id="{14A65A86-FE59-FD47-AB45-913BD436DE82}"/>
                          </a:ext>
                        </a:extLst>
                      </p:cNvPr>
                      <p:cNvGrpSpPr>
                        <a:grpSpLocks/>
                      </p:cNvGrpSpPr>
                      <p:nvPr/>
                    </p:nvGrpSpPr>
                    <p:grpSpPr bwMode="auto">
                      <a:xfrm>
                        <a:off x="6398878" y="3335013"/>
                        <a:ext cx="559121" cy="92788"/>
                        <a:chOff x="6582044" y="2846082"/>
                        <a:chExt cx="559121" cy="92788"/>
                      </a:xfrm>
                    </p:grpSpPr>
                    <p:cxnSp>
                      <p:nvCxnSpPr>
                        <p:cNvPr id="3220" name="Straight Connector 3219">
                          <a:extLst>
                            <a:ext uri="{FF2B5EF4-FFF2-40B4-BE49-F238E27FC236}">
                              <a16:creationId xmlns:a16="http://schemas.microsoft.com/office/drawing/2014/main" id="{64A1B634-AE99-D143-8DB5-F4239FA6C49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1" name="Straight Connector 3220">
                          <a:extLst>
                            <a:ext uri="{FF2B5EF4-FFF2-40B4-BE49-F238E27FC236}">
                              <a16:creationId xmlns:a16="http://schemas.microsoft.com/office/drawing/2014/main" id="{EFF6990D-C48E-4F44-9C1D-037CF78935E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2" name="Group 551">
                        <a:extLst>
                          <a:ext uri="{FF2B5EF4-FFF2-40B4-BE49-F238E27FC236}">
                            <a16:creationId xmlns:a16="http://schemas.microsoft.com/office/drawing/2014/main" id="{9403E12E-C6DF-204D-A7A3-2475164EDA14}"/>
                          </a:ext>
                        </a:extLst>
                      </p:cNvPr>
                      <p:cNvGrpSpPr>
                        <a:grpSpLocks/>
                      </p:cNvGrpSpPr>
                      <p:nvPr/>
                    </p:nvGrpSpPr>
                    <p:grpSpPr bwMode="auto">
                      <a:xfrm>
                        <a:off x="6398398" y="3400877"/>
                        <a:ext cx="559121" cy="92788"/>
                        <a:chOff x="6582044" y="2846082"/>
                        <a:chExt cx="559121" cy="92788"/>
                      </a:xfrm>
                    </p:grpSpPr>
                    <p:cxnSp>
                      <p:nvCxnSpPr>
                        <p:cNvPr id="3218" name="Straight Connector 3217">
                          <a:extLst>
                            <a:ext uri="{FF2B5EF4-FFF2-40B4-BE49-F238E27FC236}">
                              <a16:creationId xmlns:a16="http://schemas.microsoft.com/office/drawing/2014/main" id="{3472CC4B-D784-564B-8DEF-ABF0C0C7B99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9" name="Straight Connector 3218">
                          <a:extLst>
                            <a:ext uri="{FF2B5EF4-FFF2-40B4-BE49-F238E27FC236}">
                              <a16:creationId xmlns:a16="http://schemas.microsoft.com/office/drawing/2014/main" id="{F231B059-7263-4F46-9664-5C1EB88E03F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3" name="Group 552">
                        <a:extLst>
                          <a:ext uri="{FF2B5EF4-FFF2-40B4-BE49-F238E27FC236}">
                            <a16:creationId xmlns:a16="http://schemas.microsoft.com/office/drawing/2014/main" id="{2C746390-A023-EF47-851B-C870CBE46528}"/>
                          </a:ext>
                        </a:extLst>
                      </p:cNvPr>
                      <p:cNvGrpSpPr>
                        <a:grpSpLocks/>
                      </p:cNvGrpSpPr>
                      <p:nvPr/>
                    </p:nvGrpSpPr>
                    <p:grpSpPr bwMode="auto">
                      <a:xfrm>
                        <a:off x="6397918" y="3466741"/>
                        <a:ext cx="559121" cy="92788"/>
                        <a:chOff x="6582044" y="2846082"/>
                        <a:chExt cx="559121" cy="92788"/>
                      </a:xfrm>
                    </p:grpSpPr>
                    <p:cxnSp>
                      <p:nvCxnSpPr>
                        <p:cNvPr id="3216" name="Straight Connector 3215">
                          <a:extLst>
                            <a:ext uri="{FF2B5EF4-FFF2-40B4-BE49-F238E27FC236}">
                              <a16:creationId xmlns:a16="http://schemas.microsoft.com/office/drawing/2014/main" id="{9A15837C-1D86-8945-9C08-3D47177D931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7" name="Straight Connector 3216">
                          <a:extLst>
                            <a:ext uri="{FF2B5EF4-FFF2-40B4-BE49-F238E27FC236}">
                              <a16:creationId xmlns:a16="http://schemas.microsoft.com/office/drawing/2014/main" id="{879B598D-61D7-AB41-9CAD-90C540C3F6E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4" name="Group 555">
                        <a:extLst>
                          <a:ext uri="{FF2B5EF4-FFF2-40B4-BE49-F238E27FC236}">
                            <a16:creationId xmlns:a16="http://schemas.microsoft.com/office/drawing/2014/main" id="{715D6BD5-AEE9-0847-86E3-A78CF053F2D5}"/>
                          </a:ext>
                        </a:extLst>
                      </p:cNvPr>
                      <p:cNvGrpSpPr>
                        <a:grpSpLocks/>
                      </p:cNvGrpSpPr>
                      <p:nvPr/>
                    </p:nvGrpSpPr>
                    <p:grpSpPr bwMode="auto">
                      <a:xfrm>
                        <a:off x="6397438" y="3532605"/>
                        <a:ext cx="559121" cy="92788"/>
                        <a:chOff x="6582044" y="2846082"/>
                        <a:chExt cx="559121" cy="92788"/>
                      </a:xfrm>
                    </p:grpSpPr>
                    <p:cxnSp>
                      <p:nvCxnSpPr>
                        <p:cNvPr id="3214" name="Straight Connector 3213">
                          <a:extLst>
                            <a:ext uri="{FF2B5EF4-FFF2-40B4-BE49-F238E27FC236}">
                              <a16:creationId xmlns:a16="http://schemas.microsoft.com/office/drawing/2014/main" id="{B48F961D-6057-0F4F-A610-6F28A9F3786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5" name="Straight Connector 3214">
                          <a:extLst>
                            <a:ext uri="{FF2B5EF4-FFF2-40B4-BE49-F238E27FC236}">
                              <a16:creationId xmlns:a16="http://schemas.microsoft.com/office/drawing/2014/main" id="{F8BDA51B-E477-2D42-B481-6092843A92A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5" name="Group 556">
                        <a:extLst>
                          <a:ext uri="{FF2B5EF4-FFF2-40B4-BE49-F238E27FC236}">
                            <a16:creationId xmlns:a16="http://schemas.microsoft.com/office/drawing/2014/main" id="{ABACD622-1B05-834A-A56D-D852705A8DA8}"/>
                          </a:ext>
                        </a:extLst>
                      </p:cNvPr>
                      <p:cNvGrpSpPr>
                        <a:grpSpLocks/>
                      </p:cNvGrpSpPr>
                      <p:nvPr/>
                    </p:nvGrpSpPr>
                    <p:grpSpPr bwMode="auto">
                      <a:xfrm>
                        <a:off x="6396958" y="3598469"/>
                        <a:ext cx="559121" cy="92788"/>
                        <a:chOff x="6582044" y="2846082"/>
                        <a:chExt cx="559121" cy="92788"/>
                      </a:xfrm>
                    </p:grpSpPr>
                    <p:cxnSp>
                      <p:nvCxnSpPr>
                        <p:cNvPr id="3212" name="Straight Connector 3211">
                          <a:extLst>
                            <a:ext uri="{FF2B5EF4-FFF2-40B4-BE49-F238E27FC236}">
                              <a16:creationId xmlns:a16="http://schemas.microsoft.com/office/drawing/2014/main" id="{55E27EB3-BDCA-B742-92D4-676ECC9AA0D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3" name="Straight Connector 3212">
                          <a:extLst>
                            <a:ext uri="{FF2B5EF4-FFF2-40B4-BE49-F238E27FC236}">
                              <a16:creationId xmlns:a16="http://schemas.microsoft.com/office/drawing/2014/main" id="{C1061B75-D98E-2745-BBF8-EE45EDBBAB7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6" name="Group 557">
                        <a:extLst>
                          <a:ext uri="{FF2B5EF4-FFF2-40B4-BE49-F238E27FC236}">
                            <a16:creationId xmlns:a16="http://schemas.microsoft.com/office/drawing/2014/main" id="{78C5A73F-5063-2845-BB8D-5140F155007D}"/>
                          </a:ext>
                        </a:extLst>
                      </p:cNvPr>
                      <p:cNvGrpSpPr>
                        <a:grpSpLocks/>
                      </p:cNvGrpSpPr>
                      <p:nvPr/>
                    </p:nvGrpSpPr>
                    <p:grpSpPr bwMode="auto">
                      <a:xfrm>
                        <a:off x="6396478" y="3664333"/>
                        <a:ext cx="559121" cy="92788"/>
                        <a:chOff x="6582044" y="2846082"/>
                        <a:chExt cx="559121" cy="92788"/>
                      </a:xfrm>
                    </p:grpSpPr>
                    <p:cxnSp>
                      <p:nvCxnSpPr>
                        <p:cNvPr id="3210" name="Straight Connector 3209">
                          <a:extLst>
                            <a:ext uri="{FF2B5EF4-FFF2-40B4-BE49-F238E27FC236}">
                              <a16:creationId xmlns:a16="http://schemas.microsoft.com/office/drawing/2014/main" id="{588E6691-8F13-D94A-AD47-8052E933DA1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1" name="Straight Connector 3210">
                          <a:extLst>
                            <a:ext uri="{FF2B5EF4-FFF2-40B4-BE49-F238E27FC236}">
                              <a16:creationId xmlns:a16="http://schemas.microsoft.com/office/drawing/2014/main" id="{C3A83EDE-CFDF-7D49-9115-EB7ABECB0C82}"/>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7" name="Group 558">
                        <a:extLst>
                          <a:ext uri="{FF2B5EF4-FFF2-40B4-BE49-F238E27FC236}">
                            <a16:creationId xmlns:a16="http://schemas.microsoft.com/office/drawing/2014/main" id="{FE52A891-7992-EB47-AF6D-ACC0D080D4E5}"/>
                          </a:ext>
                        </a:extLst>
                      </p:cNvPr>
                      <p:cNvGrpSpPr>
                        <a:grpSpLocks/>
                      </p:cNvGrpSpPr>
                      <p:nvPr/>
                    </p:nvGrpSpPr>
                    <p:grpSpPr bwMode="auto">
                      <a:xfrm>
                        <a:off x="6395998" y="3730197"/>
                        <a:ext cx="559121" cy="92788"/>
                        <a:chOff x="6582044" y="2846082"/>
                        <a:chExt cx="559121" cy="92788"/>
                      </a:xfrm>
                    </p:grpSpPr>
                    <p:cxnSp>
                      <p:nvCxnSpPr>
                        <p:cNvPr id="3208" name="Straight Connector 3207">
                          <a:extLst>
                            <a:ext uri="{FF2B5EF4-FFF2-40B4-BE49-F238E27FC236}">
                              <a16:creationId xmlns:a16="http://schemas.microsoft.com/office/drawing/2014/main" id="{8FB8B29C-5C93-3F49-BA20-6D3BF067895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9" name="Straight Connector 3208">
                          <a:extLst>
                            <a:ext uri="{FF2B5EF4-FFF2-40B4-BE49-F238E27FC236}">
                              <a16:creationId xmlns:a16="http://schemas.microsoft.com/office/drawing/2014/main" id="{27B3EB98-9555-644B-AA2B-9932C29F256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70" name="Straight Connector 3169">
                      <a:extLst>
                        <a:ext uri="{FF2B5EF4-FFF2-40B4-BE49-F238E27FC236}">
                          <a16:creationId xmlns:a16="http://schemas.microsoft.com/office/drawing/2014/main" id="{C6A449D5-99C3-7043-A4F8-7E8D99665B7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1" name="Straight Connector 3170">
                      <a:extLst>
                        <a:ext uri="{FF2B5EF4-FFF2-40B4-BE49-F238E27FC236}">
                          <a16:creationId xmlns:a16="http://schemas.microsoft.com/office/drawing/2014/main" id="{87398305-0606-644C-AED7-B6BFB7357C2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2" name="Straight Connector 3171">
                      <a:extLst>
                        <a:ext uri="{FF2B5EF4-FFF2-40B4-BE49-F238E27FC236}">
                          <a16:creationId xmlns:a16="http://schemas.microsoft.com/office/drawing/2014/main" id="{B2271259-219D-E14D-A6A5-2C92181D457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3" name="Straight Connector 3172">
                      <a:extLst>
                        <a:ext uri="{FF2B5EF4-FFF2-40B4-BE49-F238E27FC236}">
                          <a16:creationId xmlns:a16="http://schemas.microsoft.com/office/drawing/2014/main" id="{BC5D3B15-A7EA-3648-B05D-FA0DD91764F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4" name="Straight Connector 3173">
                      <a:extLst>
                        <a:ext uri="{FF2B5EF4-FFF2-40B4-BE49-F238E27FC236}">
                          <a16:creationId xmlns:a16="http://schemas.microsoft.com/office/drawing/2014/main" id="{CCC208D8-98F7-504F-A485-F09EA842C3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5" name="Straight Connector 3174">
                      <a:extLst>
                        <a:ext uri="{FF2B5EF4-FFF2-40B4-BE49-F238E27FC236}">
                          <a16:creationId xmlns:a16="http://schemas.microsoft.com/office/drawing/2014/main" id="{4A938572-1EA6-674A-918D-A77DB50C13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6" name="Straight Connector 3175">
                      <a:extLst>
                        <a:ext uri="{FF2B5EF4-FFF2-40B4-BE49-F238E27FC236}">
                          <a16:creationId xmlns:a16="http://schemas.microsoft.com/office/drawing/2014/main" id="{C7820144-3B00-614A-BB53-028F08EFE78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7" name="Straight Connector 3176">
                      <a:extLst>
                        <a:ext uri="{FF2B5EF4-FFF2-40B4-BE49-F238E27FC236}">
                          <a16:creationId xmlns:a16="http://schemas.microsoft.com/office/drawing/2014/main" id="{A43BDE80-E26C-FA49-A090-535177722000}"/>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8" name="Straight Connector 3177">
                      <a:extLst>
                        <a:ext uri="{FF2B5EF4-FFF2-40B4-BE49-F238E27FC236}">
                          <a16:creationId xmlns:a16="http://schemas.microsoft.com/office/drawing/2014/main" id="{BFF22FBD-162C-3E42-9DAB-30917563C311}"/>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9" name="Straight Connector 3178">
                      <a:extLst>
                        <a:ext uri="{FF2B5EF4-FFF2-40B4-BE49-F238E27FC236}">
                          <a16:creationId xmlns:a16="http://schemas.microsoft.com/office/drawing/2014/main" id="{5A8F71D6-86E4-6844-9E2C-58C60034041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0" name="Straight Connector 3179">
                      <a:extLst>
                        <a:ext uri="{FF2B5EF4-FFF2-40B4-BE49-F238E27FC236}">
                          <a16:creationId xmlns:a16="http://schemas.microsoft.com/office/drawing/2014/main" id="{76B88A27-6431-3C47-AC60-A7FDC77002C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1" name="Straight Connector 3180">
                      <a:extLst>
                        <a:ext uri="{FF2B5EF4-FFF2-40B4-BE49-F238E27FC236}">
                          <a16:creationId xmlns:a16="http://schemas.microsoft.com/office/drawing/2014/main" id="{FB649DFB-2AD0-FE42-BF68-6266BF1288E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2" name="Straight Connector 3181">
                      <a:extLst>
                        <a:ext uri="{FF2B5EF4-FFF2-40B4-BE49-F238E27FC236}">
                          <a16:creationId xmlns:a16="http://schemas.microsoft.com/office/drawing/2014/main" id="{1806BB2A-2345-5449-99DE-8694516B40E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83" name="Group 3182">
                      <a:extLst>
                        <a:ext uri="{FF2B5EF4-FFF2-40B4-BE49-F238E27FC236}">
                          <a16:creationId xmlns:a16="http://schemas.microsoft.com/office/drawing/2014/main" id="{E19ED41B-D864-944A-8F4B-E77124A2E828}"/>
                        </a:ext>
                      </a:extLst>
                    </p:cNvPr>
                    <p:cNvGrpSpPr/>
                    <p:nvPr/>
                  </p:nvGrpSpPr>
                  <p:grpSpPr>
                    <a:xfrm>
                      <a:off x="6434171" y="4488570"/>
                      <a:ext cx="224203" cy="179034"/>
                      <a:chOff x="3668110" y="2448910"/>
                      <a:chExt cx="3794234" cy="2165130"/>
                    </a:xfrm>
                  </p:grpSpPr>
                  <p:sp>
                    <p:nvSpPr>
                      <p:cNvPr id="3184" name="Rectangle 3183">
                        <a:extLst>
                          <a:ext uri="{FF2B5EF4-FFF2-40B4-BE49-F238E27FC236}">
                            <a16:creationId xmlns:a16="http://schemas.microsoft.com/office/drawing/2014/main" id="{636C6D3C-DECC-6E49-9F2A-48163DCD81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185" name="Freeform 3184">
                        <a:extLst>
                          <a:ext uri="{FF2B5EF4-FFF2-40B4-BE49-F238E27FC236}">
                            <a16:creationId xmlns:a16="http://schemas.microsoft.com/office/drawing/2014/main" id="{32CAE1C1-A730-274E-A267-812AE56C45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3186" name="Group 3185">
                        <a:extLst>
                          <a:ext uri="{FF2B5EF4-FFF2-40B4-BE49-F238E27FC236}">
                            <a16:creationId xmlns:a16="http://schemas.microsoft.com/office/drawing/2014/main" id="{48365091-0260-EF40-806A-5E306D8DE4D7}"/>
                          </a:ext>
                        </a:extLst>
                      </p:cNvPr>
                      <p:cNvGrpSpPr/>
                      <p:nvPr/>
                    </p:nvGrpSpPr>
                    <p:grpSpPr>
                      <a:xfrm>
                        <a:off x="3941378" y="2603243"/>
                        <a:ext cx="3202061" cy="1066110"/>
                        <a:chOff x="7939341" y="3037317"/>
                        <a:chExt cx="897649" cy="353919"/>
                      </a:xfrm>
                    </p:grpSpPr>
                    <p:sp>
                      <p:nvSpPr>
                        <p:cNvPr id="3187" name="Freeform 3186">
                          <a:extLst>
                            <a:ext uri="{FF2B5EF4-FFF2-40B4-BE49-F238E27FC236}">
                              <a16:creationId xmlns:a16="http://schemas.microsoft.com/office/drawing/2014/main" id="{E20D843B-CEEF-A845-B2BF-E14AA3BC3A1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188" name="Freeform 3187">
                          <a:extLst>
                            <a:ext uri="{FF2B5EF4-FFF2-40B4-BE49-F238E27FC236}">
                              <a16:creationId xmlns:a16="http://schemas.microsoft.com/office/drawing/2014/main" id="{7FA9B4FB-1817-EB40-B42C-B97AFA78D6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189" name="Freeform 3188">
                          <a:extLst>
                            <a:ext uri="{FF2B5EF4-FFF2-40B4-BE49-F238E27FC236}">
                              <a16:creationId xmlns:a16="http://schemas.microsoft.com/office/drawing/2014/main" id="{632400AC-89E1-6C45-83FD-001FC431950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190" name="Freeform 3189">
                          <a:extLst>
                            <a:ext uri="{FF2B5EF4-FFF2-40B4-BE49-F238E27FC236}">
                              <a16:creationId xmlns:a16="http://schemas.microsoft.com/office/drawing/2014/main" id="{C1331FF9-69BE-8749-98CA-3912CAA1DD3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3108" name="Group 3107">
                    <a:extLst>
                      <a:ext uri="{FF2B5EF4-FFF2-40B4-BE49-F238E27FC236}">
                        <a16:creationId xmlns:a16="http://schemas.microsoft.com/office/drawing/2014/main" id="{35444544-B95F-0142-B281-D38D733D8463}"/>
                      </a:ext>
                    </a:extLst>
                  </p:cNvPr>
                  <p:cNvGrpSpPr/>
                  <p:nvPr/>
                </p:nvGrpSpPr>
                <p:grpSpPr>
                  <a:xfrm>
                    <a:off x="7042661" y="4496514"/>
                    <a:ext cx="267360" cy="997195"/>
                    <a:chOff x="6424161" y="4488570"/>
                    <a:chExt cx="267360" cy="997195"/>
                  </a:xfrm>
                </p:grpSpPr>
                <p:grpSp>
                  <p:nvGrpSpPr>
                    <p:cNvPr id="3110" name="Group 506">
                      <a:extLst>
                        <a:ext uri="{FF2B5EF4-FFF2-40B4-BE49-F238E27FC236}">
                          <a16:creationId xmlns:a16="http://schemas.microsoft.com/office/drawing/2014/main" id="{358934E8-4751-004A-925B-73164D6EF9F3}"/>
                        </a:ext>
                      </a:extLst>
                    </p:cNvPr>
                    <p:cNvGrpSpPr>
                      <a:grpSpLocks/>
                    </p:cNvGrpSpPr>
                    <p:nvPr/>
                  </p:nvGrpSpPr>
                  <p:grpSpPr bwMode="auto">
                    <a:xfrm>
                      <a:off x="6424161" y="4637077"/>
                      <a:ext cx="235570" cy="848688"/>
                      <a:chOff x="6395998" y="3062424"/>
                      <a:chExt cx="564403" cy="837478"/>
                    </a:xfrm>
                  </p:grpSpPr>
                  <p:sp>
                    <p:nvSpPr>
                      <p:cNvPr id="3132" name="Rectangle 3131">
                        <a:extLst>
                          <a:ext uri="{FF2B5EF4-FFF2-40B4-BE49-F238E27FC236}">
                            <a16:creationId xmlns:a16="http://schemas.microsoft.com/office/drawing/2014/main" id="{9D372FF4-A547-8F41-8701-401C5DA6DBA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133" name="Straight Connector 3132">
                        <a:extLst>
                          <a:ext uri="{FF2B5EF4-FFF2-40B4-BE49-F238E27FC236}">
                            <a16:creationId xmlns:a16="http://schemas.microsoft.com/office/drawing/2014/main" id="{D591FAEC-8C3A-0141-843C-198B44BB7AF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4" name="Rectangle 3133">
                        <a:extLst>
                          <a:ext uri="{FF2B5EF4-FFF2-40B4-BE49-F238E27FC236}">
                            <a16:creationId xmlns:a16="http://schemas.microsoft.com/office/drawing/2014/main" id="{79FF2312-86B8-D74E-B3F8-2426FD6B54B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135" name="Straight Connector 3134">
                        <a:extLst>
                          <a:ext uri="{FF2B5EF4-FFF2-40B4-BE49-F238E27FC236}">
                            <a16:creationId xmlns:a16="http://schemas.microsoft.com/office/drawing/2014/main" id="{DDAA3A85-7AAA-D848-B8E5-4F5A3B4F7BF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6" name="Rectangle 3135">
                        <a:extLst>
                          <a:ext uri="{FF2B5EF4-FFF2-40B4-BE49-F238E27FC236}">
                            <a16:creationId xmlns:a16="http://schemas.microsoft.com/office/drawing/2014/main" id="{0B1D241F-F4CA-5143-8EB0-421078A7DC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3137" name="Rectangle 3136">
                        <a:extLst>
                          <a:ext uri="{FF2B5EF4-FFF2-40B4-BE49-F238E27FC236}">
                            <a16:creationId xmlns:a16="http://schemas.microsoft.com/office/drawing/2014/main" id="{72AC06DB-2331-E644-9708-7C82518A64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3138" name="Straight Connector 3137">
                        <a:extLst>
                          <a:ext uri="{FF2B5EF4-FFF2-40B4-BE49-F238E27FC236}">
                            <a16:creationId xmlns:a16="http://schemas.microsoft.com/office/drawing/2014/main" id="{CC0C3D13-A0A8-0C4C-A22E-E4ED66EA631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39" name="Group 544">
                        <a:extLst>
                          <a:ext uri="{FF2B5EF4-FFF2-40B4-BE49-F238E27FC236}">
                            <a16:creationId xmlns:a16="http://schemas.microsoft.com/office/drawing/2014/main" id="{8D8BA66B-AA9D-824E-95B0-162026A00FAE}"/>
                          </a:ext>
                        </a:extLst>
                      </p:cNvPr>
                      <p:cNvGrpSpPr>
                        <a:grpSpLocks/>
                      </p:cNvGrpSpPr>
                      <p:nvPr/>
                    </p:nvGrpSpPr>
                    <p:grpSpPr bwMode="auto">
                      <a:xfrm>
                        <a:off x="6400318" y="3137421"/>
                        <a:ext cx="559121" cy="92788"/>
                        <a:chOff x="6582044" y="2846082"/>
                        <a:chExt cx="559121" cy="92788"/>
                      </a:xfrm>
                    </p:grpSpPr>
                    <p:cxnSp>
                      <p:nvCxnSpPr>
                        <p:cNvPr id="3167" name="Straight Connector 3166">
                          <a:extLst>
                            <a:ext uri="{FF2B5EF4-FFF2-40B4-BE49-F238E27FC236}">
                              <a16:creationId xmlns:a16="http://schemas.microsoft.com/office/drawing/2014/main" id="{C02E7273-F8C9-4947-A8DD-075030D9B0A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8" name="Straight Connector 3167">
                          <a:extLst>
                            <a:ext uri="{FF2B5EF4-FFF2-40B4-BE49-F238E27FC236}">
                              <a16:creationId xmlns:a16="http://schemas.microsoft.com/office/drawing/2014/main" id="{684D692A-EAC6-C445-B887-1550F4E8FB6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0" name="Group 547">
                        <a:extLst>
                          <a:ext uri="{FF2B5EF4-FFF2-40B4-BE49-F238E27FC236}">
                            <a16:creationId xmlns:a16="http://schemas.microsoft.com/office/drawing/2014/main" id="{279D45EE-4027-174A-845A-0C5FE4491AFE}"/>
                          </a:ext>
                        </a:extLst>
                      </p:cNvPr>
                      <p:cNvGrpSpPr>
                        <a:grpSpLocks/>
                      </p:cNvGrpSpPr>
                      <p:nvPr/>
                    </p:nvGrpSpPr>
                    <p:grpSpPr bwMode="auto">
                      <a:xfrm>
                        <a:off x="6399838" y="3203285"/>
                        <a:ext cx="559121" cy="92788"/>
                        <a:chOff x="6582044" y="2846082"/>
                        <a:chExt cx="559121" cy="92788"/>
                      </a:xfrm>
                    </p:grpSpPr>
                    <p:cxnSp>
                      <p:nvCxnSpPr>
                        <p:cNvPr id="3165" name="Straight Connector 3164">
                          <a:extLst>
                            <a:ext uri="{FF2B5EF4-FFF2-40B4-BE49-F238E27FC236}">
                              <a16:creationId xmlns:a16="http://schemas.microsoft.com/office/drawing/2014/main" id="{6011842E-B5F4-4D40-A3A3-C6D2BA0CED8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6" name="Straight Connector 3165">
                          <a:extLst>
                            <a:ext uri="{FF2B5EF4-FFF2-40B4-BE49-F238E27FC236}">
                              <a16:creationId xmlns:a16="http://schemas.microsoft.com/office/drawing/2014/main" id="{A3E46109-01A7-C346-B8DC-3F45382EE69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1" name="Group 549">
                        <a:extLst>
                          <a:ext uri="{FF2B5EF4-FFF2-40B4-BE49-F238E27FC236}">
                            <a16:creationId xmlns:a16="http://schemas.microsoft.com/office/drawing/2014/main" id="{45BC1706-508A-B245-BE6B-87B532A3A2D0}"/>
                          </a:ext>
                        </a:extLst>
                      </p:cNvPr>
                      <p:cNvGrpSpPr>
                        <a:grpSpLocks/>
                      </p:cNvGrpSpPr>
                      <p:nvPr/>
                    </p:nvGrpSpPr>
                    <p:grpSpPr bwMode="auto">
                      <a:xfrm>
                        <a:off x="6399358" y="3269149"/>
                        <a:ext cx="559121" cy="92788"/>
                        <a:chOff x="6582044" y="2846082"/>
                        <a:chExt cx="559121" cy="92788"/>
                      </a:xfrm>
                    </p:grpSpPr>
                    <p:cxnSp>
                      <p:nvCxnSpPr>
                        <p:cNvPr id="3163" name="Straight Connector 3162">
                          <a:extLst>
                            <a:ext uri="{FF2B5EF4-FFF2-40B4-BE49-F238E27FC236}">
                              <a16:creationId xmlns:a16="http://schemas.microsoft.com/office/drawing/2014/main" id="{1B8CAA31-0947-C242-A60E-C3CA4B58420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4" name="Straight Connector 3163">
                          <a:extLst>
                            <a:ext uri="{FF2B5EF4-FFF2-40B4-BE49-F238E27FC236}">
                              <a16:creationId xmlns:a16="http://schemas.microsoft.com/office/drawing/2014/main" id="{BBBDF49E-EBF7-EF48-8F9C-9832270091A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2" name="Group 550">
                        <a:extLst>
                          <a:ext uri="{FF2B5EF4-FFF2-40B4-BE49-F238E27FC236}">
                            <a16:creationId xmlns:a16="http://schemas.microsoft.com/office/drawing/2014/main" id="{9D512DD7-6069-1F4C-B119-316E85265B75}"/>
                          </a:ext>
                        </a:extLst>
                      </p:cNvPr>
                      <p:cNvGrpSpPr>
                        <a:grpSpLocks/>
                      </p:cNvGrpSpPr>
                      <p:nvPr/>
                    </p:nvGrpSpPr>
                    <p:grpSpPr bwMode="auto">
                      <a:xfrm>
                        <a:off x="6398878" y="3335013"/>
                        <a:ext cx="559121" cy="92788"/>
                        <a:chOff x="6582044" y="2846082"/>
                        <a:chExt cx="559121" cy="92788"/>
                      </a:xfrm>
                    </p:grpSpPr>
                    <p:cxnSp>
                      <p:nvCxnSpPr>
                        <p:cNvPr id="3161" name="Straight Connector 3160">
                          <a:extLst>
                            <a:ext uri="{FF2B5EF4-FFF2-40B4-BE49-F238E27FC236}">
                              <a16:creationId xmlns:a16="http://schemas.microsoft.com/office/drawing/2014/main" id="{4904BD71-BBDC-F447-BA8D-F41384B1ECB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2" name="Straight Connector 3161">
                          <a:extLst>
                            <a:ext uri="{FF2B5EF4-FFF2-40B4-BE49-F238E27FC236}">
                              <a16:creationId xmlns:a16="http://schemas.microsoft.com/office/drawing/2014/main" id="{DBD07B7B-C915-5040-BF22-2F808E260E3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3" name="Group 551">
                        <a:extLst>
                          <a:ext uri="{FF2B5EF4-FFF2-40B4-BE49-F238E27FC236}">
                            <a16:creationId xmlns:a16="http://schemas.microsoft.com/office/drawing/2014/main" id="{7DF86F74-1ABC-B248-A3F3-53CC92AB0DD3}"/>
                          </a:ext>
                        </a:extLst>
                      </p:cNvPr>
                      <p:cNvGrpSpPr>
                        <a:grpSpLocks/>
                      </p:cNvGrpSpPr>
                      <p:nvPr/>
                    </p:nvGrpSpPr>
                    <p:grpSpPr bwMode="auto">
                      <a:xfrm>
                        <a:off x="6398398" y="3400877"/>
                        <a:ext cx="559121" cy="92788"/>
                        <a:chOff x="6582044" y="2846082"/>
                        <a:chExt cx="559121" cy="92788"/>
                      </a:xfrm>
                    </p:grpSpPr>
                    <p:cxnSp>
                      <p:nvCxnSpPr>
                        <p:cNvPr id="3159" name="Straight Connector 3158">
                          <a:extLst>
                            <a:ext uri="{FF2B5EF4-FFF2-40B4-BE49-F238E27FC236}">
                              <a16:creationId xmlns:a16="http://schemas.microsoft.com/office/drawing/2014/main" id="{46BFD12B-66F5-FD4A-A0D1-FB7D132BBEF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0" name="Straight Connector 3159">
                          <a:extLst>
                            <a:ext uri="{FF2B5EF4-FFF2-40B4-BE49-F238E27FC236}">
                              <a16:creationId xmlns:a16="http://schemas.microsoft.com/office/drawing/2014/main" id="{489CE656-94CF-1A4F-896F-9DFA206795D6}"/>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4" name="Group 552">
                        <a:extLst>
                          <a:ext uri="{FF2B5EF4-FFF2-40B4-BE49-F238E27FC236}">
                            <a16:creationId xmlns:a16="http://schemas.microsoft.com/office/drawing/2014/main" id="{875F9BDA-E6AC-D142-A172-BF902BBD4F44}"/>
                          </a:ext>
                        </a:extLst>
                      </p:cNvPr>
                      <p:cNvGrpSpPr>
                        <a:grpSpLocks/>
                      </p:cNvGrpSpPr>
                      <p:nvPr/>
                    </p:nvGrpSpPr>
                    <p:grpSpPr bwMode="auto">
                      <a:xfrm>
                        <a:off x="6397918" y="3466741"/>
                        <a:ext cx="559121" cy="92788"/>
                        <a:chOff x="6582044" y="2846082"/>
                        <a:chExt cx="559121" cy="92788"/>
                      </a:xfrm>
                    </p:grpSpPr>
                    <p:cxnSp>
                      <p:nvCxnSpPr>
                        <p:cNvPr id="3157" name="Straight Connector 3156">
                          <a:extLst>
                            <a:ext uri="{FF2B5EF4-FFF2-40B4-BE49-F238E27FC236}">
                              <a16:creationId xmlns:a16="http://schemas.microsoft.com/office/drawing/2014/main" id="{12ED5C0E-A86C-D14D-A908-B908AEF0146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8" name="Straight Connector 3157">
                          <a:extLst>
                            <a:ext uri="{FF2B5EF4-FFF2-40B4-BE49-F238E27FC236}">
                              <a16:creationId xmlns:a16="http://schemas.microsoft.com/office/drawing/2014/main" id="{7D7BE3D1-CA4E-404E-9082-78A518EEF638}"/>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5" name="Group 555">
                        <a:extLst>
                          <a:ext uri="{FF2B5EF4-FFF2-40B4-BE49-F238E27FC236}">
                            <a16:creationId xmlns:a16="http://schemas.microsoft.com/office/drawing/2014/main" id="{0D8C8132-AEBF-E746-B8B4-4D27770FF96E}"/>
                          </a:ext>
                        </a:extLst>
                      </p:cNvPr>
                      <p:cNvGrpSpPr>
                        <a:grpSpLocks/>
                      </p:cNvGrpSpPr>
                      <p:nvPr/>
                    </p:nvGrpSpPr>
                    <p:grpSpPr bwMode="auto">
                      <a:xfrm>
                        <a:off x="6397438" y="3532605"/>
                        <a:ext cx="559121" cy="92788"/>
                        <a:chOff x="6582044" y="2846082"/>
                        <a:chExt cx="559121" cy="92788"/>
                      </a:xfrm>
                    </p:grpSpPr>
                    <p:cxnSp>
                      <p:nvCxnSpPr>
                        <p:cNvPr id="3155" name="Straight Connector 3154">
                          <a:extLst>
                            <a:ext uri="{FF2B5EF4-FFF2-40B4-BE49-F238E27FC236}">
                              <a16:creationId xmlns:a16="http://schemas.microsoft.com/office/drawing/2014/main" id="{3E65382F-2BFA-4148-9DAA-EA98081A62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6" name="Straight Connector 3155">
                          <a:extLst>
                            <a:ext uri="{FF2B5EF4-FFF2-40B4-BE49-F238E27FC236}">
                              <a16:creationId xmlns:a16="http://schemas.microsoft.com/office/drawing/2014/main" id="{42F8F43B-E53D-D84C-A156-D22C14FF0A3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6" name="Group 556">
                        <a:extLst>
                          <a:ext uri="{FF2B5EF4-FFF2-40B4-BE49-F238E27FC236}">
                            <a16:creationId xmlns:a16="http://schemas.microsoft.com/office/drawing/2014/main" id="{3B7B0F60-8548-A541-9366-38089FD6268C}"/>
                          </a:ext>
                        </a:extLst>
                      </p:cNvPr>
                      <p:cNvGrpSpPr>
                        <a:grpSpLocks/>
                      </p:cNvGrpSpPr>
                      <p:nvPr/>
                    </p:nvGrpSpPr>
                    <p:grpSpPr bwMode="auto">
                      <a:xfrm>
                        <a:off x="6396958" y="3598469"/>
                        <a:ext cx="559121" cy="92788"/>
                        <a:chOff x="6582044" y="2846082"/>
                        <a:chExt cx="559121" cy="92788"/>
                      </a:xfrm>
                    </p:grpSpPr>
                    <p:cxnSp>
                      <p:nvCxnSpPr>
                        <p:cNvPr id="3153" name="Straight Connector 3152">
                          <a:extLst>
                            <a:ext uri="{FF2B5EF4-FFF2-40B4-BE49-F238E27FC236}">
                              <a16:creationId xmlns:a16="http://schemas.microsoft.com/office/drawing/2014/main" id="{1655A32B-718D-EC4F-967C-3E6690F6301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4" name="Straight Connector 3153">
                          <a:extLst>
                            <a:ext uri="{FF2B5EF4-FFF2-40B4-BE49-F238E27FC236}">
                              <a16:creationId xmlns:a16="http://schemas.microsoft.com/office/drawing/2014/main" id="{5C778421-D5BD-DF4A-A1F9-79F9B8C5412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7" name="Group 557">
                        <a:extLst>
                          <a:ext uri="{FF2B5EF4-FFF2-40B4-BE49-F238E27FC236}">
                            <a16:creationId xmlns:a16="http://schemas.microsoft.com/office/drawing/2014/main" id="{A7DF4D00-80B6-634F-87FF-40CB6C69FFEC}"/>
                          </a:ext>
                        </a:extLst>
                      </p:cNvPr>
                      <p:cNvGrpSpPr>
                        <a:grpSpLocks/>
                      </p:cNvGrpSpPr>
                      <p:nvPr/>
                    </p:nvGrpSpPr>
                    <p:grpSpPr bwMode="auto">
                      <a:xfrm>
                        <a:off x="6396478" y="3664333"/>
                        <a:ext cx="559121" cy="92788"/>
                        <a:chOff x="6582044" y="2846082"/>
                        <a:chExt cx="559121" cy="92788"/>
                      </a:xfrm>
                    </p:grpSpPr>
                    <p:cxnSp>
                      <p:nvCxnSpPr>
                        <p:cNvPr id="3151" name="Straight Connector 3150">
                          <a:extLst>
                            <a:ext uri="{FF2B5EF4-FFF2-40B4-BE49-F238E27FC236}">
                              <a16:creationId xmlns:a16="http://schemas.microsoft.com/office/drawing/2014/main" id="{EEAC7DC1-0F67-224D-A098-4376F3CE9CD8}"/>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2" name="Straight Connector 3151">
                          <a:extLst>
                            <a:ext uri="{FF2B5EF4-FFF2-40B4-BE49-F238E27FC236}">
                              <a16:creationId xmlns:a16="http://schemas.microsoft.com/office/drawing/2014/main" id="{9FB8339E-64F5-224E-A427-73E661E6773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8" name="Group 558">
                        <a:extLst>
                          <a:ext uri="{FF2B5EF4-FFF2-40B4-BE49-F238E27FC236}">
                            <a16:creationId xmlns:a16="http://schemas.microsoft.com/office/drawing/2014/main" id="{926FE5E5-802C-7143-918B-5A89CDD2E449}"/>
                          </a:ext>
                        </a:extLst>
                      </p:cNvPr>
                      <p:cNvGrpSpPr>
                        <a:grpSpLocks/>
                      </p:cNvGrpSpPr>
                      <p:nvPr/>
                    </p:nvGrpSpPr>
                    <p:grpSpPr bwMode="auto">
                      <a:xfrm>
                        <a:off x="6395998" y="3730197"/>
                        <a:ext cx="559121" cy="92788"/>
                        <a:chOff x="6582044" y="2846082"/>
                        <a:chExt cx="559121" cy="92788"/>
                      </a:xfrm>
                    </p:grpSpPr>
                    <p:cxnSp>
                      <p:nvCxnSpPr>
                        <p:cNvPr id="3149" name="Straight Connector 3148">
                          <a:extLst>
                            <a:ext uri="{FF2B5EF4-FFF2-40B4-BE49-F238E27FC236}">
                              <a16:creationId xmlns:a16="http://schemas.microsoft.com/office/drawing/2014/main" id="{E18728B7-0B7E-574C-A830-F2FCD78A52C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0" name="Straight Connector 3149">
                          <a:extLst>
                            <a:ext uri="{FF2B5EF4-FFF2-40B4-BE49-F238E27FC236}">
                              <a16:creationId xmlns:a16="http://schemas.microsoft.com/office/drawing/2014/main" id="{92BC16EB-0433-EF4C-AC2D-8518CC1601D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11" name="Straight Connector 3110">
                      <a:extLst>
                        <a:ext uri="{FF2B5EF4-FFF2-40B4-BE49-F238E27FC236}">
                          <a16:creationId xmlns:a16="http://schemas.microsoft.com/office/drawing/2014/main" id="{B2B18D63-E74A-C54D-8A6A-79B601ECC25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2" name="Straight Connector 3111">
                      <a:extLst>
                        <a:ext uri="{FF2B5EF4-FFF2-40B4-BE49-F238E27FC236}">
                          <a16:creationId xmlns:a16="http://schemas.microsoft.com/office/drawing/2014/main" id="{5D96C1EC-D040-C346-AC95-B04BD4CD5BA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3" name="Straight Connector 3112">
                      <a:extLst>
                        <a:ext uri="{FF2B5EF4-FFF2-40B4-BE49-F238E27FC236}">
                          <a16:creationId xmlns:a16="http://schemas.microsoft.com/office/drawing/2014/main" id="{E2A7B5AF-B2AD-B24E-A88A-D0F600BAA2B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4" name="Straight Connector 3113">
                      <a:extLst>
                        <a:ext uri="{FF2B5EF4-FFF2-40B4-BE49-F238E27FC236}">
                          <a16:creationId xmlns:a16="http://schemas.microsoft.com/office/drawing/2014/main" id="{1AA66152-CC0E-B243-B92A-6A413AEE7E6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5" name="Straight Connector 3114">
                      <a:extLst>
                        <a:ext uri="{FF2B5EF4-FFF2-40B4-BE49-F238E27FC236}">
                          <a16:creationId xmlns:a16="http://schemas.microsoft.com/office/drawing/2014/main" id="{8235FEAB-1C04-484D-8E5C-C3B3007E6F6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6" name="Straight Connector 3115">
                      <a:extLst>
                        <a:ext uri="{FF2B5EF4-FFF2-40B4-BE49-F238E27FC236}">
                          <a16:creationId xmlns:a16="http://schemas.microsoft.com/office/drawing/2014/main" id="{24CC75EC-34EA-E843-A47B-579AAA26E22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7" name="Straight Connector 3116">
                      <a:extLst>
                        <a:ext uri="{FF2B5EF4-FFF2-40B4-BE49-F238E27FC236}">
                          <a16:creationId xmlns:a16="http://schemas.microsoft.com/office/drawing/2014/main" id="{1B96616F-7D96-1D4E-B6F7-D5ACB424A74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8" name="Straight Connector 3117">
                      <a:extLst>
                        <a:ext uri="{FF2B5EF4-FFF2-40B4-BE49-F238E27FC236}">
                          <a16:creationId xmlns:a16="http://schemas.microsoft.com/office/drawing/2014/main" id="{6057D788-5072-ED41-AFB0-FFBC1DBED22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9" name="Straight Connector 3118">
                      <a:extLst>
                        <a:ext uri="{FF2B5EF4-FFF2-40B4-BE49-F238E27FC236}">
                          <a16:creationId xmlns:a16="http://schemas.microsoft.com/office/drawing/2014/main" id="{0AF7711E-8ABF-1D48-8046-8B19AF8190B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0" name="Straight Connector 3119">
                      <a:extLst>
                        <a:ext uri="{FF2B5EF4-FFF2-40B4-BE49-F238E27FC236}">
                          <a16:creationId xmlns:a16="http://schemas.microsoft.com/office/drawing/2014/main" id="{F71BE891-1D82-E848-8D77-F4AC37CE5B1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1" name="Straight Connector 3120">
                      <a:extLst>
                        <a:ext uri="{FF2B5EF4-FFF2-40B4-BE49-F238E27FC236}">
                          <a16:creationId xmlns:a16="http://schemas.microsoft.com/office/drawing/2014/main" id="{1FF61957-9D2B-CF45-94F9-99430109DE0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2" name="Straight Connector 3121">
                      <a:extLst>
                        <a:ext uri="{FF2B5EF4-FFF2-40B4-BE49-F238E27FC236}">
                          <a16:creationId xmlns:a16="http://schemas.microsoft.com/office/drawing/2014/main" id="{F28064E9-83A4-D14C-B5CA-B3CF4A6B16F3}"/>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3" name="Straight Connector 3122">
                      <a:extLst>
                        <a:ext uri="{FF2B5EF4-FFF2-40B4-BE49-F238E27FC236}">
                          <a16:creationId xmlns:a16="http://schemas.microsoft.com/office/drawing/2014/main" id="{AB6556A3-918A-B94B-B6FF-FE5B9391728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24" name="Group 3123">
                      <a:extLst>
                        <a:ext uri="{FF2B5EF4-FFF2-40B4-BE49-F238E27FC236}">
                          <a16:creationId xmlns:a16="http://schemas.microsoft.com/office/drawing/2014/main" id="{7903D5A3-B154-FB4C-BAE5-4CA064A55692}"/>
                        </a:ext>
                      </a:extLst>
                    </p:cNvPr>
                    <p:cNvGrpSpPr/>
                    <p:nvPr/>
                  </p:nvGrpSpPr>
                  <p:grpSpPr>
                    <a:xfrm>
                      <a:off x="6434171" y="4488570"/>
                      <a:ext cx="224203" cy="179034"/>
                      <a:chOff x="3668110" y="2448910"/>
                      <a:chExt cx="3794234" cy="2165130"/>
                    </a:xfrm>
                  </p:grpSpPr>
                  <p:sp>
                    <p:nvSpPr>
                      <p:cNvPr id="3125" name="Rectangle 3124">
                        <a:extLst>
                          <a:ext uri="{FF2B5EF4-FFF2-40B4-BE49-F238E27FC236}">
                            <a16:creationId xmlns:a16="http://schemas.microsoft.com/office/drawing/2014/main" id="{6890FF95-0850-B640-BA36-B75908ECF36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126" name="Freeform 3125">
                        <a:extLst>
                          <a:ext uri="{FF2B5EF4-FFF2-40B4-BE49-F238E27FC236}">
                            <a16:creationId xmlns:a16="http://schemas.microsoft.com/office/drawing/2014/main" id="{DD12B263-45D0-6343-AEEA-1B65C71026C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3127" name="Group 3126">
                        <a:extLst>
                          <a:ext uri="{FF2B5EF4-FFF2-40B4-BE49-F238E27FC236}">
                            <a16:creationId xmlns:a16="http://schemas.microsoft.com/office/drawing/2014/main" id="{EC791D1D-A2D6-A843-B10D-B27843FCBBBA}"/>
                          </a:ext>
                        </a:extLst>
                      </p:cNvPr>
                      <p:cNvGrpSpPr/>
                      <p:nvPr/>
                    </p:nvGrpSpPr>
                    <p:grpSpPr>
                      <a:xfrm>
                        <a:off x="3941378" y="2603243"/>
                        <a:ext cx="3202061" cy="1066110"/>
                        <a:chOff x="7939341" y="3037317"/>
                        <a:chExt cx="897649" cy="353919"/>
                      </a:xfrm>
                    </p:grpSpPr>
                    <p:sp>
                      <p:nvSpPr>
                        <p:cNvPr id="3128" name="Freeform 3127">
                          <a:extLst>
                            <a:ext uri="{FF2B5EF4-FFF2-40B4-BE49-F238E27FC236}">
                              <a16:creationId xmlns:a16="http://schemas.microsoft.com/office/drawing/2014/main" id="{B375F6D4-3F21-204B-8478-119DC24CBB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129" name="Freeform 3128">
                          <a:extLst>
                            <a:ext uri="{FF2B5EF4-FFF2-40B4-BE49-F238E27FC236}">
                              <a16:creationId xmlns:a16="http://schemas.microsoft.com/office/drawing/2014/main" id="{336E114E-5206-9441-92A3-58BADADFBCF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130" name="Freeform 3129">
                          <a:extLst>
                            <a:ext uri="{FF2B5EF4-FFF2-40B4-BE49-F238E27FC236}">
                              <a16:creationId xmlns:a16="http://schemas.microsoft.com/office/drawing/2014/main" id="{546CFBCA-F880-BA47-AEAB-90E707A136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131" name="Freeform 3130">
                          <a:extLst>
                            <a:ext uri="{FF2B5EF4-FFF2-40B4-BE49-F238E27FC236}">
                              <a16:creationId xmlns:a16="http://schemas.microsoft.com/office/drawing/2014/main" id="{E6924584-24D3-CA45-90F8-00CAABDABBE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sp>
                <p:nvSpPr>
                  <p:cNvPr id="3109" name="TextBox 3108">
                    <a:extLst>
                      <a:ext uri="{FF2B5EF4-FFF2-40B4-BE49-F238E27FC236}">
                        <a16:creationId xmlns:a16="http://schemas.microsoft.com/office/drawing/2014/main" id="{A2673FF9-D4DA-B54A-B67D-536A8F3A8181}"/>
                      </a:ext>
                    </a:extLst>
                  </p:cNvPr>
                  <p:cNvSpPr txBox="1"/>
                  <p:nvPr/>
                </p:nvSpPr>
                <p:spPr>
                  <a:xfrm>
                    <a:off x="7175036" y="4021359"/>
                    <a:ext cx="343364" cy="369332"/>
                  </a:xfrm>
                  <a:prstGeom prst="rect">
                    <a:avLst/>
                  </a:prstGeom>
                  <a:noFill/>
                </p:spPr>
                <p:txBody>
                  <a:bodyPr wrap="none" rtlCol="0">
                    <a:spAutoFit/>
                  </a:bodyPr>
                  <a:lstStyle/>
                  <a:p>
                    <a:r>
                      <a:rPr lang="pt-BR" dirty="0"/>
                      <a:t>…</a:t>
                    </a:r>
                  </a:p>
                </p:txBody>
              </p:sp>
            </p:grpSp>
            <p:sp>
              <p:nvSpPr>
                <p:cNvPr id="3103" name="TextBox 3102">
                  <a:extLst>
                    <a:ext uri="{FF2B5EF4-FFF2-40B4-BE49-F238E27FC236}">
                      <a16:creationId xmlns:a16="http://schemas.microsoft.com/office/drawing/2014/main" id="{0CA47F2A-4B4B-9241-9A6A-1D3EC98E9359}"/>
                    </a:ext>
                  </a:extLst>
                </p:cNvPr>
                <p:cNvSpPr txBox="1"/>
                <p:nvPr/>
              </p:nvSpPr>
              <p:spPr>
                <a:xfrm>
                  <a:off x="7270703" y="4827855"/>
                  <a:ext cx="343364" cy="369332"/>
                </a:xfrm>
                <a:prstGeom prst="rect">
                  <a:avLst/>
                </a:prstGeom>
                <a:noFill/>
              </p:spPr>
              <p:txBody>
                <a:bodyPr wrap="none" rtlCol="0">
                  <a:spAutoFit/>
                </a:bodyPr>
                <a:lstStyle/>
                <a:p>
                  <a:r>
                    <a:rPr lang="pt-BR" dirty="0"/>
                    <a:t>…</a:t>
                  </a:r>
                </a:p>
              </p:txBody>
            </p:sp>
          </p:grpSp>
        </p:grpSp>
        <p:grpSp>
          <p:nvGrpSpPr>
            <p:cNvPr id="1203" name="Group 1202">
              <a:extLst>
                <a:ext uri="{FF2B5EF4-FFF2-40B4-BE49-F238E27FC236}">
                  <a16:creationId xmlns:a16="http://schemas.microsoft.com/office/drawing/2014/main" id="{0AAE6749-1F27-E141-A463-E4C3C5B4B453}"/>
                </a:ext>
              </a:extLst>
            </p:cNvPr>
            <p:cNvGrpSpPr/>
            <p:nvPr/>
          </p:nvGrpSpPr>
          <p:grpSpPr>
            <a:xfrm>
              <a:off x="1017496" y="2600174"/>
              <a:ext cx="4405604" cy="990932"/>
              <a:chOff x="788896" y="6230880"/>
              <a:chExt cx="4405604" cy="990932"/>
            </a:xfrm>
          </p:grpSpPr>
          <p:grpSp>
            <p:nvGrpSpPr>
              <p:cNvPr id="3058" name="Group 3057">
                <a:extLst>
                  <a:ext uri="{FF2B5EF4-FFF2-40B4-BE49-F238E27FC236}">
                    <a16:creationId xmlns:a16="http://schemas.microsoft.com/office/drawing/2014/main" id="{00D5664A-A1F0-A949-A8CA-655401E4D4CB}"/>
                  </a:ext>
                </a:extLst>
              </p:cNvPr>
              <p:cNvGrpSpPr/>
              <p:nvPr/>
            </p:nvGrpSpPr>
            <p:grpSpPr>
              <a:xfrm>
                <a:off x="1244508" y="6689164"/>
                <a:ext cx="3949992" cy="532648"/>
                <a:chOff x="1432767" y="3085352"/>
                <a:chExt cx="3949992" cy="532648"/>
              </a:xfrm>
            </p:grpSpPr>
            <p:cxnSp>
              <p:nvCxnSpPr>
                <p:cNvPr id="3083" name="Straight Connector 3082">
                  <a:extLst>
                    <a:ext uri="{FF2B5EF4-FFF2-40B4-BE49-F238E27FC236}">
                      <a16:creationId xmlns:a16="http://schemas.microsoft.com/office/drawing/2014/main" id="{175D2943-8C53-B846-A1FB-8D093DB37E59}"/>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4" name="Straight Connector 3083">
                  <a:extLst>
                    <a:ext uri="{FF2B5EF4-FFF2-40B4-BE49-F238E27FC236}">
                      <a16:creationId xmlns:a16="http://schemas.microsoft.com/office/drawing/2014/main" id="{E1669996-7B56-F74E-875E-35BCD5F4FFBF}"/>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5" name="Straight Connector 3084">
                  <a:extLst>
                    <a:ext uri="{FF2B5EF4-FFF2-40B4-BE49-F238E27FC236}">
                      <a16:creationId xmlns:a16="http://schemas.microsoft.com/office/drawing/2014/main" id="{335C4751-6134-4445-9E05-74D8E7B3B85D}"/>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6" name="Straight Connector 3085">
                  <a:extLst>
                    <a:ext uri="{FF2B5EF4-FFF2-40B4-BE49-F238E27FC236}">
                      <a16:creationId xmlns:a16="http://schemas.microsoft.com/office/drawing/2014/main" id="{8D139D2E-1302-7546-B462-A18F9743589C}"/>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7" name="Straight Connector 3086">
                  <a:extLst>
                    <a:ext uri="{FF2B5EF4-FFF2-40B4-BE49-F238E27FC236}">
                      <a16:creationId xmlns:a16="http://schemas.microsoft.com/office/drawing/2014/main" id="{2FFC66DB-3A85-8B4A-9B1C-1731B6A99DF1}"/>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8" name="Straight Connector 3087">
                  <a:extLst>
                    <a:ext uri="{FF2B5EF4-FFF2-40B4-BE49-F238E27FC236}">
                      <a16:creationId xmlns:a16="http://schemas.microsoft.com/office/drawing/2014/main" id="{6E69E744-CB08-3B4A-8FCA-762DD1B5882F}"/>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9" name="Straight Connector 3088">
                  <a:extLst>
                    <a:ext uri="{FF2B5EF4-FFF2-40B4-BE49-F238E27FC236}">
                      <a16:creationId xmlns:a16="http://schemas.microsoft.com/office/drawing/2014/main" id="{914D49B1-78BD-974C-929D-9FC4209A9242}"/>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0" name="Straight Connector 3089">
                  <a:extLst>
                    <a:ext uri="{FF2B5EF4-FFF2-40B4-BE49-F238E27FC236}">
                      <a16:creationId xmlns:a16="http://schemas.microsoft.com/office/drawing/2014/main" id="{95EC5C6D-551C-4E4D-9005-48004A15BD65}"/>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1" name="Straight Connector 3090">
                  <a:extLst>
                    <a:ext uri="{FF2B5EF4-FFF2-40B4-BE49-F238E27FC236}">
                      <a16:creationId xmlns:a16="http://schemas.microsoft.com/office/drawing/2014/main" id="{A8B61312-24A5-024A-A25D-9EFB96E3170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2" name="Straight Connector 3091">
                  <a:extLst>
                    <a:ext uri="{FF2B5EF4-FFF2-40B4-BE49-F238E27FC236}">
                      <a16:creationId xmlns:a16="http://schemas.microsoft.com/office/drawing/2014/main" id="{9572A0D5-D9AB-0744-A8D3-12C2CD41D5A3}"/>
                    </a:ext>
                  </a:extLst>
                </p:cNvPr>
                <p:cNvCxnSpPr>
                  <a:cxnSpLocks/>
                  <a:endCxn id="1226"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3" name="Straight Connector 3092">
                  <a:extLst>
                    <a:ext uri="{FF2B5EF4-FFF2-40B4-BE49-F238E27FC236}">
                      <a16:creationId xmlns:a16="http://schemas.microsoft.com/office/drawing/2014/main" id="{9D6AE407-46DB-C54E-9BE2-22612E83F80D}"/>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4" name="Straight Connector 3093">
                  <a:extLst>
                    <a:ext uri="{FF2B5EF4-FFF2-40B4-BE49-F238E27FC236}">
                      <a16:creationId xmlns:a16="http://schemas.microsoft.com/office/drawing/2014/main" id="{26B54E90-78AC-0940-ABE4-C07F7CD72499}"/>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5" name="Straight Connector 3094">
                  <a:extLst>
                    <a:ext uri="{FF2B5EF4-FFF2-40B4-BE49-F238E27FC236}">
                      <a16:creationId xmlns:a16="http://schemas.microsoft.com/office/drawing/2014/main" id="{BB355839-A2DA-7542-A1F0-8B638010C02E}"/>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6" name="Straight Connector 3095">
                  <a:extLst>
                    <a:ext uri="{FF2B5EF4-FFF2-40B4-BE49-F238E27FC236}">
                      <a16:creationId xmlns:a16="http://schemas.microsoft.com/office/drawing/2014/main" id="{AFF83015-517B-0142-B53B-7B31247298FE}"/>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7" name="Straight Connector 3096">
                  <a:extLst>
                    <a:ext uri="{FF2B5EF4-FFF2-40B4-BE49-F238E27FC236}">
                      <a16:creationId xmlns:a16="http://schemas.microsoft.com/office/drawing/2014/main" id="{4F8B8893-E4D1-1840-8A4B-BE3FD3DCBAEB}"/>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59" name="Group 3058">
                <a:extLst>
                  <a:ext uri="{FF2B5EF4-FFF2-40B4-BE49-F238E27FC236}">
                    <a16:creationId xmlns:a16="http://schemas.microsoft.com/office/drawing/2014/main" id="{3140D7AC-6ED1-9A44-BA2E-47D7D7C6E0C8}"/>
                  </a:ext>
                </a:extLst>
              </p:cNvPr>
              <p:cNvGrpSpPr/>
              <p:nvPr/>
            </p:nvGrpSpPr>
            <p:grpSpPr>
              <a:xfrm>
                <a:off x="788896" y="6230951"/>
                <a:ext cx="914400" cy="479686"/>
                <a:chOff x="3668110" y="2448910"/>
                <a:chExt cx="3794234" cy="2165130"/>
              </a:xfrm>
            </p:grpSpPr>
            <p:sp>
              <p:nvSpPr>
                <p:cNvPr id="3076" name="Rectangle 3075">
                  <a:extLst>
                    <a:ext uri="{FF2B5EF4-FFF2-40B4-BE49-F238E27FC236}">
                      <a16:creationId xmlns:a16="http://schemas.microsoft.com/office/drawing/2014/main" id="{65F2DD55-41FC-F14A-AD4D-2F8C30E941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77" name="Freeform 3076">
                  <a:extLst>
                    <a:ext uri="{FF2B5EF4-FFF2-40B4-BE49-F238E27FC236}">
                      <a16:creationId xmlns:a16="http://schemas.microsoft.com/office/drawing/2014/main" id="{D0E35A57-DF1E-AA49-984F-36CCA7C9E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3078" name="Group 3077">
                  <a:extLst>
                    <a:ext uri="{FF2B5EF4-FFF2-40B4-BE49-F238E27FC236}">
                      <a16:creationId xmlns:a16="http://schemas.microsoft.com/office/drawing/2014/main" id="{B529F89C-3BA9-AE40-A981-7B14BC160CC4}"/>
                    </a:ext>
                  </a:extLst>
                </p:cNvPr>
                <p:cNvGrpSpPr/>
                <p:nvPr/>
              </p:nvGrpSpPr>
              <p:grpSpPr>
                <a:xfrm>
                  <a:off x="3941378" y="2603243"/>
                  <a:ext cx="3202061" cy="1066110"/>
                  <a:chOff x="7939341" y="3037317"/>
                  <a:chExt cx="897649" cy="353919"/>
                </a:xfrm>
              </p:grpSpPr>
              <p:sp>
                <p:nvSpPr>
                  <p:cNvPr id="3079" name="Freeform 3078">
                    <a:extLst>
                      <a:ext uri="{FF2B5EF4-FFF2-40B4-BE49-F238E27FC236}">
                        <a16:creationId xmlns:a16="http://schemas.microsoft.com/office/drawing/2014/main" id="{F2874D99-BA7D-844E-9F8D-094E4757A8C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80" name="Freeform 3079">
                    <a:extLst>
                      <a:ext uri="{FF2B5EF4-FFF2-40B4-BE49-F238E27FC236}">
                        <a16:creationId xmlns:a16="http://schemas.microsoft.com/office/drawing/2014/main" id="{7C73F02C-1F19-154A-9E93-AE6CED05F6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81" name="Freeform 3080">
                    <a:extLst>
                      <a:ext uri="{FF2B5EF4-FFF2-40B4-BE49-F238E27FC236}">
                        <a16:creationId xmlns:a16="http://schemas.microsoft.com/office/drawing/2014/main" id="{D8E386A9-FF6E-BF45-8B50-812AE75B52D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82" name="Freeform 3081">
                    <a:extLst>
                      <a:ext uri="{FF2B5EF4-FFF2-40B4-BE49-F238E27FC236}">
                        <a16:creationId xmlns:a16="http://schemas.microsoft.com/office/drawing/2014/main" id="{74DDB5D4-4E2B-FB45-9880-D20DB77628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nvGrpSpPr>
              <p:cNvPr id="3060" name="Group 3059">
                <a:extLst>
                  <a:ext uri="{FF2B5EF4-FFF2-40B4-BE49-F238E27FC236}">
                    <a16:creationId xmlns:a16="http://schemas.microsoft.com/office/drawing/2014/main" id="{BC869BBF-206C-7241-AFC1-DE22F47AB04D}"/>
                  </a:ext>
                </a:extLst>
              </p:cNvPr>
              <p:cNvGrpSpPr/>
              <p:nvPr/>
            </p:nvGrpSpPr>
            <p:grpSpPr>
              <a:xfrm>
                <a:off x="2375579" y="6230880"/>
                <a:ext cx="914400" cy="479686"/>
                <a:chOff x="3668110" y="2448910"/>
                <a:chExt cx="3794234" cy="2165130"/>
              </a:xfrm>
            </p:grpSpPr>
            <p:sp>
              <p:nvSpPr>
                <p:cNvPr id="3069" name="Rectangle 3068">
                  <a:extLst>
                    <a:ext uri="{FF2B5EF4-FFF2-40B4-BE49-F238E27FC236}">
                      <a16:creationId xmlns:a16="http://schemas.microsoft.com/office/drawing/2014/main" id="{1FF3ED74-7BF9-E24B-9C34-9A401E0C92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70" name="Freeform 3069">
                  <a:extLst>
                    <a:ext uri="{FF2B5EF4-FFF2-40B4-BE49-F238E27FC236}">
                      <a16:creationId xmlns:a16="http://schemas.microsoft.com/office/drawing/2014/main" id="{CA370EC7-DF7B-5D46-9712-C639D9F18E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3071" name="Group 3070">
                  <a:extLst>
                    <a:ext uri="{FF2B5EF4-FFF2-40B4-BE49-F238E27FC236}">
                      <a16:creationId xmlns:a16="http://schemas.microsoft.com/office/drawing/2014/main" id="{43967748-D0EB-564E-897F-87E5AD4F6505}"/>
                    </a:ext>
                  </a:extLst>
                </p:cNvPr>
                <p:cNvGrpSpPr/>
                <p:nvPr/>
              </p:nvGrpSpPr>
              <p:grpSpPr>
                <a:xfrm>
                  <a:off x="3941378" y="2603243"/>
                  <a:ext cx="3202061" cy="1066110"/>
                  <a:chOff x="7939341" y="3037317"/>
                  <a:chExt cx="897649" cy="353919"/>
                </a:xfrm>
              </p:grpSpPr>
              <p:sp>
                <p:nvSpPr>
                  <p:cNvPr id="3072" name="Freeform 3071">
                    <a:extLst>
                      <a:ext uri="{FF2B5EF4-FFF2-40B4-BE49-F238E27FC236}">
                        <a16:creationId xmlns:a16="http://schemas.microsoft.com/office/drawing/2014/main" id="{E57B1EC7-422F-9046-9D22-45CDFEDD0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73" name="Freeform 3072">
                    <a:extLst>
                      <a:ext uri="{FF2B5EF4-FFF2-40B4-BE49-F238E27FC236}">
                        <a16:creationId xmlns:a16="http://schemas.microsoft.com/office/drawing/2014/main" id="{AF284FE1-A58B-054C-BBE1-92A07DA5ECF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74" name="Freeform 3073">
                    <a:extLst>
                      <a:ext uri="{FF2B5EF4-FFF2-40B4-BE49-F238E27FC236}">
                        <a16:creationId xmlns:a16="http://schemas.microsoft.com/office/drawing/2014/main" id="{1E52E4D8-2A67-E640-A1C7-6CAF143C6C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75" name="Freeform 3074">
                    <a:extLst>
                      <a:ext uri="{FF2B5EF4-FFF2-40B4-BE49-F238E27FC236}">
                        <a16:creationId xmlns:a16="http://schemas.microsoft.com/office/drawing/2014/main" id="{2E0C6C21-6B28-8149-9731-AD90D608056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nvGrpSpPr>
              <p:cNvPr id="3061" name="Group 3060">
                <a:extLst>
                  <a:ext uri="{FF2B5EF4-FFF2-40B4-BE49-F238E27FC236}">
                    <a16:creationId xmlns:a16="http://schemas.microsoft.com/office/drawing/2014/main" id="{0D9A2DC1-E2A0-8B49-BC65-EF590531893F}"/>
                  </a:ext>
                </a:extLst>
              </p:cNvPr>
              <p:cNvGrpSpPr/>
              <p:nvPr/>
            </p:nvGrpSpPr>
            <p:grpSpPr>
              <a:xfrm>
                <a:off x="3946379" y="6235680"/>
                <a:ext cx="914400" cy="479686"/>
                <a:chOff x="3668110" y="2448910"/>
                <a:chExt cx="3794234" cy="2165130"/>
              </a:xfrm>
            </p:grpSpPr>
            <p:sp>
              <p:nvSpPr>
                <p:cNvPr id="3062" name="Rectangle 3061">
                  <a:extLst>
                    <a:ext uri="{FF2B5EF4-FFF2-40B4-BE49-F238E27FC236}">
                      <a16:creationId xmlns:a16="http://schemas.microsoft.com/office/drawing/2014/main" id="{8100B0E3-4A8F-8D4A-BB09-B32AAB92255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63" name="Freeform 3062">
                  <a:extLst>
                    <a:ext uri="{FF2B5EF4-FFF2-40B4-BE49-F238E27FC236}">
                      <a16:creationId xmlns:a16="http://schemas.microsoft.com/office/drawing/2014/main" id="{A276F674-6C35-8646-A79B-54F9E67744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3064" name="Group 3063">
                  <a:extLst>
                    <a:ext uri="{FF2B5EF4-FFF2-40B4-BE49-F238E27FC236}">
                      <a16:creationId xmlns:a16="http://schemas.microsoft.com/office/drawing/2014/main" id="{E6253800-7E5E-9F4B-9A9D-D7244313B51C}"/>
                    </a:ext>
                  </a:extLst>
                </p:cNvPr>
                <p:cNvGrpSpPr/>
                <p:nvPr/>
              </p:nvGrpSpPr>
              <p:grpSpPr>
                <a:xfrm>
                  <a:off x="3941378" y="2603243"/>
                  <a:ext cx="3202061" cy="1066110"/>
                  <a:chOff x="7939341" y="3037317"/>
                  <a:chExt cx="897649" cy="353919"/>
                </a:xfrm>
              </p:grpSpPr>
              <p:sp>
                <p:nvSpPr>
                  <p:cNvPr id="3065" name="Freeform 3064">
                    <a:extLst>
                      <a:ext uri="{FF2B5EF4-FFF2-40B4-BE49-F238E27FC236}">
                        <a16:creationId xmlns:a16="http://schemas.microsoft.com/office/drawing/2014/main" id="{C2A612AD-111A-5648-83E5-8CA5A6B94D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66" name="Freeform 3065">
                    <a:extLst>
                      <a:ext uri="{FF2B5EF4-FFF2-40B4-BE49-F238E27FC236}">
                        <a16:creationId xmlns:a16="http://schemas.microsoft.com/office/drawing/2014/main" id="{C50DA183-5602-D647-8B32-32B479DCF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67" name="Freeform 3066">
                    <a:extLst>
                      <a:ext uri="{FF2B5EF4-FFF2-40B4-BE49-F238E27FC236}">
                        <a16:creationId xmlns:a16="http://schemas.microsoft.com/office/drawing/2014/main" id="{D5DBDF11-F674-0C41-9DB5-D19B01C5199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68" name="Freeform 3067">
                    <a:extLst>
                      <a:ext uri="{FF2B5EF4-FFF2-40B4-BE49-F238E27FC236}">
                        <a16:creationId xmlns:a16="http://schemas.microsoft.com/office/drawing/2014/main" id="{3BA9A9C9-984A-7548-AE42-9CCCC2740F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1204" name="Group 1203">
              <a:extLst>
                <a:ext uri="{FF2B5EF4-FFF2-40B4-BE49-F238E27FC236}">
                  <a16:creationId xmlns:a16="http://schemas.microsoft.com/office/drawing/2014/main" id="{346BDE69-7F29-2B4E-A42B-FE248DD7BE9F}"/>
                </a:ext>
              </a:extLst>
            </p:cNvPr>
            <p:cNvGrpSpPr/>
            <p:nvPr/>
          </p:nvGrpSpPr>
          <p:grpSpPr>
            <a:xfrm>
              <a:off x="628478" y="3550503"/>
              <a:ext cx="4630262" cy="1935897"/>
              <a:chOff x="628478" y="3550503"/>
              <a:chExt cx="4630262" cy="1935897"/>
            </a:xfrm>
          </p:grpSpPr>
          <p:grpSp>
            <p:nvGrpSpPr>
              <p:cNvPr id="1205" name="Group 1204">
                <a:extLst>
                  <a:ext uri="{FF2B5EF4-FFF2-40B4-BE49-F238E27FC236}">
                    <a16:creationId xmlns:a16="http://schemas.microsoft.com/office/drawing/2014/main" id="{AE4C8752-0416-094C-AB14-9A70730BB9B6}"/>
                  </a:ext>
                </a:extLst>
              </p:cNvPr>
              <p:cNvGrpSpPr/>
              <p:nvPr/>
            </p:nvGrpSpPr>
            <p:grpSpPr>
              <a:xfrm>
                <a:off x="3833361" y="3951330"/>
                <a:ext cx="1425379" cy="1535070"/>
                <a:chOff x="6576561" y="4111039"/>
                <a:chExt cx="1425379" cy="1535070"/>
              </a:xfrm>
            </p:grpSpPr>
            <p:cxnSp>
              <p:nvCxnSpPr>
                <p:cNvPr id="1764" name="Straight Connector 1763">
                  <a:extLst>
                    <a:ext uri="{FF2B5EF4-FFF2-40B4-BE49-F238E27FC236}">
                      <a16:creationId xmlns:a16="http://schemas.microsoft.com/office/drawing/2014/main" id="{6CE2CD44-56F5-EB47-8DBA-51572A017262}"/>
                    </a:ext>
                  </a:extLst>
                </p:cNvPr>
                <p:cNvCxnSpPr>
                  <a:cxnSpLocks/>
                  <a:endCxn id="2057"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CAC8DDA9-C46C-A144-98D2-B0DEEB6C60BB}"/>
                    </a:ext>
                  </a:extLst>
                </p:cNvPr>
                <p:cNvCxnSpPr>
                  <a:cxnSpLocks/>
                  <a:endCxn id="1925"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06BF78A7-92CA-CA4B-B530-84C44A946FAA}"/>
                    </a:ext>
                  </a:extLst>
                </p:cNvPr>
                <p:cNvCxnSpPr>
                  <a:cxnSpLocks/>
                  <a:endCxn id="180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7" name="Group 1766">
                  <a:extLst>
                    <a:ext uri="{FF2B5EF4-FFF2-40B4-BE49-F238E27FC236}">
                      <a16:creationId xmlns:a16="http://schemas.microsoft.com/office/drawing/2014/main" id="{C33CC71B-DA15-CC44-A816-9958BCB69FE8}"/>
                    </a:ext>
                  </a:extLst>
                </p:cNvPr>
                <p:cNvGrpSpPr/>
                <p:nvPr/>
              </p:nvGrpSpPr>
              <p:grpSpPr>
                <a:xfrm>
                  <a:off x="6576561" y="4640970"/>
                  <a:ext cx="267360" cy="997195"/>
                  <a:chOff x="6424161" y="4488570"/>
                  <a:chExt cx="267360" cy="997195"/>
                </a:xfrm>
              </p:grpSpPr>
              <p:grpSp>
                <p:nvGrpSpPr>
                  <p:cNvPr id="1963" name="Group 506">
                    <a:extLst>
                      <a:ext uri="{FF2B5EF4-FFF2-40B4-BE49-F238E27FC236}">
                        <a16:creationId xmlns:a16="http://schemas.microsoft.com/office/drawing/2014/main" id="{820A6A31-F680-674D-B607-DA059CA36BF5}"/>
                      </a:ext>
                    </a:extLst>
                  </p:cNvPr>
                  <p:cNvGrpSpPr>
                    <a:grpSpLocks/>
                  </p:cNvGrpSpPr>
                  <p:nvPr/>
                </p:nvGrpSpPr>
                <p:grpSpPr bwMode="auto">
                  <a:xfrm>
                    <a:off x="6424161" y="4637077"/>
                    <a:ext cx="235570" cy="848688"/>
                    <a:chOff x="6395998" y="3062424"/>
                    <a:chExt cx="564403" cy="837478"/>
                  </a:xfrm>
                </p:grpSpPr>
                <p:sp>
                  <p:nvSpPr>
                    <p:cNvPr id="2062" name="Rectangle 2061">
                      <a:extLst>
                        <a:ext uri="{FF2B5EF4-FFF2-40B4-BE49-F238E27FC236}">
                          <a16:creationId xmlns:a16="http://schemas.microsoft.com/office/drawing/2014/main" id="{7B843721-7103-9047-8090-C9421869BF3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2063" name="Straight Connector 2062">
                      <a:extLst>
                        <a:ext uri="{FF2B5EF4-FFF2-40B4-BE49-F238E27FC236}">
                          <a16:creationId xmlns:a16="http://schemas.microsoft.com/office/drawing/2014/main" id="{F11CCD3B-B19B-8C47-BD9B-A2B615BD17B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4" name="Rectangle 2063">
                      <a:extLst>
                        <a:ext uri="{FF2B5EF4-FFF2-40B4-BE49-F238E27FC236}">
                          <a16:creationId xmlns:a16="http://schemas.microsoft.com/office/drawing/2014/main" id="{57E60E1C-7481-A144-A8A6-49FAE749287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2065" name="Straight Connector 2064">
                      <a:extLst>
                        <a:ext uri="{FF2B5EF4-FFF2-40B4-BE49-F238E27FC236}">
                          <a16:creationId xmlns:a16="http://schemas.microsoft.com/office/drawing/2014/main" id="{B9D1F255-593F-4C43-8188-76938676B5EE}"/>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4" name="Rectangle 2073">
                      <a:extLst>
                        <a:ext uri="{FF2B5EF4-FFF2-40B4-BE49-F238E27FC236}">
                          <a16:creationId xmlns:a16="http://schemas.microsoft.com/office/drawing/2014/main" id="{40D25914-A8B6-8248-ADE2-0199CFF6EC1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2075" name="Rectangle 2074">
                      <a:extLst>
                        <a:ext uri="{FF2B5EF4-FFF2-40B4-BE49-F238E27FC236}">
                          <a16:creationId xmlns:a16="http://schemas.microsoft.com/office/drawing/2014/main" id="{C32FA55A-2BA5-AD48-B541-59B075A0D50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2077" name="Straight Connector 2076">
                      <a:extLst>
                        <a:ext uri="{FF2B5EF4-FFF2-40B4-BE49-F238E27FC236}">
                          <a16:creationId xmlns:a16="http://schemas.microsoft.com/office/drawing/2014/main" id="{214F1904-38BE-5848-ADAB-8EB6B2D48D7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78" name="Group 544">
                      <a:extLst>
                        <a:ext uri="{FF2B5EF4-FFF2-40B4-BE49-F238E27FC236}">
                          <a16:creationId xmlns:a16="http://schemas.microsoft.com/office/drawing/2014/main" id="{A155F33F-D4F8-A344-A6A0-030C34048605}"/>
                        </a:ext>
                      </a:extLst>
                    </p:cNvPr>
                    <p:cNvGrpSpPr>
                      <a:grpSpLocks/>
                    </p:cNvGrpSpPr>
                    <p:nvPr/>
                  </p:nvGrpSpPr>
                  <p:grpSpPr bwMode="auto">
                    <a:xfrm>
                      <a:off x="6400318" y="3137421"/>
                      <a:ext cx="559121" cy="92788"/>
                      <a:chOff x="6582044" y="2846082"/>
                      <a:chExt cx="559121" cy="92788"/>
                    </a:xfrm>
                  </p:grpSpPr>
                  <p:cxnSp>
                    <p:nvCxnSpPr>
                      <p:cNvPr id="3056" name="Straight Connector 3055">
                        <a:extLst>
                          <a:ext uri="{FF2B5EF4-FFF2-40B4-BE49-F238E27FC236}">
                            <a16:creationId xmlns:a16="http://schemas.microsoft.com/office/drawing/2014/main" id="{AF2FE807-3CB1-404F-820E-7A40C52F619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7" name="Straight Connector 3056">
                        <a:extLst>
                          <a:ext uri="{FF2B5EF4-FFF2-40B4-BE49-F238E27FC236}">
                            <a16:creationId xmlns:a16="http://schemas.microsoft.com/office/drawing/2014/main" id="{55B78B50-7CF5-3142-A753-F647CFD4199D}"/>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0" name="Group 547">
                      <a:extLst>
                        <a:ext uri="{FF2B5EF4-FFF2-40B4-BE49-F238E27FC236}">
                          <a16:creationId xmlns:a16="http://schemas.microsoft.com/office/drawing/2014/main" id="{351ED001-02BD-D14E-A3E4-011FECFFD71A}"/>
                        </a:ext>
                      </a:extLst>
                    </p:cNvPr>
                    <p:cNvGrpSpPr>
                      <a:grpSpLocks/>
                    </p:cNvGrpSpPr>
                    <p:nvPr/>
                  </p:nvGrpSpPr>
                  <p:grpSpPr bwMode="auto">
                    <a:xfrm>
                      <a:off x="6399838" y="3203285"/>
                      <a:ext cx="559121" cy="92788"/>
                      <a:chOff x="6582044" y="2846082"/>
                      <a:chExt cx="559121" cy="92788"/>
                    </a:xfrm>
                  </p:grpSpPr>
                  <p:cxnSp>
                    <p:nvCxnSpPr>
                      <p:cNvPr id="3054" name="Straight Connector 3053">
                        <a:extLst>
                          <a:ext uri="{FF2B5EF4-FFF2-40B4-BE49-F238E27FC236}">
                            <a16:creationId xmlns:a16="http://schemas.microsoft.com/office/drawing/2014/main" id="{E477498A-08D5-0544-9FE5-148AB87D3B4F}"/>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5" name="Straight Connector 3054">
                        <a:extLst>
                          <a:ext uri="{FF2B5EF4-FFF2-40B4-BE49-F238E27FC236}">
                            <a16:creationId xmlns:a16="http://schemas.microsoft.com/office/drawing/2014/main" id="{75672AF8-854E-D34D-8FBA-3D1AB93C457D}"/>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1" name="Group 549">
                      <a:extLst>
                        <a:ext uri="{FF2B5EF4-FFF2-40B4-BE49-F238E27FC236}">
                          <a16:creationId xmlns:a16="http://schemas.microsoft.com/office/drawing/2014/main" id="{214A42C3-0AFE-E544-80F5-14A55E920D37}"/>
                        </a:ext>
                      </a:extLst>
                    </p:cNvPr>
                    <p:cNvGrpSpPr>
                      <a:grpSpLocks/>
                    </p:cNvGrpSpPr>
                    <p:nvPr/>
                  </p:nvGrpSpPr>
                  <p:grpSpPr bwMode="auto">
                    <a:xfrm>
                      <a:off x="6399358" y="3269149"/>
                      <a:ext cx="559121" cy="92788"/>
                      <a:chOff x="6582044" y="2846082"/>
                      <a:chExt cx="559121" cy="92788"/>
                    </a:xfrm>
                  </p:grpSpPr>
                  <p:cxnSp>
                    <p:nvCxnSpPr>
                      <p:cNvPr id="3052" name="Straight Connector 3051">
                        <a:extLst>
                          <a:ext uri="{FF2B5EF4-FFF2-40B4-BE49-F238E27FC236}">
                            <a16:creationId xmlns:a16="http://schemas.microsoft.com/office/drawing/2014/main" id="{B2CCFE0E-4032-A34E-95BB-7BC23E1FC6D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3" name="Straight Connector 3052">
                        <a:extLst>
                          <a:ext uri="{FF2B5EF4-FFF2-40B4-BE49-F238E27FC236}">
                            <a16:creationId xmlns:a16="http://schemas.microsoft.com/office/drawing/2014/main" id="{68E83889-562D-9346-A563-D7C1B674D068}"/>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7" name="Group 550">
                      <a:extLst>
                        <a:ext uri="{FF2B5EF4-FFF2-40B4-BE49-F238E27FC236}">
                          <a16:creationId xmlns:a16="http://schemas.microsoft.com/office/drawing/2014/main" id="{86BDF945-EB27-144B-91D4-019F8DB21FDF}"/>
                        </a:ext>
                      </a:extLst>
                    </p:cNvPr>
                    <p:cNvGrpSpPr>
                      <a:grpSpLocks/>
                    </p:cNvGrpSpPr>
                    <p:nvPr/>
                  </p:nvGrpSpPr>
                  <p:grpSpPr bwMode="auto">
                    <a:xfrm>
                      <a:off x="6398878" y="3335013"/>
                      <a:ext cx="559121" cy="92788"/>
                      <a:chOff x="6582044" y="2846082"/>
                      <a:chExt cx="559121" cy="92788"/>
                    </a:xfrm>
                  </p:grpSpPr>
                  <p:cxnSp>
                    <p:nvCxnSpPr>
                      <p:cNvPr id="3047" name="Straight Connector 3046">
                        <a:extLst>
                          <a:ext uri="{FF2B5EF4-FFF2-40B4-BE49-F238E27FC236}">
                            <a16:creationId xmlns:a16="http://schemas.microsoft.com/office/drawing/2014/main" id="{ADBBBF9E-1954-0F44-9D70-8ABBCB35FBA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1" name="Straight Connector 3050">
                        <a:extLst>
                          <a:ext uri="{FF2B5EF4-FFF2-40B4-BE49-F238E27FC236}">
                            <a16:creationId xmlns:a16="http://schemas.microsoft.com/office/drawing/2014/main" id="{66E25CCD-7C68-D148-9DBC-15D843E7D7C9}"/>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8" name="Group 551">
                      <a:extLst>
                        <a:ext uri="{FF2B5EF4-FFF2-40B4-BE49-F238E27FC236}">
                          <a16:creationId xmlns:a16="http://schemas.microsoft.com/office/drawing/2014/main" id="{158B6D4D-57BF-6C40-B064-6A07FF419BEE}"/>
                        </a:ext>
                      </a:extLst>
                    </p:cNvPr>
                    <p:cNvGrpSpPr>
                      <a:grpSpLocks/>
                    </p:cNvGrpSpPr>
                    <p:nvPr/>
                  </p:nvGrpSpPr>
                  <p:grpSpPr bwMode="auto">
                    <a:xfrm>
                      <a:off x="6398398" y="3400877"/>
                      <a:ext cx="559121" cy="92788"/>
                      <a:chOff x="6582044" y="2846082"/>
                      <a:chExt cx="559121" cy="92788"/>
                    </a:xfrm>
                  </p:grpSpPr>
                  <p:cxnSp>
                    <p:nvCxnSpPr>
                      <p:cNvPr id="3044" name="Straight Connector 3043">
                        <a:extLst>
                          <a:ext uri="{FF2B5EF4-FFF2-40B4-BE49-F238E27FC236}">
                            <a16:creationId xmlns:a16="http://schemas.microsoft.com/office/drawing/2014/main" id="{6DC838ED-A07C-0D47-BCC9-19D7023A3E94}"/>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5" name="Straight Connector 3044">
                        <a:extLst>
                          <a:ext uri="{FF2B5EF4-FFF2-40B4-BE49-F238E27FC236}">
                            <a16:creationId xmlns:a16="http://schemas.microsoft.com/office/drawing/2014/main" id="{625702D1-3EF4-2145-9FE8-C5C3F8DB96C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0" name="Group 552">
                      <a:extLst>
                        <a:ext uri="{FF2B5EF4-FFF2-40B4-BE49-F238E27FC236}">
                          <a16:creationId xmlns:a16="http://schemas.microsoft.com/office/drawing/2014/main" id="{27D78A07-6812-474D-8DBC-0054D3E0F48D}"/>
                        </a:ext>
                      </a:extLst>
                    </p:cNvPr>
                    <p:cNvGrpSpPr>
                      <a:grpSpLocks/>
                    </p:cNvGrpSpPr>
                    <p:nvPr/>
                  </p:nvGrpSpPr>
                  <p:grpSpPr bwMode="auto">
                    <a:xfrm>
                      <a:off x="6397918" y="3466741"/>
                      <a:ext cx="559121" cy="92788"/>
                      <a:chOff x="6582044" y="2846082"/>
                      <a:chExt cx="559121" cy="92788"/>
                    </a:xfrm>
                  </p:grpSpPr>
                  <p:cxnSp>
                    <p:nvCxnSpPr>
                      <p:cNvPr id="3039" name="Straight Connector 3038">
                        <a:extLst>
                          <a:ext uri="{FF2B5EF4-FFF2-40B4-BE49-F238E27FC236}">
                            <a16:creationId xmlns:a16="http://schemas.microsoft.com/office/drawing/2014/main" id="{0DCAD10F-891C-3E4F-B503-5475792F8A7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1" name="Straight Connector 3040">
                        <a:extLst>
                          <a:ext uri="{FF2B5EF4-FFF2-40B4-BE49-F238E27FC236}">
                            <a16:creationId xmlns:a16="http://schemas.microsoft.com/office/drawing/2014/main" id="{E62DBFE0-E81C-7F41-BBAE-38178561D98F}"/>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1" name="Group 555">
                      <a:extLst>
                        <a:ext uri="{FF2B5EF4-FFF2-40B4-BE49-F238E27FC236}">
                          <a16:creationId xmlns:a16="http://schemas.microsoft.com/office/drawing/2014/main" id="{9696C5C8-D888-1E48-8EED-024F511C885F}"/>
                        </a:ext>
                      </a:extLst>
                    </p:cNvPr>
                    <p:cNvGrpSpPr>
                      <a:grpSpLocks/>
                    </p:cNvGrpSpPr>
                    <p:nvPr/>
                  </p:nvGrpSpPr>
                  <p:grpSpPr bwMode="auto">
                    <a:xfrm>
                      <a:off x="6397438" y="3532605"/>
                      <a:ext cx="559121" cy="92788"/>
                      <a:chOff x="6582044" y="2846082"/>
                      <a:chExt cx="559121" cy="92788"/>
                    </a:xfrm>
                  </p:grpSpPr>
                  <p:cxnSp>
                    <p:nvCxnSpPr>
                      <p:cNvPr id="3035" name="Straight Connector 3034">
                        <a:extLst>
                          <a:ext uri="{FF2B5EF4-FFF2-40B4-BE49-F238E27FC236}">
                            <a16:creationId xmlns:a16="http://schemas.microsoft.com/office/drawing/2014/main" id="{EE72865C-5006-1044-BE96-B84887564622}"/>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7" name="Straight Connector 3036">
                        <a:extLst>
                          <a:ext uri="{FF2B5EF4-FFF2-40B4-BE49-F238E27FC236}">
                            <a16:creationId xmlns:a16="http://schemas.microsoft.com/office/drawing/2014/main" id="{432E9D74-15DA-1A47-A1D2-5ED636DEC435}"/>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2" name="Group 556">
                      <a:extLst>
                        <a:ext uri="{FF2B5EF4-FFF2-40B4-BE49-F238E27FC236}">
                          <a16:creationId xmlns:a16="http://schemas.microsoft.com/office/drawing/2014/main" id="{EAC83C57-706E-504A-8B54-8A4B36E94A4D}"/>
                        </a:ext>
                      </a:extLst>
                    </p:cNvPr>
                    <p:cNvGrpSpPr>
                      <a:grpSpLocks/>
                    </p:cNvGrpSpPr>
                    <p:nvPr/>
                  </p:nvGrpSpPr>
                  <p:grpSpPr bwMode="auto">
                    <a:xfrm>
                      <a:off x="6396958" y="3598469"/>
                      <a:ext cx="559121" cy="92788"/>
                      <a:chOff x="6582044" y="2846082"/>
                      <a:chExt cx="559121" cy="92788"/>
                    </a:xfrm>
                  </p:grpSpPr>
                  <p:cxnSp>
                    <p:nvCxnSpPr>
                      <p:cNvPr id="3030" name="Straight Connector 3029">
                        <a:extLst>
                          <a:ext uri="{FF2B5EF4-FFF2-40B4-BE49-F238E27FC236}">
                            <a16:creationId xmlns:a16="http://schemas.microsoft.com/office/drawing/2014/main" id="{112072E4-7C5C-374F-82C1-766E9CACC497}"/>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3" name="Straight Connector 3032">
                        <a:extLst>
                          <a:ext uri="{FF2B5EF4-FFF2-40B4-BE49-F238E27FC236}">
                            <a16:creationId xmlns:a16="http://schemas.microsoft.com/office/drawing/2014/main" id="{998F2643-84CD-014F-B7B8-95F2AAA7B02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3" name="Group 557">
                      <a:extLst>
                        <a:ext uri="{FF2B5EF4-FFF2-40B4-BE49-F238E27FC236}">
                          <a16:creationId xmlns:a16="http://schemas.microsoft.com/office/drawing/2014/main" id="{6E03D32E-7A79-6A44-8F56-1BA3DBDAB8B7}"/>
                        </a:ext>
                      </a:extLst>
                    </p:cNvPr>
                    <p:cNvGrpSpPr>
                      <a:grpSpLocks/>
                    </p:cNvGrpSpPr>
                    <p:nvPr/>
                  </p:nvGrpSpPr>
                  <p:grpSpPr bwMode="auto">
                    <a:xfrm>
                      <a:off x="6396478" y="3664333"/>
                      <a:ext cx="559121" cy="92788"/>
                      <a:chOff x="6582044" y="2846082"/>
                      <a:chExt cx="559121" cy="92788"/>
                    </a:xfrm>
                  </p:grpSpPr>
                  <p:cxnSp>
                    <p:nvCxnSpPr>
                      <p:cNvPr id="3024" name="Straight Connector 3023">
                        <a:extLst>
                          <a:ext uri="{FF2B5EF4-FFF2-40B4-BE49-F238E27FC236}">
                            <a16:creationId xmlns:a16="http://schemas.microsoft.com/office/drawing/2014/main" id="{9B343BF4-3EFD-C147-AC03-3F7E0756F6A9}"/>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7" name="Straight Connector 3026">
                        <a:extLst>
                          <a:ext uri="{FF2B5EF4-FFF2-40B4-BE49-F238E27FC236}">
                            <a16:creationId xmlns:a16="http://schemas.microsoft.com/office/drawing/2014/main" id="{7F1F68E7-2CF6-BB4B-BACA-79796E2EAE6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0" name="Group 558">
                      <a:extLst>
                        <a:ext uri="{FF2B5EF4-FFF2-40B4-BE49-F238E27FC236}">
                          <a16:creationId xmlns:a16="http://schemas.microsoft.com/office/drawing/2014/main" id="{47CCBD37-E924-2947-A51B-0F759E42C71F}"/>
                        </a:ext>
                      </a:extLst>
                    </p:cNvPr>
                    <p:cNvGrpSpPr>
                      <a:grpSpLocks/>
                    </p:cNvGrpSpPr>
                    <p:nvPr/>
                  </p:nvGrpSpPr>
                  <p:grpSpPr bwMode="auto">
                    <a:xfrm>
                      <a:off x="6395998" y="3730197"/>
                      <a:ext cx="559121" cy="92788"/>
                      <a:chOff x="6582044" y="2846082"/>
                      <a:chExt cx="559121" cy="92788"/>
                    </a:xfrm>
                  </p:grpSpPr>
                  <p:cxnSp>
                    <p:nvCxnSpPr>
                      <p:cNvPr id="3022" name="Straight Connector 3021">
                        <a:extLst>
                          <a:ext uri="{FF2B5EF4-FFF2-40B4-BE49-F238E27FC236}">
                            <a16:creationId xmlns:a16="http://schemas.microsoft.com/office/drawing/2014/main" id="{70B37EBA-5D38-2A41-ACA3-2890A422FDB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a:extLst>
                          <a:ext uri="{FF2B5EF4-FFF2-40B4-BE49-F238E27FC236}">
                            <a16:creationId xmlns:a16="http://schemas.microsoft.com/office/drawing/2014/main" id="{4E46D241-E23A-664E-8089-7E60283FBE1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64" name="Straight Connector 1963">
                    <a:extLst>
                      <a:ext uri="{FF2B5EF4-FFF2-40B4-BE49-F238E27FC236}">
                        <a16:creationId xmlns:a16="http://schemas.microsoft.com/office/drawing/2014/main" id="{C8DF5AE1-CC07-754E-B752-EDA1600A02E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a:extLst>
                      <a:ext uri="{FF2B5EF4-FFF2-40B4-BE49-F238E27FC236}">
                        <a16:creationId xmlns:a16="http://schemas.microsoft.com/office/drawing/2014/main" id="{7BAE0262-70B7-E840-BCA8-5CD0C968559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a:extLst>
                      <a:ext uri="{FF2B5EF4-FFF2-40B4-BE49-F238E27FC236}">
                        <a16:creationId xmlns:a16="http://schemas.microsoft.com/office/drawing/2014/main" id="{F4C9908D-5279-0643-A4DF-8DC4E02C3B1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a:extLst>
                      <a:ext uri="{FF2B5EF4-FFF2-40B4-BE49-F238E27FC236}">
                        <a16:creationId xmlns:a16="http://schemas.microsoft.com/office/drawing/2014/main" id="{851E10A5-1785-6847-BA3F-E8FB9C05177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a:extLst>
                      <a:ext uri="{FF2B5EF4-FFF2-40B4-BE49-F238E27FC236}">
                        <a16:creationId xmlns:a16="http://schemas.microsoft.com/office/drawing/2014/main" id="{1694A05E-5056-A04C-8C6D-C4749F9D6DF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a:extLst>
                      <a:ext uri="{FF2B5EF4-FFF2-40B4-BE49-F238E27FC236}">
                        <a16:creationId xmlns:a16="http://schemas.microsoft.com/office/drawing/2014/main" id="{26086A3F-453B-454D-B9A2-87A8AFF1720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a:extLst>
                      <a:ext uri="{FF2B5EF4-FFF2-40B4-BE49-F238E27FC236}">
                        <a16:creationId xmlns:a16="http://schemas.microsoft.com/office/drawing/2014/main" id="{BCA8B159-B678-9549-AE7B-F9B18A61685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a:extLst>
                      <a:ext uri="{FF2B5EF4-FFF2-40B4-BE49-F238E27FC236}">
                        <a16:creationId xmlns:a16="http://schemas.microsoft.com/office/drawing/2014/main" id="{49640149-B860-A048-872D-DF7451A4E37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a:extLst>
                      <a:ext uri="{FF2B5EF4-FFF2-40B4-BE49-F238E27FC236}">
                        <a16:creationId xmlns:a16="http://schemas.microsoft.com/office/drawing/2014/main" id="{B43A8DD3-E421-5542-828A-A83CA7E2054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a:extLst>
                      <a:ext uri="{FF2B5EF4-FFF2-40B4-BE49-F238E27FC236}">
                        <a16:creationId xmlns:a16="http://schemas.microsoft.com/office/drawing/2014/main" id="{1260343D-42E4-F949-AEC9-34F6B7DD8FB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a:extLst>
                      <a:ext uri="{FF2B5EF4-FFF2-40B4-BE49-F238E27FC236}">
                        <a16:creationId xmlns:a16="http://schemas.microsoft.com/office/drawing/2014/main" id="{6F82EB58-9B1B-4342-A611-9E2FFB284B9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a:extLst>
                      <a:ext uri="{FF2B5EF4-FFF2-40B4-BE49-F238E27FC236}">
                        <a16:creationId xmlns:a16="http://schemas.microsoft.com/office/drawing/2014/main" id="{8306EE82-0595-AF42-871A-BAC703066D2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6" name="Straight Connector 1975">
                    <a:extLst>
                      <a:ext uri="{FF2B5EF4-FFF2-40B4-BE49-F238E27FC236}">
                        <a16:creationId xmlns:a16="http://schemas.microsoft.com/office/drawing/2014/main" id="{5E595CEC-0C14-F54F-8FE0-6917A4C6323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7" name="Group 1976">
                    <a:extLst>
                      <a:ext uri="{FF2B5EF4-FFF2-40B4-BE49-F238E27FC236}">
                        <a16:creationId xmlns:a16="http://schemas.microsoft.com/office/drawing/2014/main" id="{0745D159-EAAD-9E48-9C13-5EB188046DEF}"/>
                      </a:ext>
                    </a:extLst>
                  </p:cNvPr>
                  <p:cNvGrpSpPr/>
                  <p:nvPr/>
                </p:nvGrpSpPr>
                <p:grpSpPr>
                  <a:xfrm>
                    <a:off x="6434171" y="4488570"/>
                    <a:ext cx="224203" cy="179034"/>
                    <a:chOff x="3668110" y="2448910"/>
                    <a:chExt cx="3794234" cy="2165130"/>
                  </a:xfrm>
                </p:grpSpPr>
                <p:sp>
                  <p:nvSpPr>
                    <p:cNvPr id="2053" name="Rectangle 2052">
                      <a:extLst>
                        <a:ext uri="{FF2B5EF4-FFF2-40B4-BE49-F238E27FC236}">
                          <a16:creationId xmlns:a16="http://schemas.microsoft.com/office/drawing/2014/main" id="{CFDF6E04-417E-0E41-8F01-6FF890DF44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2055" name="Freeform 2054">
                      <a:extLst>
                        <a:ext uri="{FF2B5EF4-FFF2-40B4-BE49-F238E27FC236}">
                          <a16:creationId xmlns:a16="http://schemas.microsoft.com/office/drawing/2014/main" id="{D74EC023-1C14-7C4E-8A0E-61F0F8E5BD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2056" name="Group 2055">
                      <a:extLst>
                        <a:ext uri="{FF2B5EF4-FFF2-40B4-BE49-F238E27FC236}">
                          <a16:creationId xmlns:a16="http://schemas.microsoft.com/office/drawing/2014/main" id="{F1837BA6-DE78-9D44-87C8-DB80ECAF532F}"/>
                        </a:ext>
                      </a:extLst>
                    </p:cNvPr>
                    <p:cNvGrpSpPr/>
                    <p:nvPr/>
                  </p:nvGrpSpPr>
                  <p:grpSpPr>
                    <a:xfrm>
                      <a:off x="3941378" y="2603243"/>
                      <a:ext cx="3202061" cy="1066110"/>
                      <a:chOff x="7939341" y="3037317"/>
                      <a:chExt cx="897649" cy="353919"/>
                    </a:xfrm>
                  </p:grpSpPr>
                  <p:sp>
                    <p:nvSpPr>
                      <p:cNvPr id="2057" name="Freeform 2056">
                        <a:extLst>
                          <a:ext uri="{FF2B5EF4-FFF2-40B4-BE49-F238E27FC236}">
                            <a16:creationId xmlns:a16="http://schemas.microsoft.com/office/drawing/2014/main" id="{8F56542B-B848-5E46-875D-13EBF4BAEF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2059" name="Freeform 2058">
                        <a:extLst>
                          <a:ext uri="{FF2B5EF4-FFF2-40B4-BE49-F238E27FC236}">
                            <a16:creationId xmlns:a16="http://schemas.microsoft.com/office/drawing/2014/main" id="{7EF8111D-A790-F045-A0EB-2486F0A89C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2060" name="Freeform 2059">
                        <a:extLst>
                          <a:ext uri="{FF2B5EF4-FFF2-40B4-BE49-F238E27FC236}">
                            <a16:creationId xmlns:a16="http://schemas.microsoft.com/office/drawing/2014/main" id="{C8ADB1DE-6DAA-9147-BE5C-93722FD625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2061" name="Freeform 2060">
                        <a:extLst>
                          <a:ext uri="{FF2B5EF4-FFF2-40B4-BE49-F238E27FC236}">
                            <a16:creationId xmlns:a16="http://schemas.microsoft.com/office/drawing/2014/main" id="{4818FBDB-370A-2A4E-BEEF-7B8A99A0A2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cxnSp>
              <p:nvCxnSpPr>
                <p:cNvPr id="1768" name="Straight Connector 1767">
                  <a:extLst>
                    <a:ext uri="{FF2B5EF4-FFF2-40B4-BE49-F238E27FC236}">
                      <a16:creationId xmlns:a16="http://schemas.microsoft.com/office/drawing/2014/main" id="{F0D2F3D1-38F5-A645-87CD-D87B611D54EB}"/>
                    </a:ext>
                  </a:extLst>
                </p:cNvPr>
                <p:cNvCxnSpPr>
                  <a:cxnSpLocks/>
                  <a:endCxn id="1863"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9" name="Group 1768">
                  <a:extLst>
                    <a:ext uri="{FF2B5EF4-FFF2-40B4-BE49-F238E27FC236}">
                      <a16:creationId xmlns:a16="http://schemas.microsoft.com/office/drawing/2014/main" id="{CA352AAC-B2F9-4A4E-9DAC-E43EC538828B}"/>
                    </a:ext>
                  </a:extLst>
                </p:cNvPr>
                <p:cNvGrpSpPr/>
                <p:nvPr/>
              </p:nvGrpSpPr>
              <p:grpSpPr>
                <a:xfrm>
                  <a:off x="6885811" y="4644942"/>
                  <a:ext cx="267360" cy="997195"/>
                  <a:chOff x="6424161" y="4488570"/>
                  <a:chExt cx="267360" cy="997195"/>
                </a:xfrm>
              </p:grpSpPr>
              <p:grpSp>
                <p:nvGrpSpPr>
                  <p:cNvPr id="1904" name="Group 506">
                    <a:extLst>
                      <a:ext uri="{FF2B5EF4-FFF2-40B4-BE49-F238E27FC236}">
                        <a16:creationId xmlns:a16="http://schemas.microsoft.com/office/drawing/2014/main" id="{BAA2C2B6-03BC-8240-9F9E-FEE46E1F706A}"/>
                      </a:ext>
                    </a:extLst>
                  </p:cNvPr>
                  <p:cNvGrpSpPr>
                    <a:grpSpLocks/>
                  </p:cNvGrpSpPr>
                  <p:nvPr/>
                </p:nvGrpSpPr>
                <p:grpSpPr bwMode="auto">
                  <a:xfrm>
                    <a:off x="6424161" y="4637077"/>
                    <a:ext cx="235570" cy="848688"/>
                    <a:chOff x="6395998" y="3062424"/>
                    <a:chExt cx="564403" cy="837478"/>
                  </a:xfrm>
                </p:grpSpPr>
                <p:sp>
                  <p:nvSpPr>
                    <p:cNvPr id="1926" name="Rectangle 1925">
                      <a:extLst>
                        <a:ext uri="{FF2B5EF4-FFF2-40B4-BE49-F238E27FC236}">
                          <a16:creationId xmlns:a16="http://schemas.microsoft.com/office/drawing/2014/main" id="{5B4F1919-4B8E-E447-A481-6EAAD459CC7A}"/>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927" name="Straight Connector 1926">
                      <a:extLst>
                        <a:ext uri="{FF2B5EF4-FFF2-40B4-BE49-F238E27FC236}">
                          <a16:creationId xmlns:a16="http://schemas.microsoft.com/office/drawing/2014/main" id="{DC0F08AC-87E7-1B49-B433-10B695A348B6}"/>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28" name="Rectangle 1927">
                      <a:extLst>
                        <a:ext uri="{FF2B5EF4-FFF2-40B4-BE49-F238E27FC236}">
                          <a16:creationId xmlns:a16="http://schemas.microsoft.com/office/drawing/2014/main" id="{4C95702C-807F-8249-BEBB-41A460E8B5A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929" name="Straight Connector 1928">
                      <a:extLst>
                        <a:ext uri="{FF2B5EF4-FFF2-40B4-BE49-F238E27FC236}">
                          <a16:creationId xmlns:a16="http://schemas.microsoft.com/office/drawing/2014/main" id="{803114E1-3486-C840-A15F-384103BF24E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Rectangle 1929">
                      <a:extLst>
                        <a:ext uri="{FF2B5EF4-FFF2-40B4-BE49-F238E27FC236}">
                          <a16:creationId xmlns:a16="http://schemas.microsoft.com/office/drawing/2014/main" id="{7A836712-F773-7648-AD0F-7A53F497653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931" name="Rectangle 1930">
                      <a:extLst>
                        <a:ext uri="{FF2B5EF4-FFF2-40B4-BE49-F238E27FC236}">
                          <a16:creationId xmlns:a16="http://schemas.microsoft.com/office/drawing/2014/main" id="{B72EF558-6E01-484E-B3A7-F59AF794230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932" name="Straight Connector 1931">
                      <a:extLst>
                        <a:ext uri="{FF2B5EF4-FFF2-40B4-BE49-F238E27FC236}">
                          <a16:creationId xmlns:a16="http://schemas.microsoft.com/office/drawing/2014/main" id="{3015A30D-9CC8-6B4D-82B3-FD8F962032B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33" name="Group 544">
                      <a:extLst>
                        <a:ext uri="{FF2B5EF4-FFF2-40B4-BE49-F238E27FC236}">
                          <a16:creationId xmlns:a16="http://schemas.microsoft.com/office/drawing/2014/main" id="{56142B7F-FE13-E34E-B586-A6D150EF5972}"/>
                        </a:ext>
                      </a:extLst>
                    </p:cNvPr>
                    <p:cNvGrpSpPr>
                      <a:grpSpLocks/>
                    </p:cNvGrpSpPr>
                    <p:nvPr/>
                  </p:nvGrpSpPr>
                  <p:grpSpPr bwMode="auto">
                    <a:xfrm>
                      <a:off x="6400318" y="3137421"/>
                      <a:ext cx="559121" cy="92788"/>
                      <a:chOff x="6582044" y="2846082"/>
                      <a:chExt cx="559121" cy="92788"/>
                    </a:xfrm>
                  </p:grpSpPr>
                  <p:cxnSp>
                    <p:nvCxnSpPr>
                      <p:cNvPr id="1961" name="Straight Connector 1960">
                        <a:extLst>
                          <a:ext uri="{FF2B5EF4-FFF2-40B4-BE49-F238E27FC236}">
                            <a16:creationId xmlns:a16="http://schemas.microsoft.com/office/drawing/2014/main" id="{1F19926B-5C24-114D-BC8C-A6ACBA89869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a:extLst>
                          <a:ext uri="{FF2B5EF4-FFF2-40B4-BE49-F238E27FC236}">
                            <a16:creationId xmlns:a16="http://schemas.microsoft.com/office/drawing/2014/main" id="{9B30A9C1-93BF-DA4A-9BA4-5F10A262A95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4" name="Group 547">
                      <a:extLst>
                        <a:ext uri="{FF2B5EF4-FFF2-40B4-BE49-F238E27FC236}">
                          <a16:creationId xmlns:a16="http://schemas.microsoft.com/office/drawing/2014/main" id="{E16C3A57-D7F6-B141-89A3-E345E65B0C06}"/>
                        </a:ext>
                      </a:extLst>
                    </p:cNvPr>
                    <p:cNvGrpSpPr>
                      <a:grpSpLocks/>
                    </p:cNvGrpSpPr>
                    <p:nvPr/>
                  </p:nvGrpSpPr>
                  <p:grpSpPr bwMode="auto">
                    <a:xfrm>
                      <a:off x="6399838" y="3203285"/>
                      <a:ext cx="559121" cy="92788"/>
                      <a:chOff x="6582044" y="2846082"/>
                      <a:chExt cx="559121" cy="92788"/>
                    </a:xfrm>
                  </p:grpSpPr>
                  <p:cxnSp>
                    <p:nvCxnSpPr>
                      <p:cNvPr id="1959" name="Straight Connector 1958">
                        <a:extLst>
                          <a:ext uri="{FF2B5EF4-FFF2-40B4-BE49-F238E27FC236}">
                            <a16:creationId xmlns:a16="http://schemas.microsoft.com/office/drawing/2014/main" id="{FDE4A568-169A-694C-AB46-9B5D1B3F014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a:extLst>
                          <a:ext uri="{FF2B5EF4-FFF2-40B4-BE49-F238E27FC236}">
                            <a16:creationId xmlns:a16="http://schemas.microsoft.com/office/drawing/2014/main" id="{D05FB7CD-9B82-EE4B-B4F7-44C7EC2BD18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5" name="Group 549">
                      <a:extLst>
                        <a:ext uri="{FF2B5EF4-FFF2-40B4-BE49-F238E27FC236}">
                          <a16:creationId xmlns:a16="http://schemas.microsoft.com/office/drawing/2014/main" id="{538D86D7-8D3A-BC41-80A6-8E2DCAEB54EF}"/>
                        </a:ext>
                      </a:extLst>
                    </p:cNvPr>
                    <p:cNvGrpSpPr>
                      <a:grpSpLocks/>
                    </p:cNvGrpSpPr>
                    <p:nvPr/>
                  </p:nvGrpSpPr>
                  <p:grpSpPr bwMode="auto">
                    <a:xfrm>
                      <a:off x="6399358" y="3269149"/>
                      <a:ext cx="559121" cy="92788"/>
                      <a:chOff x="6582044" y="2846082"/>
                      <a:chExt cx="559121" cy="92788"/>
                    </a:xfrm>
                  </p:grpSpPr>
                  <p:cxnSp>
                    <p:nvCxnSpPr>
                      <p:cNvPr id="1957" name="Straight Connector 1956">
                        <a:extLst>
                          <a:ext uri="{FF2B5EF4-FFF2-40B4-BE49-F238E27FC236}">
                            <a16:creationId xmlns:a16="http://schemas.microsoft.com/office/drawing/2014/main" id="{D819C5B5-3C1B-394D-BFC6-A0E08DC59F8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3CD5E4B2-F09F-2343-9236-A5EC65D4B70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6" name="Group 550">
                      <a:extLst>
                        <a:ext uri="{FF2B5EF4-FFF2-40B4-BE49-F238E27FC236}">
                          <a16:creationId xmlns:a16="http://schemas.microsoft.com/office/drawing/2014/main" id="{464256DE-8246-4543-A9A9-4EB8A85968A0}"/>
                        </a:ext>
                      </a:extLst>
                    </p:cNvPr>
                    <p:cNvGrpSpPr>
                      <a:grpSpLocks/>
                    </p:cNvGrpSpPr>
                    <p:nvPr/>
                  </p:nvGrpSpPr>
                  <p:grpSpPr bwMode="auto">
                    <a:xfrm>
                      <a:off x="6398878" y="3335013"/>
                      <a:ext cx="559121" cy="92788"/>
                      <a:chOff x="6582044" y="2846082"/>
                      <a:chExt cx="559121" cy="92788"/>
                    </a:xfrm>
                  </p:grpSpPr>
                  <p:cxnSp>
                    <p:nvCxnSpPr>
                      <p:cNvPr id="1955" name="Straight Connector 1954">
                        <a:extLst>
                          <a:ext uri="{FF2B5EF4-FFF2-40B4-BE49-F238E27FC236}">
                            <a16:creationId xmlns:a16="http://schemas.microsoft.com/office/drawing/2014/main" id="{7AA48AC2-13E9-A842-801D-B344EFA51BE9}"/>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a:extLst>
                          <a:ext uri="{FF2B5EF4-FFF2-40B4-BE49-F238E27FC236}">
                            <a16:creationId xmlns:a16="http://schemas.microsoft.com/office/drawing/2014/main" id="{504314BC-4ACC-9F44-A002-6E9F9A61959C}"/>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7" name="Group 551">
                      <a:extLst>
                        <a:ext uri="{FF2B5EF4-FFF2-40B4-BE49-F238E27FC236}">
                          <a16:creationId xmlns:a16="http://schemas.microsoft.com/office/drawing/2014/main" id="{424C3066-6623-4545-99E3-8E91AEDD3C88}"/>
                        </a:ext>
                      </a:extLst>
                    </p:cNvPr>
                    <p:cNvGrpSpPr>
                      <a:grpSpLocks/>
                    </p:cNvGrpSpPr>
                    <p:nvPr/>
                  </p:nvGrpSpPr>
                  <p:grpSpPr bwMode="auto">
                    <a:xfrm>
                      <a:off x="6398398" y="3400877"/>
                      <a:ext cx="559121" cy="92788"/>
                      <a:chOff x="6582044" y="2846082"/>
                      <a:chExt cx="559121" cy="92788"/>
                    </a:xfrm>
                  </p:grpSpPr>
                  <p:cxnSp>
                    <p:nvCxnSpPr>
                      <p:cNvPr id="1953" name="Straight Connector 1952">
                        <a:extLst>
                          <a:ext uri="{FF2B5EF4-FFF2-40B4-BE49-F238E27FC236}">
                            <a16:creationId xmlns:a16="http://schemas.microsoft.com/office/drawing/2014/main" id="{07B6F465-B51F-2643-8D93-EAC1401B340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a:extLst>
                          <a:ext uri="{FF2B5EF4-FFF2-40B4-BE49-F238E27FC236}">
                            <a16:creationId xmlns:a16="http://schemas.microsoft.com/office/drawing/2014/main" id="{765D73A4-AB50-274A-8452-AA645A63153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8" name="Group 552">
                      <a:extLst>
                        <a:ext uri="{FF2B5EF4-FFF2-40B4-BE49-F238E27FC236}">
                          <a16:creationId xmlns:a16="http://schemas.microsoft.com/office/drawing/2014/main" id="{424B63D3-41BC-AB41-80F5-6057645320C5}"/>
                        </a:ext>
                      </a:extLst>
                    </p:cNvPr>
                    <p:cNvGrpSpPr>
                      <a:grpSpLocks/>
                    </p:cNvGrpSpPr>
                    <p:nvPr/>
                  </p:nvGrpSpPr>
                  <p:grpSpPr bwMode="auto">
                    <a:xfrm>
                      <a:off x="6397918" y="3466741"/>
                      <a:ext cx="559121" cy="92788"/>
                      <a:chOff x="6582044" y="2846082"/>
                      <a:chExt cx="559121" cy="92788"/>
                    </a:xfrm>
                  </p:grpSpPr>
                  <p:cxnSp>
                    <p:nvCxnSpPr>
                      <p:cNvPr id="1951" name="Straight Connector 1950">
                        <a:extLst>
                          <a:ext uri="{FF2B5EF4-FFF2-40B4-BE49-F238E27FC236}">
                            <a16:creationId xmlns:a16="http://schemas.microsoft.com/office/drawing/2014/main" id="{3F1CA7F7-A091-4A48-BCD7-0702A0888BC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a:extLst>
                          <a:ext uri="{FF2B5EF4-FFF2-40B4-BE49-F238E27FC236}">
                            <a16:creationId xmlns:a16="http://schemas.microsoft.com/office/drawing/2014/main" id="{0CA19FF4-CAB5-424C-98C7-68D5B8B032D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9" name="Group 555">
                      <a:extLst>
                        <a:ext uri="{FF2B5EF4-FFF2-40B4-BE49-F238E27FC236}">
                          <a16:creationId xmlns:a16="http://schemas.microsoft.com/office/drawing/2014/main" id="{A371BE59-CD39-DF4A-A316-6A80056C05B1}"/>
                        </a:ext>
                      </a:extLst>
                    </p:cNvPr>
                    <p:cNvGrpSpPr>
                      <a:grpSpLocks/>
                    </p:cNvGrpSpPr>
                    <p:nvPr/>
                  </p:nvGrpSpPr>
                  <p:grpSpPr bwMode="auto">
                    <a:xfrm>
                      <a:off x="6397438" y="3532605"/>
                      <a:ext cx="559121" cy="92788"/>
                      <a:chOff x="6582044" y="2846082"/>
                      <a:chExt cx="559121" cy="92788"/>
                    </a:xfrm>
                  </p:grpSpPr>
                  <p:cxnSp>
                    <p:nvCxnSpPr>
                      <p:cNvPr id="1949" name="Straight Connector 1948">
                        <a:extLst>
                          <a:ext uri="{FF2B5EF4-FFF2-40B4-BE49-F238E27FC236}">
                            <a16:creationId xmlns:a16="http://schemas.microsoft.com/office/drawing/2014/main" id="{DEEA222E-99F4-5C49-B6B5-E5E2623D29E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a:extLst>
                          <a:ext uri="{FF2B5EF4-FFF2-40B4-BE49-F238E27FC236}">
                            <a16:creationId xmlns:a16="http://schemas.microsoft.com/office/drawing/2014/main" id="{D6FCD980-D46F-E742-8028-3C4B169AF2D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0" name="Group 556">
                      <a:extLst>
                        <a:ext uri="{FF2B5EF4-FFF2-40B4-BE49-F238E27FC236}">
                          <a16:creationId xmlns:a16="http://schemas.microsoft.com/office/drawing/2014/main" id="{0F6CC34A-2A92-4448-8A9A-FDBC3D37F7FB}"/>
                        </a:ext>
                      </a:extLst>
                    </p:cNvPr>
                    <p:cNvGrpSpPr>
                      <a:grpSpLocks/>
                    </p:cNvGrpSpPr>
                    <p:nvPr/>
                  </p:nvGrpSpPr>
                  <p:grpSpPr bwMode="auto">
                    <a:xfrm>
                      <a:off x="6396958" y="3598469"/>
                      <a:ext cx="559121" cy="92788"/>
                      <a:chOff x="6582044" y="2846082"/>
                      <a:chExt cx="559121" cy="92788"/>
                    </a:xfrm>
                  </p:grpSpPr>
                  <p:cxnSp>
                    <p:nvCxnSpPr>
                      <p:cNvPr id="1947" name="Straight Connector 1946">
                        <a:extLst>
                          <a:ext uri="{FF2B5EF4-FFF2-40B4-BE49-F238E27FC236}">
                            <a16:creationId xmlns:a16="http://schemas.microsoft.com/office/drawing/2014/main" id="{37835690-FA23-954F-9F8A-E5568883AC34}"/>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a:extLst>
                          <a:ext uri="{FF2B5EF4-FFF2-40B4-BE49-F238E27FC236}">
                            <a16:creationId xmlns:a16="http://schemas.microsoft.com/office/drawing/2014/main" id="{21B5D607-F6A8-6744-9A27-09F60F79682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1" name="Group 557">
                      <a:extLst>
                        <a:ext uri="{FF2B5EF4-FFF2-40B4-BE49-F238E27FC236}">
                          <a16:creationId xmlns:a16="http://schemas.microsoft.com/office/drawing/2014/main" id="{470CF683-D009-F34D-BED0-D1A29A1FC87E}"/>
                        </a:ext>
                      </a:extLst>
                    </p:cNvPr>
                    <p:cNvGrpSpPr>
                      <a:grpSpLocks/>
                    </p:cNvGrpSpPr>
                    <p:nvPr/>
                  </p:nvGrpSpPr>
                  <p:grpSpPr bwMode="auto">
                    <a:xfrm>
                      <a:off x="6396478" y="3664333"/>
                      <a:ext cx="559121" cy="92788"/>
                      <a:chOff x="6582044" y="2846082"/>
                      <a:chExt cx="559121" cy="92788"/>
                    </a:xfrm>
                  </p:grpSpPr>
                  <p:cxnSp>
                    <p:nvCxnSpPr>
                      <p:cNvPr id="1945" name="Straight Connector 1944">
                        <a:extLst>
                          <a:ext uri="{FF2B5EF4-FFF2-40B4-BE49-F238E27FC236}">
                            <a16:creationId xmlns:a16="http://schemas.microsoft.com/office/drawing/2014/main" id="{C9383C74-0F5E-044F-8D82-AC890EEF314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a:extLst>
                          <a:ext uri="{FF2B5EF4-FFF2-40B4-BE49-F238E27FC236}">
                            <a16:creationId xmlns:a16="http://schemas.microsoft.com/office/drawing/2014/main" id="{AE2B4C21-CDA5-F048-8B85-DA30F0EA35A6}"/>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2" name="Group 558">
                      <a:extLst>
                        <a:ext uri="{FF2B5EF4-FFF2-40B4-BE49-F238E27FC236}">
                          <a16:creationId xmlns:a16="http://schemas.microsoft.com/office/drawing/2014/main" id="{8E98F5FE-28F2-B644-8E36-6B570022AAD4}"/>
                        </a:ext>
                      </a:extLst>
                    </p:cNvPr>
                    <p:cNvGrpSpPr>
                      <a:grpSpLocks/>
                    </p:cNvGrpSpPr>
                    <p:nvPr/>
                  </p:nvGrpSpPr>
                  <p:grpSpPr bwMode="auto">
                    <a:xfrm>
                      <a:off x="6395998" y="3730197"/>
                      <a:ext cx="559121" cy="92788"/>
                      <a:chOff x="6582044" y="2846082"/>
                      <a:chExt cx="559121" cy="92788"/>
                    </a:xfrm>
                  </p:grpSpPr>
                  <p:cxnSp>
                    <p:nvCxnSpPr>
                      <p:cNvPr id="1943" name="Straight Connector 1942">
                        <a:extLst>
                          <a:ext uri="{FF2B5EF4-FFF2-40B4-BE49-F238E27FC236}">
                            <a16:creationId xmlns:a16="http://schemas.microsoft.com/office/drawing/2014/main" id="{69EF7653-18B7-E249-9EE5-37EB6FA1126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a:extLst>
                          <a:ext uri="{FF2B5EF4-FFF2-40B4-BE49-F238E27FC236}">
                            <a16:creationId xmlns:a16="http://schemas.microsoft.com/office/drawing/2014/main" id="{92C2DE87-3632-1149-8097-F01B20E110F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05" name="Straight Connector 1904">
                    <a:extLst>
                      <a:ext uri="{FF2B5EF4-FFF2-40B4-BE49-F238E27FC236}">
                        <a16:creationId xmlns:a16="http://schemas.microsoft.com/office/drawing/2014/main" id="{DF93FFCB-DADE-D04E-AA45-B888E6751B0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a:extLst>
                      <a:ext uri="{FF2B5EF4-FFF2-40B4-BE49-F238E27FC236}">
                        <a16:creationId xmlns:a16="http://schemas.microsoft.com/office/drawing/2014/main" id="{487A1E77-6332-D249-967E-5B037A75569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a:extLst>
                      <a:ext uri="{FF2B5EF4-FFF2-40B4-BE49-F238E27FC236}">
                        <a16:creationId xmlns:a16="http://schemas.microsoft.com/office/drawing/2014/main" id="{A41A11FB-AB2D-644D-B868-AAA5072FAC6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a:extLst>
                      <a:ext uri="{FF2B5EF4-FFF2-40B4-BE49-F238E27FC236}">
                        <a16:creationId xmlns:a16="http://schemas.microsoft.com/office/drawing/2014/main" id="{8A9E2543-D956-AE49-A181-22CBFBDE8AA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a:extLst>
                      <a:ext uri="{FF2B5EF4-FFF2-40B4-BE49-F238E27FC236}">
                        <a16:creationId xmlns:a16="http://schemas.microsoft.com/office/drawing/2014/main" id="{4FA2B5C2-3BE7-BB4E-8F3E-4A4682398D6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a:extLst>
                      <a:ext uri="{FF2B5EF4-FFF2-40B4-BE49-F238E27FC236}">
                        <a16:creationId xmlns:a16="http://schemas.microsoft.com/office/drawing/2014/main" id="{56D63D92-42C3-A347-9C69-3475F857FC4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a:extLst>
                      <a:ext uri="{FF2B5EF4-FFF2-40B4-BE49-F238E27FC236}">
                        <a16:creationId xmlns:a16="http://schemas.microsoft.com/office/drawing/2014/main" id="{EDB40160-8D1F-C948-8BA6-12FF9CFDD34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a:extLst>
                      <a:ext uri="{FF2B5EF4-FFF2-40B4-BE49-F238E27FC236}">
                        <a16:creationId xmlns:a16="http://schemas.microsoft.com/office/drawing/2014/main" id="{A8A2FC1F-4929-1D4F-849B-78F85DA3F21F}"/>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a:extLst>
                      <a:ext uri="{FF2B5EF4-FFF2-40B4-BE49-F238E27FC236}">
                        <a16:creationId xmlns:a16="http://schemas.microsoft.com/office/drawing/2014/main" id="{3FA1DAC7-8ED7-994B-9B58-5EA3BD6A3DA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a:extLst>
                      <a:ext uri="{FF2B5EF4-FFF2-40B4-BE49-F238E27FC236}">
                        <a16:creationId xmlns:a16="http://schemas.microsoft.com/office/drawing/2014/main" id="{6A7611B8-96FA-7446-8D83-2CC4A2DBC6B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a:extLst>
                      <a:ext uri="{FF2B5EF4-FFF2-40B4-BE49-F238E27FC236}">
                        <a16:creationId xmlns:a16="http://schemas.microsoft.com/office/drawing/2014/main" id="{065F5C04-F54A-E041-8A1E-139BDD99132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a:extLst>
                      <a:ext uri="{FF2B5EF4-FFF2-40B4-BE49-F238E27FC236}">
                        <a16:creationId xmlns:a16="http://schemas.microsoft.com/office/drawing/2014/main" id="{B8DEAE61-7619-6F4D-AF32-8B17A41CFE5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a:extLst>
                      <a:ext uri="{FF2B5EF4-FFF2-40B4-BE49-F238E27FC236}">
                        <a16:creationId xmlns:a16="http://schemas.microsoft.com/office/drawing/2014/main" id="{E27021B7-B9D1-5B48-BBA5-3CBD75452B8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18" name="Group 1917">
                    <a:extLst>
                      <a:ext uri="{FF2B5EF4-FFF2-40B4-BE49-F238E27FC236}">
                        <a16:creationId xmlns:a16="http://schemas.microsoft.com/office/drawing/2014/main" id="{4A4233BB-7AE5-E84F-81C7-A34BDEAB7B59}"/>
                      </a:ext>
                    </a:extLst>
                  </p:cNvPr>
                  <p:cNvGrpSpPr/>
                  <p:nvPr/>
                </p:nvGrpSpPr>
                <p:grpSpPr>
                  <a:xfrm>
                    <a:off x="6434171" y="4488570"/>
                    <a:ext cx="224203" cy="179034"/>
                    <a:chOff x="3668110" y="2448910"/>
                    <a:chExt cx="3794234" cy="2165130"/>
                  </a:xfrm>
                </p:grpSpPr>
                <p:sp>
                  <p:nvSpPr>
                    <p:cNvPr id="1919" name="Rectangle 1918">
                      <a:extLst>
                        <a:ext uri="{FF2B5EF4-FFF2-40B4-BE49-F238E27FC236}">
                          <a16:creationId xmlns:a16="http://schemas.microsoft.com/office/drawing/2014/main" id="{A7D4AA2B-5D77-034C-9B9A-BCFC1C1A03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920" name="Freeform 1919">
                      <a:extLst>
                        <a:ext uri="{FF2B5EF4-FFF2-40B4-BE49-F238E27FC236}">
                          <a16:creationId xmlns:a16="http://schemas.microsoft.com/office/drawing/2014/main" id="{7F078BB1-0B2A-C64B-856A-86004FB66F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921" name="Group 1920">
                      <a:extLst>
                        <a:ext uri="{FF2B5EF4-FFF2-40B4-BE49-F238E27FC236}">
                          <a16:creationId xmlns:a16="http://schemas.microsoft.com/office/drawing/2014/main" id="{C2842D27-9101-D645-A712-E81592426906}"/>
                        </a:ext>
                      </a:extLst>
                    </p:cNvPr>
                    <p:cNvGrpSpPr/>
                    <p:nvPr/>
                  </p:nvGrpSpPr>
                  <p:grpSpPr>
                    <a:xfrm>
                      <a:off x="3941378" y="2603243"/>
                      <a:ext cx="3202061" cy="1066110"/>
                      <a:chOff x="7939341" y="3037317"/>
                      <a:chExt cx="897649" cy="353919"/>
                    </a:xfrm>
                  </p:grpSpPr>
                  <p:sp>
                    <p:nvSpPr>
                      <p:cNvPr id="1922" name="Freeform 1921">
                        <a:extLst>
                          <a:ext uri="{FF2B5EF4-FFF2-40B4-BE49-F238E27FC236}">
                            <a16:creationId xmlns:a16="http://schemas.microsoft.com/office/drawing/2014/main" id="{E9DD66B4-9D7D-2E4A-B741-ABDD40EF4F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923" name="Freeform 1922">
                        <a:extLst>
                          <a:ext uri="{FF2B5EF4-FFF2-40B4-BE49-F238E27FC236}">
                            <a16:creationId xmlns:a16="http://schemas.microsoft.com/office/drawing/2014/main" id="{DE7C4CB2-FDC4-924E-B8AC-3379A8F191C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924" name="Freeform 1923">
                        <a:extLst>
                          <a:ext uri="{FF2B5EF4-FFF2-40B4-BE49-F238E27FC236}">
                            <a16:creationId xmlns:a16="http://schemas.microsoft.com/office/drawing/2014/main" id="{814B60D4-991A-6046-B09C-5364CF86FAE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925" name="Freeform 1924">
                        <a:extLst>
                          <a:ext uri="{FF2B5EF4-FFF2-40B4-BE49-F238E27FC236}">
                            <a16:creationId xmlns:a16="http://schemas.microsoft.com/office/drawing/2014/main" id="{DB4E79ED-535C-A84A-B4E4-A0291612433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1770" name="Group 1769">
                  <a:extLst>
                    <a:ext uri="{FF2B5EF4-FFF2-40B4-BE49-F238E27FC236}">
                      <a16:creationId xmlns:a16="http://schemas.microsoft.com/office/drawing/2014/main" id="{E8E4BCC9-2A80-D148-AFBF-C3AC8EB8C713}"/>
                    </a:ext>
                  </a:extLst>
                </p:cNvPr>
                <p:cNvGrpSpPr/>
                <p:nvPr/>
              </p:nvGrpSpPr>
              <p:grpSpPr>
                <a:xfrm>
                  <a:off x="7195061" y="4648914"/>
                  <a:ext cx="267360" cy="997195"/>
                  <a:chOff x="6424161" y="4488570"/>
                  <a:chExt cx="267360" cy="997195"/>
                </a:xfrm>
              </p:grpSpPr>
              <p:grpSp>
                <p:nvGrpSpPr>
                  <p:cNvPr id="1845" name="Group 506">
                    <a:extLst>
                      <a:ext uri="{FF2B5EF4-FFF2-40B4-BE49-F238E27FC236}">
                        <a16:creationId xmlns:a16="http://schemas.microsoft.com/office/drawing/2014/main" id="{8AD98AFE-2745-6542-AB4D-DA4349D22EAE}"/>
                      </a:ext>
                    </a:extLst>
                  </p:cNvPr>
                  <p:cNvGrpSpPr>
                    <a:grpSpLocks/>
                  </p:cNvGrpSpPr>
                  <p:nvPr/>
                </p:nvGrpSpPr>
                <p:grpSpPr bwMode="auto">
                  <a:xfrm>
                    <a:off x="6424161" y="4637077"/>
                    <a:ext cx="235570" cy="848688"/>
                    <a:chOff x="6395998" y="3062424"/>
                    <a:chExt cx="564403" cy="837478"/>
                  </a:xfrm>
                </p:grpSpPr>
                <p:sp>
                  <p:nvSpPr>
                    <p:cNvPr id="1867" name="Rectangle 1866">
                      <a:extLst>
                        <a:ext uri="{FF2B5EF4-FFF2-40B4-BE49-F238E27FC236}">
                          <a16:creationId xmlns:a16="http://schemas.microsoft.com/office/drawing/2014/main" id="{20331BAE-D8B1-A34D-9C32-EF544C9CD6E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868" name="Straight Connector 1867">
                      <a:extLst>
                        <a:ext uri="{FF2B5EF4-FFF2-40B4-BE49-F238E27FC236}">
                          <a16:creationId xmlns:a16="http://schemas.microsoft.com/office/drawing/2014/main" id="{ECB51275-1102-A642-A934-ACA661D4D68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9" name="Rectangle 1868">
                      <a:extLst>
                        <a:ext uri="{FF2B5EF4-FFF2-40B4-BE49-F238E27FC236}">
                          <a16:creationId xmlns:a16="http://schemas.microsoft.com/office/drawing/2014/main" id="{95F4A108-6A3A-064D-8CC4-69FA26FABEA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870" name="Straight Connector 1869">
                      <a:extLst>
                        <a:ext uri="{FF2B5EF4-FFF2-40B4-BE49-F238E27FC236}">
                          <a16:creationId xmlns:a16="http://schemas.microsoft.com/office/drawing/2014/main" id="{BE14819A-42D0-D144-9576-45C7DC9BDA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71" name="Rectangle 1870">
                      <a:extLst>
                        <a:ext uri="{FF2B5EF4-FFF2-40B4-BE49-F238E27FC236}">
                          <a16:creationId xmlns:a16="http://schemas.microsoft.com/office/drawing/2014/main" id="{A9AD9A96-4058-3D44-B21F-A63C6CDF089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872" name="Rectangle 1871">
                      <a:extLst>
                        <a:ext uri="{FF2B5EF4-FFF2-40B4-BE49-F238E27FC236}">
                          <a16:creationId xmlns:a16="http://schemas.microsoft.com/office/drawing/2014/main" id="{80FB78DE-3B8D-B64A-AB9F-DC1252DC82B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873" name="Straight Connector 1872">
                      <a:extLst>
                        <a:ext uri="{FF2B5EF4-FFF2-40B4-BE49-F238E27FC236}">
                          <a16:creationId xmlns:a16="http://schemas.microsoft.com/office/drawing/2014/main" id="{3ED9780D-3319-FA4F-8515-535AF989931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4" name="Group 544">
                      <a:extLst>
                        <a:ext uri="{FF2B5EF4-FFF2-40B4-BE49-F238E27FC236}">
                          <a16:creationId xmlns:a16="http://schemas.microsoft.com/office/drawing/2014/main" id="{D3C3DE37-A367-AB47-840F-B1E273E7A5A7}"/>
                        </a:ext>
                      </a:extLst>
                    </p:cNvPr>
                    <p:cNvGrpSpPr>
                      <a:grpSpLocks/>
                    </p:cNvGrpSpPr>
                    <p:nvPr/>
                  </p:nvGrpSpPr>
                  <p:grpSpPr bwMode="auto">
                    <a:xfrm>
                      <a:off x="6400318" y="3137421"/>
                      <a:ext cx="559121" cy="92788"/>
                      <a:chOff x="6582044" y="2846082"/>
                      <a:chExt cx="559121" cy="92788"/>
                    </a:xfrm>
                  </p:grpSpPr>
                  <p:cxnSp>
                    <p:nvCxnSpPr>
                      <p:cNvPr id="1902" name="Straight Connector 1901">
                        <a:extLst>
                          <a:ext uri="{FF2B5EF4-FFF2-40B4-BE49-F238E27FC236}">
                            <a16:creationId xmlns:a16="http://schemas.microsoft.com/office/drawing/2014/main" id="{B9506ECF-F9F6-6548-885B-3DAF9EF77F0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a:extLst>
                          <a:ext uri="{FF2B5EF4-FFF2-40B4-BE49-F238E27FC236}">
                            <a16:creationId xmlns:a16="http://schemas.microsoft.com/office/drawing/2014/main" id="{34BB6F63-E423-4C46-9AB5-2E9D272406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5" name="Group 547">
                      <a:extLst>
                        <a:ext uri="{FF2B5EF4-FFF2-40B4-BE49-F238E27FC236}">
                          <a16:creationId xmlns:a16="http://schemas.microsoft.com/office/drawing/2014/main" id="{6A85D13A-0C40-EA45-A84D-E0385334CCEE}"/>
                        </a:ext>
                      </a:extLst>
                    </p:cNvPr>
                    <p:cNvGrpSpPr>
                      <a:grpSpLocks/>
                    </p:cNvGrpSpPr>
                    <p:nvPr/>
                  </p:nvGrpSpPr>
                  <p:grpSpPr bwMode="auto">
                    <a:xfrm>
                      <a:off x="6399838" y="3203285"/>
                      <a:ext cx="559121" cy="92788"/>
                      <a:chOff x="6582044" y="2846082"/>
                      <a:chExt cx="559121" cy="92788"/>
                    </a:xfrm>
                  </p:grpSpPr>
                  <p:cxnSp>
                    <p:nvCxnSpPr>
                      <p:cNvPr id="1900" name="Straight Connector 1899">
                        <a:extLst>
                          <a:ext uri="{FF2B5EF4-FFF2-40B4-BE49-F238E27FC236}">
                            <a16:creationId xmlns:a16="http://schemas.microsoft.com/office/drawing/2014/main" id="{0BA20186-39F6-B24F-89FB-6E0DE9A2BE0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a:extLst>
                          <a:ext uri="{FF2B5EF4-FFF2-40B4-BE49-F238E27FC236}">
                            <a16:creationId xmlns:a16="http://schemas.microsoft.com/office/drawing/2014/main" id="{C03D37F7-80F2-004F-B445-C084D92920F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6" name="Group 549">
                      <a:extLst>
                        <a:ext uri="{FF2B5EF4-FFF2-40B4-BE49-F238E27FC236}">
                          <a16:creationId xmlns:a16="http://schemas.microsoft.com/office/drawing/2014/main" id="{D339CD74-5CB1-C64E-A51F-7929278A78A5}"/>
                        </a:ext>
                      </a:extLst>
                    </p:cNvPr>
                    <p:cNvGrpSpPr>
                      <a:grpSpLocks/>
                    </p:cNvGrpSpPr>
                    <p:nvPr/>
                  </p:nvGrpSpPr>
                  <p:grpSpPr bwMode="auto">
                    <a:xfrm>
                      <a:off x="6399358" y="3269149"/>
                      <a:ext cx="559121" cy="92788"/>
                      <a:chOff x="6582044" y="2846082"/>
                      <a:chExt cx="559121" cy="92788"/>
                    </a:xfrm>
                  </p:grpSpPr>
                  <p:cxnSp>
                    <p:nvCxnSpPr>
                      <p:cNvPr id="1898" name="Straight Connector 1897">
                        <a:extLst>
                          <a:ext uri="{FF2B5EF4-FFF2-40B4-BE49-F238E27FC236}">
                            <a16:creationId xmlns:a16="http://schemas.microsoft.com/office/drawing/2014/main" id="{2BB2E4CF-D16F-2B40-8E99-8584CE97469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a:extLst>
                          <a:ext uri="{FF2B5EF4-FFF2-40B4-BE49-F238E27FC236}">
                            <a16:creationId xmlns:a16="http://schemas.microsoft.com/office/drawing/2014/main" id="{E046FFD1-A21A-DB45-9643-0678D9BB79F6}"/>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7" name="Group 550">
                      <a:extLst>
                        <a:ext uri="{FF2B5EF4-FFF2-40B4-BE49-F238E27FC236}">
                          <a16:creationId xmlns:a16="http://schemas.microsoft.com/office/drawing/2014/main" id="{ED2C390A-EFE0-B347-877F-9CFF8980B80A}"/>
                        </a:ext>
                      </a:extLst>
                    </p:cNvPr>
                    <p:cNvGrpSpPr>
                      <a:grpSpLocks/>
                    </p:cNvGrpSpPr>
                    <p:nvPr/>
                  </p:nvGrpSpPr>
                  <p:grpSpPr bwMode="auto">
                    <a:xfrm>
                      <a:off x="6398878" y="3335013"/>
                      <a:ext cx="559121" cy="92788"/>
                      <a:chOff x="6582044" y="2846082"/>
                      <a:chExt cx="559121" cy="92788"/>
                    </a:xfrm>
                  </p:grpSpPr>
                  <p:cxnSp>
                    <p:nvCxnSpPr>
                      <p:cNvPr id="1896" name="Straight Connector 1895">
                        <a:extLst>
                          <a:ext uri="{FF2B5EF4-FFF2-40B4-BE49-F238E27FC236}">
                            <a16:creationId xmlns:a16="http://schemas.microsoft.com/office/drawing/2014/main" id="{D00CEAEF-9510-F047-9320-9EB22DCB9E9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a:extLst>
                          <a:ext uri="{FF2B5EF4-FFF2-40B4-BE49-F238E27FC236}">
                            <a16:creationId xmlns:a16="http://schemas.microsoft.com/office/drawing/2014/main" id="{3E800A9B-433A-A947-B44B-75BC66FD1657}"/>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8" name="Group 551">
                      <a:extLst>
                        <a:ext uri="{FF2B5EF4-FFF2-40B4-BE49-F238E27FC236}">
                          <a16:creationId xmlns:a16="http://schemas.microsoft.com/office/drawing/2014/main" id="{17FA6B75-7523-4C43-8AE5-7B8FA3848D56}"/>
                        </a:ext>
                      </a:extLst>
                    </p:cNvPr>
                    <p:cNvGrpSpPr>
                      <a:grpSpLocks/>
                    </p:cNvGrpSpPr>
                    <p:nvPr/>
                  </p:nvGrpSpPr>
                  <p:grpSpPr bwMode="auto">
                    <a:xfrm>
                      <a:off x="6398398" y="3400877"/>
                      <a:ext cx="559121" cy="92788"/>
                      <a:chOff x="6582044" y="2846082"/>
                      <a:chExt cx="559121" cy="92788"/>
                    </a:xfrm>
                  </p:grpSpPr>
                  <p:cxnSp>
                    <p:nvCxnSpPr>
                      <p:cNvPr id="1894" name="Straight Connector 1893">
                        <a:extLst>
                          <a:ext uri="{FF2B5EF4-FFF2-40B4-BE49-F238E27FC236}">
                            <a16:creationId xmlns:a16="http://schemas.microsoft.com/office/drawing/2014/main" id="{33DED827-2F6F-0C48-ACD4-B18E567154B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a:extLst>
                          <a:ext uri="{FF2B5EF4-FFF2-40B4-BE49-F238E27FC236}">
                            <a16:creationId xmlns:a16="http://schemas.microsoft.com/office/drawing/2014/main" id="{4D2FEB28-A9E2-0E4E-B856-3DEF0536D93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9" name="Group 552">
                      <a:extLst>
                        <a:ext uri="{FF2B5EF4-FFF2-40B4-BE49-F238E27FC236}">
                          <a16:creationId xmlns:a16="http://schemas.microsoft.com/office/drawing/2014/main" id="{BD69829A-2D42-2542-AC8B-A54B0DC79D7A}"/>
                        </a:ext>
                      </a:extLst>
                    </p:cNvPr>
                    <p:cNvGrpSpPr>
                      <a:grpSpLocks/>
                    </p:cNvGrpSpPr>
                    <p:nvPr/>
                  </p:nvGrpSpPr>
                  <p:grpSpPr bwMode="auto">
                    <a:xfrm>
                      <a:off x="6397918" y="3466741"/>
                      <a:ext cx="559121" cy="92788"/>
                      <a:chOff x="6582044" y="2846082"/>
                      <a:chExt cx="559121" cy="92788"/>
                    </a:xfrm>
                  </p:grpSpPr>
                  <p:cxnSp>
                    <p:nvCxnSpPr>
                      <p:cNvPr id="1892" name="Straight Connector 1891">
                        <a:extLst>
                          <a:ext uri="{FF2B5EF4-FFF2-40B4-BE49-F238E27FC236}">
                            <a16:creationId xmlns:a16="http://schemas.microsoft.com/office/drawing/2014/main" id="{658F8BF4-1960-094C-9414-C070F7B452F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a:extLst>
                          <a:ext uri="{FF2B5EF4-FFF2-40B4-BE49-F238E27FC236}">
                            <a16:creationId xmlns:a16="http://schemas.microsoft.com/office/drawing/2014/main" id="{763E12A2-71EB-F84A-ACFE-1DE9C5C377C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0" name="Group 555">
                      <a:extLst>
                        <a:ext uri="{FF2B5EF4-FFF2-40B4-BE49-F238E27FC236}">
                          <a16:creationId xmlns:a16="http://schemas.microsoft.com/office/drawing/2014/main" id="{E7929FCE-AB6C-E148-8077-307829C47149}"/>
                        </a:ext>
                      </a:extLst>
                    </p:cNvPr>
                    <p:cNvGrpSpPr>
                      <a:grpSpLocks/>
                    </p:cNvGrpSpPr>
                    <p:nvPr/>
                  </p:nvGrpSpPr>
                  <p:grpSpPr bwMode="auto">
                    <a:xfrm>
                      <a:off x="6397438" y="3532605"/>
                      <a:ext cx="559121" cy="92788"/>
                      <a:chOff x="6582044" y="2846082"/>
                      <a:chExt cx="559121" cy="92788"/>
                    </a:xfrm>
                  </p:grpSpPr>
                  <p:cxnSp>
                    <p:nvCxnSpPr>
                      <p:cNvPr id="1890" name="Straight Connector 1889">
                        <a:extLst>
                          <a:ext uri="{FF2B5EF4-FFF2-40B4-BE49-F238E27FC236}">
                            <a16:creationId xmlns:a16="http://schemas.microsoft.com/office/drawing/2014/main" id="{F5E99C70-9B4F-704D-9F76-367945EE848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a:extLst>
                          <a:ext uri="{FF2B5EF4-FFF2-40B4-BE49-F238E27FC236}">
                            <a16:creationId xmlns:a16="http://schemas.microsoft.com/office/drawing/2014/main" id="{C7999C5B-E946-4B41-934F-AEB557F42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1" name="Group 556">
                      <a:extLst>
                        <a:ext uri="{FF2B5EF4-FFF2-40B4-BE49-F238E27FC236}">
                          <a16:creationId xmlns:a16="http://schemas.microsoft.com/office/drawing/2014/main" id="{5063D978-FCD7-9942-8E8D-5F83573D5A61}"/>
                        </a:ext>
                      </a:extLst>
                    </p:cNvPr>
                    <p:cNvGrpSpPr>
                      <a:grpSpLocks/>
                    </p:cNvGrpSpPr>
                    <p:nvPr/>
                  </p:nvGrpSpPr>
                  <p:grpSpPr bwMode="auto">
                    <a:xfrm>
                      <a:off x="6396958" y="3598469"/>
                      <a:ext cx="559121" cy="92788"/>
                      <a:chOff x="6582044" y="2846082"/>
                      <a:chExt cx="559121" cy="92788"/>
                    </a:xfrm>
                  </p:grpSpPr>
                  <p:cxnSp>
                    <p:nvCxnSpPr>
                      <p:cNvPr id="1888" name="Straight Connector 1887">
                        <a:extLst>
                          <a:ext uri="{FF2B5EF4-FFF2-40B4-BE49-F238E27FC236}">
                            <a16:creationId xmlns:a16="http://schemas.microsoft.com/office/drawing/2014/main" id="{5F817455-9C3D-9E42-B6BC-617CC1CF237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a:extLst>
                          <a:ext uri="{FF2B5EF4-FFF2-40B4-BE49-F238E27FC236}">
                            <a16:creationId xmlns:a16="http://schemas.microsoft.com/office/drawing/2014/main" id="{FF413E29-31D7-EA4C-AF3D-20B3CAB02F4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2" name="Group 557">
                      <a:extLst>
                        <a:ext uri="{FF2B5EF4-FFF2-40B4-BE49-F238E27FC236}">
                          <a16:creationId xmlns:a16="http://schemas.microsoft.com/office/drawing/2014/main" id="{BFE744E6-ED65-FD43-B367-DA835BAD0187}"/>
                        </a:ext>
                      </a:extLst>
                    </p:cNvPr>
                    <p:cNvGrpSpPr>
                      <a:grpSpLocks/>
                    </p:cNvGrpSpPr>
                    <p:nvPr/>
                  </p:nvGrpSpPr>
                  <p:grpSpPr bwMode="auto">
                    <a:xfrm>
                      <a:off x="6396478" y="3664333"/>
                      <a:ext cx="559121" cy="92788"/>
                      <a:chOff x="6582044" y="2846082"/>
                      <a:chExt cx="559121" cy="92788"/>
                    </a:xfrm>
                  </p:grpSpPr>
                  <p:cxnSp>
                    <p:nvCxnSpPr>
                      <p:cNvPr id="1886" name="Straight Connector 1885">
                        <a:extLst>
                          <a:ext uri="{FF2B5EF4-FFF2-40B4-BE49-F238E27FC236}">
                            <a16:creationId xmlns:a16="http://schemas.microsoft.com/office/drawing/2014/main" id="{0FE7C982-52C0-6545-A70D-4B341365773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a:extLst>
                          <a:ext uri="{FF2B5EF4-FFF2-40B4-BE49-F238E27FC236}">
                            <a16:creationId xmlns:a16="http://schemas.microsoft.com/office/drawing/2014/main" id="{E36C4E20-00B0-AB4E-A8A7-9A674409EDC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3" name="Group 558">
                      <a:extLst>
                        <a:ext uri="{FF2B5EF4-FFF2-40B4-BE49-F238E27FC236}">
                          <a16:creationId xmlns:a16="http://schemas.microsoft.com/office/drawing/2014/main" id="{B4C47D48-7DDA-2545-8A70-A9F59B25C969}"/>
                        </a:ext>
                      </a:extLst>
                    </p:cNvPr>
                    <p:cNvGrpSpPr>
                      <a:grpSpLocks/>
                    </p:cNvGrpSpPr>
                    <p:nvPr/>
                  </p:nvGrpSpPr>
                  <p:grpSpPr bwMode="auto">
                    <a:xfrm>
                      <a:off x="6395998" y="3730197"/>
                      <a:ext cx="559121" cy="92788"/>
                      <a:chOff x="6582044" y="2846082"/>
                      <a:chExt cx="559121" cy="92788"/>
                    </a:xfrm>
                  </p:grpSpPr>
                  <p:cxnSp>
                    <p:nvCxnSpPr>
                      <p:cNvPr id="1884" name="Straight Connector 1883">
                        <a:extLst>
                          <a:ext uri="{FF2B5EF4-FFF2-40B4-BE49-F238E27FC236}">
                            <a16:creationId xmlns:a16="http://schemas.microsoft.com/office/drawing/2014/main" id="{00BEB9A3-C4E6-DD40-B81E-1924BA61BEA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a:extLst>
                          <a:ext uri="{FF2B5EF4-FFF2-40B4-BE49-F238E27FC236}">
                            <a16:creationId xmlns:a16="http://schemas.microsoft.com/office/drawing/2014/main" id="{BC31AD04-FD43-EC4A-8907-9DDCEE9D73B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846" name="Straight Connector 1845">
                    <a:extLst>
                      <a:ext uri="{FF2B5EF4-FFF2-40B4-BE49-F238E27FC236}">
                        <a16:creationId xmlns:a16="http://schemas.microsoft.com/office/drawing/2014/main" id="{6BFFDB92-5594-B14E-97ED-EFB41AF5DFA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649D930F-4570-6B45-8556-CA958002B21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a:extLst>
                      <a:ext uri="{FF2B5EF4-FFF2-40B4-BE49-F238E27FC236}">
                        <a16:creationId xmlns:a16="http://schemas.microsoft.com/office/drawing/2014/main" id="{7C842A18-C2B2-F546-81BA-C204E5CF46A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a:extLst>
                      <a:ext uri="{FF2B5EF4-FFF2-40B4-BE49-F238E27FC236}">
                        <a16:creationId xmlns:a16="http://schemas.microsoft.com/office/drawing/2014/main" id="{35C9D2F4-3182-3547-81BB-9A62B9D79BD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a:extLst>
                      <a:ext uri="{FF2B5EF4-FFF2-40B4-BE49-F238E27FC236}">
                        <a16:creationId xmlns:a16="http://schemas.microsoft.com/office/drawing/2014/main" id="{0A59BC12-84EB-CE48-88DB-27084B88FF3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a:extLst>
                      <a:ext uri="{FF2B5EF4-FFF2-40B4-BE49-F238E27FC236}">
                        <a16:creationId xmlns:a16="http://schemas.microsoft.com/office/drawing/2014/main" id="{28688FF5-DAC9-1243-9E67-9D07CFE9176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a:extLst>
                      <a:ext uri="{FF2B5EF4-FFF2-40B4-BE49-F238E27FC236}">
                        <a16:creationId xmlns:a16="http://schemas.microsoft.com/office/drawing/2014/main" id="{0068D477-648B-2C4A-A5CC-AB2912EC98B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911FF877-7FD7-9A45-BA25-C95008D30A9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a:extLst>
                      <a:ext uri="{FF2B5EF4-FFF2-40B4-BE49-F238E27FC236}">
                        <a16:creationId xmlns:a16="http://schemas.microsoft.com/office/drawing/2014/main" id="{028DD4AA-EF12-9943-98B5-78CE2681C94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5" name="Straight Connector 1854">
                    <a:extLst>
                      <a:ext uri="{FF2B5EF4-FFF2-40B4-BE49-F238E27FC236}">
                        <a16:creationId xmlns:a16="http://schemas.microsoft.com/office/drawing/2014/main" id="{0D7E9A00-85E6-E746-9FE9-5B9B010F12A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6" name="Straight Connector 1855">
                    <a:extLst>
                      <a:ext uri="{FF2B5EF4-FFF2-40B4-BE49-F238E27FC236}">
                        <a16:creationId xmlns:a16="http://schemas.microsoft.com/office/drawing/2014/main" id="{F7705E45-9CA0-8349-8A0B-7C1FB52006F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a:extLst>
                      <a:ext uri="{FF2B5EF4-FFF2-40B4-BE49-F238E27FC236}">
                        <a16:creationId xmlns:a16="http://schemas.microsoft.com/office/drawing/2014/main" id="{E2FF2B8A-E442-D44D-AC7C-4983AB2B021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a:extLst>
                      <a:ext uri="{FF2B5EF4-FFF2-40B4-BE49-F238E27FC236}">
                        <a16:creationId xmlns:a16="http://schemas.microsoft.com/office/drawing/2014/main" id="{ABDC0C5B-631D-F843-B20F-ABDC0B3C163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9" name="Group 1858">
                    <a:extLst>
                      <a:ext uri="{FF2B5EF4-FFF2-40B4-BE49-F238E27FC236}">
                        <a16:creationId xmlns:a16="http://schemas.microsoft.com/office/drawing/2014/main" id="{956B12D5-2196-7041-A2CA-6CBFE9C8FC1D}"/>
                      </a:ext>
                    </a:extLst>
                  </p:cNvPr>
                  <p:cNvGrpSpPr/>
                  <p:nvPr/>
                </p:nvGrpSpPr>
                <p:grpSpPr>
                  <a:xfrm>
                    <a:off x="6434171" y="4488570"/>
                    <a:ext cx="224203" cy="179034"/>
                    <a:chOff x="3668110" y="2448910"/>
                    <a:chExt cx="3794234" cy="2165130"/>
                  </a:xfrm>
                </p:grpSpPr>
                <p:sp>
                  <p:nvSpPr>
                    <p:cNvPr id="1860" name="Rectangle 1859">
                      <a:extLst>
                        <a:ext uri="{FF2B5EF4-FFF2-40B4-BE49-F238E27FC236}">
                          <a16:creationId xmlns:a16="http://schemas.microsoft.com/office/drawing/2014/main" id="{38FF455F-65DB-2947-A056-1C1C20F54B2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861" name="Freeform 1860">
                      <a:extLst>
                        <a:ext uri="{FF2B5EF4-FFF2-40B4-BE49-F238E27FC236}">
                          <a16:creationId xmlns:a16="http://schemas.microsoft.com/office/drawing/2014/main" id="{07494E51-DD96-E246-A12C-DDFEDBD2B0F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862" name="Group 1861">
                      <a:extLst>
                        <a:ext uri="{FF2B5EF4-FFF2-40B4-BE49-F238E27FC236}">
                          <a16:creationId xmlns:a16="http://schemas.microsoft.com/office/drawing/2014/main" id="{BD4E5958-B01F-AC4E-80B9-A5516CBD77DC}"/>
                        </a:ext>
                      </a:extLst>
                    </p:cNvPr>
                    <p:cNvGrpSpPr/>
                    <p:nvPr/>
                  </p:nvGrpSpPr>
                  <p:grpSpPr>
                    <a:xfrm>
                      <a:off x="3941378" y="2603243"/>
                      <a:ext cx="3202061" cy="1066110"/>
                      <a:chOff x="7939341" y="3037317"/>
                      <a:chExt cx="897649" cy="353919"/>
                    </a:xfrm>
                  </p:grpSpPr>
                  <p:sp>
                    <p:nvSpPr>
                      <p:cNvPr id="1863" name="Freeform 1862">
                        <a:extLst>
                          <a:ext uri="{FF2B5EF4-FFF2-40B4-BE49-F238E27FC236}">
                            <a16:creationId xmlns:a16="http://schemas.microsoft.com/office/drawing/2014/main" id="{185F4A25-2DF6-FF44-95E0-63F12D3FBF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864" name="Freeform 1863">
                        <a:extLst>
                          <a:ext uri="{FF2B5EF4-FFF2-40B4-BE49-F238E27FC236}">
                            <a16:creationId xmlns:a16="http://schemas.microsoft.com/office/drawing/2014/main" id="{D2D6C681-5DDF-0149-A205-EA3FBE9BF5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865" name="Freeform 1864">
                        <a:extLst>
                          <a:ext uri="{FF2B5EF4-FFF2-40B4-BE49-F238E27FC236}">
                            <a16:creationId xmlns:a16="http://schemas.microsoft.com/office/drawing/2014/main" id="{C1E10826-114D-DC49-8E2E-CC0C58DC50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866" name="Freeform 1865">
                        <a:extLst>
                          <a:ext uri="{FF2B5EF4-FFF2-40B4-BE49-F238E27FC236}">
                            <a16:creationId xmlns:a16="http://schemas.microsoft.com/office/drawing/2014/main" id="{91AF01CE-A32D-5F40-B140-BDD6941851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1771" name="Group 1770">
                  <a:extLst>
                    <a:ext uri="{FF2B5EF4-FFF2-40B4-BE49-F238E27FC236}">
                      <a16:creationId xmlns:a16="http://schemas.microsoft.com/office/drawing/2014/main" id="{3D36012B-3092-DC4B-A45D-E4DA330F9C00}"/>
                    </a:ext>
                  </a:extLst>
                </p:cNvPr>
                <p:cNvGrpSpPr/>
                <p:nvPr/>
              </p:nvGrpSpPr>
              <p:grpSpPr>
                <a:xfrm>
                  <a:off x="7734580" y="4641605"/>
                  <a:ext cx="267360" cy="997195"/>
                  <a:chOff x="6424161" y="4488570"/>
                  <a:chExt cx="267360" cy="997195"/>
                </a:xfrm>
              </p:grpSpPr>
              <p:grpSp>
                <p:nvGrpSpPr>
                  <p:cNvPr id="1774" name="Group 506">
                    <a:extLst>
                      <a:ext uri="{FF2B5EF4-FFF2-40B4-BE49-F238E27FC236}">
                        <a16:creationId xmlns:a16="http://schemas.microsoft.com/office/drawing/2014/main" id="{BCA82811-9227-0544-B00C-421C9B991F41}"/>
                      </a:ext>
                    </a:extLst>
                  </p:cNvPr>
                  <p:cNvGrpSpPr>
                    <a:grpSpLocks/>
                  </p:cNvGrpSpPr>
                  <p:nvPr/>
                </p:nvGrpSpPr>
                <p:grpSpPr bwMode="auto">
                  <a:xfrm>
                    <a:off x="6424161" y="4637077"/>
                    <a:ext cx="235570" cy="848688"/>
                    <a:chOff x="6395998" y="3062424"/>
                    <a:chExt cx="564403" cy="837478"/>
                  </a:xfrm>
                </p:grpSpPr>
                <p:sp>
                  <p:nvSpPr>
                    <p:cNvPr id="1808" name="Rectangle 1807">
                      <a:extLst>
                        <a:ext uri="{FF2B5EF4-FFF2-40B4-BE49-F238E27FC236}">
                          <a16:creationId xmlns:a16="http://schemas.microsoft.com/office/drawing/2014/main" id="{A1B9DD8A-0B24-F34C-A212-E234ECC440E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809" name="Straight Connector 1808">
                      <a:extLst>
                        <a:ext uri="{FF2B5EF4-FFF2-40B4-BE49-F238E27FC236}">
                          <a16:creationId xmlns:a16="http://schemas.microsoft.com/office/drawing/2014/main" id="{9CE0A615-7870-AE46-B225-DF02A3C0869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0" name="Rectangle 1809">
                      <a:extLst>
                        <a:ext uri="{FF2B5EF4-FFF2-40B4-BE49-F238E27FC236}">
                          <a16:creationId xmlns:a16="http://schemas.microsoft.com/office/drawing/2014/main" id="{3AA7170B-6AD7-6647-AEBE-8A68A8AD14C0}"/>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811" name="Straight Connector 1810">
                      <a:extLst>
                        <a:ext uri="{FF2B5EF4-FFF2-40B4-BE49-F238E27FC236}">
                          <a16:creationId xmlns:a16="http://schemas.microsoft.com/office/drawing/2014/main" id="{39FD3D1C-308C-F24A-AA05-151696C870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2" name="Rectangle 1811">
                      <a:extLst>
                        <a:ext uri="{FF2B5EF4-FFF2-40B4-BE49-F238E27FC236}">
                          <a16:creationId xmlns:a16="http://schemas.microsoft.com/office/drawing/2014/main" id="{52F9AFD6-77C6-1740-AC88-13E15BB4F02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813" name="Rectangle 1812">
                      <a:extLst>
                        <a:ext uri="{FF2B5EF4-FFF2-40B4-BE49-F238E27FC236}">
                          <a16:creationId xmlns:a16="http://schemas.microsoft.com/office/drawing/2014/main" id="{1574F6DF-CB43-AF4B-8FA3-3ECF0514860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814" name="Straight Connector 1813">
                      <a:extLst>
                        <a:ext uri="{FF2B5EF4-FFF2-40B4-BE49-F238E27FC236}">
                          <a16:creationId xmlns:a16="http://schemas.microsoft.com/office/drawing/2014/main" id="{DA67B652-F170-AD41-A51F-4DD691506DE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15" name="Group 544">
                      <a:extLst>
                        <a:ext uri="{FF2B5EF4-FFF2-40B4-BE49-F238E27FC236}">
                          <a16:creationId xmlns:a16="http://schemas.microsoft.com/office/drawing/2014/main" id="{73DB55B1-D6F7-ED49-99AD-F92473CC473E}"/>
                        </a:ext>
                      </a:extLst>
                    </p:cNvPr>
                    <p:cNvGrpSpPr>
                      <a:grpSpLocks/>
                    </p:cNvGrpSpPr>
                    <p:nvPr/>
                  </p:nvGrpSpPr>
                  <p:grpSpPr bwMode="auto">
                    <a:xfrm>
                      <a:off x="6400318" y="3137421"/>
                      <a:ext cx="559121" cy="92788"/>
                      <a:chOff x="6582044" y="2846082"/>
                      <a:chExt cx="559121" cy="92788"/>
                    </a:xfrm>
                  </p:grpSpPr>
                  <p:cxnSp>
                    <p:nvCxnSpPr>
                      <p:cNvPr id="1843" name="Straight Connector 1842">
                        <a:extLst>
                          <a:ext uri="{FF2B5EF4-FFF2-40B4-BE49-F238E27FC236}">
                            <a16:creationId xmlns:a16="http://schemas.microsoft.com/office/drawing/2014/main" id="{34B55196-30B2-494E-8726-4041D09D6A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a:extLst>
                          <a:ext uri="{FF2B5EF4-FFF2-40B4-BE49-F238E27FC236}">
                            <a16:creationId xmlns:a16="http://schemas.microsoft.com/office/drawing/2014/main" id="{EFF65A09-87EE-8E42-AAD1-D58C93426F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6" name="Group 547">
                      <a:extLst>
                        <a:ext uri="{FF2B5EF4-FFF2-40B4-BE49-F238E27FC236}">
                          <a16:creationId xmlns:a16="http://schemas.microsoft.com/office/drawing/2014/main" id="{F3802048-A2AE-DF43-8487-0853816CED6D}"/>
                        </a:ext>
                      </a:extLst>
                    </p:cNvPr>
                    <p:cNvGrpSpPr>
                      <a:grpSpLocks/>
                    </p:cNvGrpSpPr>
                    <p:nvPr/>
                  </p:nvGrpSpPr>
                  <p:grpSpPr bwMode="auto">
                    <a:xfrm>
                      <a:off x="6399838" y="3203285"/>
                      <a:ext cx="559121" cy="92788"/>
                      <a:chOff x="6582044" y="2846082"/>
                      <a:chExt cx="559121" cy="92788"/>
                    </a:xfrm>
                  </p:grpSpPr>
                  <p:cxnSp>
                    <p:nvCxnSpPr>
                      <p:cNvPr id="1841" name="Straight Connector 1840">
                        <a:extLst>
                          <a:ext uri="{FF2B5EF4-FFF2-40B4-BE49-F238E27FC236}">
                            <a16:creationId xmlns:a16="http://schemas.microsoft.com/office/drawing/2014/main" id="{8ED5A577-6AED-E840-8D49-EF1ABC3FB91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a:extLst>
                          <a:ext uri="{FF2B5EF4-FFF2-40B4-BE49-F238E27FC236}">
                            <a16:creationId xmlns:a16="http://schemas.microsoft.com/office/drawing/2014/main" id="{3D7AA107-6F76-6143-82DE-C6AD3B5C1F9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7" name="Group 549">
                      <a:extLst>
                        <a:ext uri="{FF2B5EF4-FFF2-40B4-BE49-F238E27FC236}">
                          <a16:creationId xmlns:a16="http://schemas.microsoft.com/office/drawing/2014/main" id="{566FA66C-A7F2-9F48-817A-41F22111C625}"/>
                        </a:ext>
                      </a:extLst>
                    </p:cNvPr>
                    <p:cNvGrpSpPr>
                      <a:grpSpLocks/>
                    </p:cNvGrpSpPr>
                    <p:nvPr/>
                  </p:nvGrpSpPr>
                  <p:grpSpPr bwMode="auto">
                    <a:xfrm>
                      <a:off x="6399358" y="3269149"/>
                      <a:ext cx="559121" cy="92788"/>
                      <a:chOff x="6582044" y="2846082"/>
                      <a:chExt cx="559121" cy="92788"/>
                    </a:xfrm>
                  </p:grpSpPr>
                  <p:cxnSp>
                    <p:nvCxnSpPr>
                      <p:cNvPr id="1839" name="Straight Connector 1838">
                        <a:extLst>
                          <a:ext uri="{FF2B5EF4-FFF2-40B4-BE49-F238E27FC236}">
                            <a16:creationId xmlns:a16="http://schemas.microsoft.com/office/drawing/2014/main" id="{76ADCF58-ED11-DF45-BD9F-96A64D446F8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a:extLst>
                          <a:ext uri="{FF2B5EF4-FFF2-40B4-BE49-F238E27FC236}">
                            <a16:creationId xmlns:a16="http://schemas.microsoft.com/office/drawing/2014/main" id="{796D2B70-2EBD-FD44-93B3-C7F4AD995439}"/>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8" name="Group 550">
                      <a:extLst>
                        <a:ext uri="{FF2B5EF4-FFF2-40B4-BE49-F238E27FC236}">
                          <a16:creationId xmlns:a16="http://schemas.microsoft.com/office/drawing/2014/main" id="{194507E7-BC25-8D45-9D1A-F940BCD1742C}"/>
                        </a:ext>
                      </a:extLst>
                    </p:cNvPr>
                    <p:cNvGrpSpPr>
                      <a:grpSpLocks/>
                    </p:cNvGrpSpPr>
                    <p:nvPr/>
                  </p:nvGrpSpPr>
                  <p:grpSpPr bwMode="auto">
                    <a:xfrm>
                      <a:off x="6398878" y="3335013"/>
                      <a:ext cx="559121" cy="92788"/>
                      <a:chOff x="6582044" y="2846082"/>
                      <a:chExt cx="559121" cy="92788"/>
                    </a:xfrm>
                  </p:grpSpPr>
                  <p:cxnSp>
                    <p:nvCxnSpPr>
                      <p:cNvPr id="1837" name="Straight Connector 1836">
                        <a:extLst>
                          <a:ext uri="{FF2B5EF4-FFF2-40B4-BE49-F238E27FC236}">
                            <a16:creationId xmlns:a16="http://schemas.microsoft.com/office/drawing/2014/main" id="{CB2CBAD1-FD70-BB43-8DF7-2A1CB55C4E62}"/>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a:extLst>
                          <a:ext uri="{FF2B5EF4-FFF2-40B4-BE49-F238E27FC236}">
                            <a16:creationId xmlns:a16="http://schemas.microsoft.com/office/drawing/2014/main" id="{3A297A54-A60D-1541-82D6-AFFBB4AF3C3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9" name="Group 551">
                      <a:extLst>
                        <a:ext uri="{FF2B5EF4-FFF2-40B4-BE49-F238E27FC236}">
                          <a16:creationId xmlns:a16="http://schemas.microsoft.com/office/drawing/2014/main" id="{5B2A91D8-C36F-D246-A3E9-527CDE7A9534}"/>
                        </a:ext>
                      </a:extLst>
                    </p:cNvPr>
                    <p:cNvGrpSpPr>
                      <a:grpSpLocks/>
                    </p:cNvGrpSpPr>
                    <p:nvPr/>
                  </p:nvGrpSpPr>
                  <p:grpSpPr bwMode="auto">
                    <a:xfrm>
                      <a:off x="6398398" y="3400877"/>
                      <a:ext cx="559121" cy="92788"/>
                      <a:chOff x="6582044" y="2846082"/>
                      <a:chExt cx="559121" cy="92788"/>
                    </a:xfrm>
                  </p:grpSpPr>
                  <p:cxnSp>
                    <p:nvCxnSpPr>
                      <p:cNvPr id="1835" name="Straight Connector 1834">
                        <a:extLst>
                          <a:ext uri="{FF2B5EF4-FFF2-40B4-BE49-F238E27FC236}">
                            <a16:creationId xmlns:a16="http://schemas.microsoft.com/office/drawing/2014/main" id="{8406D418-BBB7-264C-A253-7EA10A53F418}"/>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a:extLst>
                          <a:ext uri="{FF2B5EF4-FFF2-40B4-BE49-F238E27FC236}">
                            <a16:creationId xmlns:a16="http://schemas.microsoft.com/office/drawing/2014/main" id="{04953AC1-B29B-DC49-BBB4-DEB14E831F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0" name="Group 552">
                      <a:extLst>
                        <a:ext uri="{FF2B5EF4-FFF2-40B4-BE49-F238E27FC236}">
                          <a16:creationId xmlns:a16="http://schemas.microsoft.com/office/drawing/2014/main" id="{5D43D0F3-09A8-BD41-9F0D-B17D0D2002E1}"/>
                        </a:ext>
                      </a:extLst>
                    </p:cNvPr>
                    <p:cNvGrpSpPr>
                      <a:grpSpLocks/>
                    </p:cNvGrpSpPr>
                    <p:nvPr/>
                  </p:nvGrpSpPr>
                  <p:grpSpPr bwMode="auto">
                    <a:xfrm>
                      <a:off x="6397918" y="3466741"/>
                      <a:ext cx="559121" cy="92788"/>
                      <a:chOff x="6582044" y="2846082"/>
                      <a:chExt cx="559121" cy="92788"/>
                    </a:xfrm>
                  </p:grpSpPr>
                  <p:cxnSp>
                    <p:nvCxnSpPr>
                      <p:cNvPr id="1833" name="Straight Connector 1832">
                        <a:extLst>
                          <a:ext uri="{FF2B5EF4-FFF2-40B4-BE49-F238E27FC236}">
                            <a16:creationId xmlns:a16="http://schemas.microsoft.com/office/drawing/2014/main" id="{1154FA02-A810-EF4E-91E5-2399D376E6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a:extLst>
                          <a:ext uri="{FF2B5EF4-FFF2-40B4-BE49-F238E27FC236}">
                            <a16:creationId xmlns:a16="http://schemas.microsoft.com/office/drawing/2014/main" id="{47E11670-C1F5-AD47-A5B7-3F50ED3E927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1" name="Group 555">
                      <a:extLst>
                        <a:ext uri="{FF2B5EF4-FFF2-40B4-BE49-F238E27FC236}">
                          <a16:creationId xmlns:a16="http://schemas.microsoft.com/office/drawing/2014/main" id="{16B49239-8CB4-574C-AA9B-553B0C67FB5F}"/>
                        </a:ext>
                      </a:extLst>
                    </p:cNvPr>
                    <p:cNvGrpSpPr>
                      <a:grpSpLocks/>
                    </p:cNvGrpSpPr>
                    <p:nvPr/>
                  </p:nvGrpSpPr>
                  <p:grpSpPr bwMode="auto">
                    <a:xfrm>
                      <a:off x="6397438" y="3532605"/>
                      <a:ext cx="559121" cy="92788"/>
                      <a:chOff x="6582044" y="2846082"/>
                      <a:chExt cx="559121" cy="92788"/>
                    </a:xfrm>
                  </p:grpSpPr>
                  <p:cxnSp>
                    <p:nvCxnSpPr>
                      <p:cNvPr id="1831" name="Straight Connector 1830">
                        <a:extLst>
                          <a:ext uri="{FF2B5EF4-FFF2-40B4-BE49-F238E27FC236}">
                            <a16:creationId xmlns:a16="http://schemas.microsoft.com/office/drawing/2014/main" id="{5F760CFF-724D-F34F-87B5-03A122602C3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C51BEBD8-3A24-2442-B016-18BC3A6626A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2" name="Group 556">
                      <a:extLst>
                        <a:ext uri="{FF2B5EF4-FFF2-40B4-BE49-F238E27FC236}">
                          <a16:creationId xmlns:a16="http://schemas.microsoft.com/office/drawing/2014/main" id="{B72989D4-2EAC-2E47-BFD8-DFC7E99C173A}"/>
                        </a:ext>
                      </a:extLst>
                    </p:cNvPr>
                    <p:cNvGrpSpPr>
                      <a:grpSpLocks/>
                    </p:cNvGrpSpPr>
                    <p:nvPr/>
                  </p:nvGrpSpPr>
                  <p:grpSpPr bwMode="auto">
                    <a:xfrm>
                      <a:off x="6396958" y="3598469"/>
                      <a:ext cx="559121" cy="92788"/>
                      <a:chOff x="6582044" y="2846082"/>
                      <a:chExt cx="559121" cy="92788"/>
                    </a:xfrm>
                  </p:grpSpPr>
                  <p:cxnSp>
                    <p:nvCxnSpPr>
                      <p:cNvPr id="1829" name="Straight Connector 1828">
                        <a:extLst>
                          <a:ext uri="{FF2B5EF4-FFF2-40B4-BE49-F238E27FC236}">
                            <a16:creationId xmlns:a16="http://schemas.microsoft.com/office/drawing/2014/main" id="{404E78CE-2401-9A48-A19A-9CB50ABD650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a:extLst>
                          <a:ext uri="{FF2B5EF4-FFF2-40B4-BE49-F238E27FC236}">
                            <a16:creationId xmlns:a16="http://schemas.microsoft.com/office/drawing/2014/main" id="{A747BFF1-1260-414D-8698-1815DC8462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3" name="Group 557">
                      <a:extLst>
                        <a:ext uri="{FF2B5EF4-FFF2-40B4-BE49-F238E27FC236}">
                          <a16:creationId xmlns:a16="http://schemas.microsoft.com/office/drawing/2014/main" id="{DFFBAF84-8CCB-0C4C-ABA0-5903B4D46BFC}"/>
                        </a:ext>
                      </a:extLst>
                    </p:cNvPr>
                    <p:cNvGrpSpPr>
                      <a:grpSpLocks/>
                    </p:cNvGrpSpPr>
                    <p:nvPr/>
                  </p:nvGrpSpPr>
                  <p:grpSpPr bwMode="auto">
                    <a:xfrm>
                      <a:off x="6396478" y="3664333"/>
                      <a:ext cx="559121" cy="92788"/>
                      <a:chOff x="6582044" y="2846082"/>
                      <a:chExt cx="559121" cy="92788"/>
                    </a:xfrm>
                  </p:grpSpPr>
                  <p:cxnSp>
                    <p:nvCxnSpPr>
                      <p:cNvPr id="1827" name="Straight Connector 1826">
                        <a:extLst>
                          <a:ext uri="{FF2B5EF4-FFF2-40B4-BE49-F238E27FC236}">
                            <a16:creationId xmlns:a16="http://schemas.microsoft.com/office/drawing/2014/main" id="{9430426D-8586-4F4E-BB4F-35427CC31DE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a:extLst>
                          <a:ext uri="{FF2B5EF4-FFF2-40B4-BE49-F238E27FC236}">
                            <a16:creationId xmlns:a16="http://schemas.microsoft.com/office/drawing/2014/main" id="{BFBE0B40-ABDE-2548-9C7F-EACAE29B0F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4" name="Group 558">
                      <a:extLst>
                        <a:ext uri="{FF2B5EF4-FFF2-40B4-BE49-F238E27FC236}">
                          <a16:creationId xmlns:a16="http://schemas.microsoft.com/office/drawing/2014/main" id="{1A75E5FF-2C14-A843-9786-C173924C05E2}"/>
                        </a:ext>
                      </a:extLst>
                    </p:cNvPr>
                    <p:cNvGrpSpPr>
                      <a:grpSpLocks/>
                    </p:cNvGrpSpPr>
                    <p:nvPr/>
                  </p:nvGrpSpPr>
                  <p:grpSpPr bwMode="auto">
                    <a:xfrm>
                      <a:off x="6395998" y="3730197"/>
                      <a:ext cx="559121" cy="92788"/>
                      <a:chOff x="6582044" y="2846082"/>
                      <a:chExt cx="559121" cy="92788"/>
                    </a:xfrm>
                  </p:grpSpPr>
                  <p:cxnSp>
                    <p:nvCxnSpPr>
                      <p:cNvPr id="1825" name="Straight Connector 1824">
                        <a:extLst>
                          <a:ext uri="{FF2B5EF4-FFF2-40B4-BE49-F238E27FC236}">
                            <a16:creationId xmlns:a16="http://schemas.microsoft.com/office/drawing/2014/main" id="{888BFD02-C785-C547-9B2E-669F247572B2}"/>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a:extLst>
                          <a:ext uri="{FF2B5EF4-FFF2-40B4-BE49-F238E27FC236}">
                            <a16:creationId xmlns:a16="http://schemas.microsoft.com/office/drawing/2014/main" id="{3ABBB117-5D16-C743-A1F7-E00BB5D1930B}"/>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75" name="Straight Connector 1774">
                    <a:extLst>
                      <a:ext uri="{FF2B5EF4-FFF2-40B4-BE49-F238E27FC236}">
                        <a16:creationId xmlns:a16="http://schemas.microsoft.com/office/drawing/2014/main" id="{AD7A74AB-0FB7-794B-9A0E-590182F7F5C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C579C6B8-55C3-3042-B668-C6A0E5E3607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C7BA2F1E-5F64-5340-8FED-E94435447D0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a:extLst>
                      <a:ext uri="{FF2B5EF4-FFF2-40B4-BE49-F238E27FC236}">
                        <a16:creationId xmlns:a16="http://schemas.microsoft.com/office/drawing/2014/main" id="{F7BBB38F-69AB-5348-9A5E-CA4B20BBED44}"/>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a:extLst>
                      <a:ext uri="{FF2B5EF4-FFF2-40B4-BE49-F238E27FC236}">
                        <a16:creationId xmlns:a16="http://schemas.microsoft.com/office/drawing/2014/main" id="{498BD04B-F6B0-0545-8455-63567DD4F869}"/>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a:extLst>
                      <a:ext uri="{FF2B5EF4-FFF2-40B4-BE49-F238E27FC236}">
                        <a16:creationId xmlns:a16="http://schemas.microsoft.com/office/drawing/2014/main" id="{20695DF7-23BE-244C-B2E3-D74A174117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73258B18-125F-384C-B93D-D737818AB7C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1C0173F1-0BC2-1240-B32E-9ABEC93AD67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D732C71D-D0C4-064A-B7E8-4AFCE242495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a:extLst>
                      <a:ext uri="{FF2B5EF4-FFF2-40B4-BE49-F238E27FC236}">
                        <a16:creationId xmlns:a16="http://schemas.microsoft.com/office/drawing/2014/main" id="{F119AE55-0D09-F045-A8B2-EF86E77242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a:extLst>
                      <a:ext uri="{FF2B5EF4-FFF2-40B4-BE49-F238E27FC236}">
                        <a16:creationId xmlns:a16="http://schemas.microsoft.com/office/drawing/2014/main" id="{A27891FB-A674-1A47-8FDA-6245F5410C8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6C330FCB-CF62-EC49-A6C1-F778CA65A45D}"/>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03F74155-1FD9-784B-BE58-83650BB1CFA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91" name="Group 1790">
                    <a:extLst>
                      <a:ext uri="{FF2B5EF4-FFF2-40B4-BE49-F238E27FC236}">
                        <a16:creationId xmlns:a16="http://schemas.microsoft.com/office/drawing/2014/main" id="{38905CFB-3FE7-3948-AEC7-E0A34265C557}"/>
                      </a:ext>
                    </a:extLst>
                  </p:cNvPr>
                  <p:cNvGrpSpPr/>
                  <p:nvPr/>
                </p:nvGrpSpPr>
                <p:grpSpPr>
                  <a:xfrm>
                    <a:off x="6434171" y="4488570"/>
                    <a:ext cx="224203" cy="179034"/>
                    <a:chOff x="3668110" y="2448910"/>
                    <a:chExt cx="3794234" cy="2165130"/>
                  </a:xfrm>
                </p:grpSpPr>
                <p:sp>
                  <p:nvSpPr>
                    <p:cNvPr id="1801" name="Rectangle 1800">
                      <a:extLst>
                        <a:ext uri="{FF2B5EF4-FFF2-40B4-BE49-F238E27FC236}">
                          <a16:creationId xmlns:a16="http://schemas.microsoft.com/office/drawing/2014/main" id="{F230FD27-1870-1C4F-BFCA-7A56C52FC8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802" name="Freeform 1801">
                      <a:extLst>
                        <a:ext uri="{FF2B5EF4-FFF2-40B4-BE49-F238E27FC236}">
                          <a16:creationId xmlns:a16="http://schemas.microsoft.com/office/drawing/2014/main" id="{5727D0E3-A515-974B-96F7-56665162AD9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803" name="Group 1802">
                      <a:extLst>
                        <a:ext uri="{FF2B5EF4-FFF2-40B4-BE49-F238E27FC236}">
                          <a16:creationId xmlns:a16="http://schemas.microsoft.com/office/drawing/2014/main" id="{ED2A7547-5974-3340-AF42-C58CA0D848B5}"/>
                        </a:ext>
                      </a:extLst>
                    </p:cNvPr>
                    <p:cNvGrpSpPr/>
                    <p:nvPr/>
                  </p:nvGrpSpPr>
                  <p:grpSpPr>
                    <a:xfrm>
                      <a:off x="3941378" y="2603243"/>
                      <a:ext cx="3202061" cy="1066110"/>
                      <a:chOff x="7939341" y="3037317"/>
                      <a:chExt cx="897649" cy="353919"/>
                    </a:xfrm>
                  </p:grpSpPr>
                  <p:sp>
                    <p:nvSpPr>
                      <p:cNvPr id="1804" name="Freeform 1803">
                        <a:extLst>
                          <a:ext uri="{FF2B5EF4-FFF2-40B4-BE49-F238E27FC236}">
                            <a16:creationId xmlns:a16="http://schemas.microsoft.com/office/drawing/2014/main" id="{AB8E815F-979F-304E-88F9-83428C3AADA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805" name="Freeform 1804">
                        <a:extLst>
                          <a:ext uri="{FF2B5EF4-FFF2-40B4-BE49-F238E27FC236}">
                            <a16:creationId xmlns:a16="http://schemas.microsoft.com/office/drawing/2014/main" id="{5E3D25EC-838C-6742-A709-661E74E42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806" name="Freeform 1805">
                        <a:extLst>
                          <a:ext uri="{FF2B5EF4-FFF2-40B4-BE49-F238E27FC236}">
                            <a16:creationId xmlns:a16="http://schemas.microsoft.com/office/drawing/2014/main" id="{C097B325-65C4-E940-8813-0337B478DAD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807" name="Freeform 1806">
                        <a:extLst>
                          <a:ext uri="{FF2B5EF4-FFF2-40B4-BE49-F238E27FC236}">
                            <a16:creationId xmlns:a16="http://schemas.microsoft.com/office/drawing/2014/main" id="{396E5FFF-EAAA-9742-B0A9-3CF379F451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sp>
              <p:nvSpPr>
                <p:cNvPr id="1772" name="TextBox 1771">
                  <a:extLst>
                    <a:ext uri="{FF2B5EF4-FFF2-40B4-BE49-F238E27FC236}">
                      <a16:creationId xmlns:a16="http://schemas.microsoft.com/office/drawing/2014/main" id="{5BCC5273-EB0C-5E46-B6FE-289D8A5865F0}"/>
                    </a:ext>
                  </a:extLst>
                </p:cNvPr>
                <p:cNvSpPr txBox="1"/>
                <p:nvPr/>
              </p:nvSpPr>
              <p:spPr>
                <a:xfrm>
                  <a:off x="7327436" y="4173759"/>
                  <a:ext cx="343364" cy="369332"/>
                </a:xfrm>
                <a:prstGeom prst="rect">
                  <a:avLst/>
                </a:prstGeom>
                <a:noFill/>
              </p:spPr>
              <p:txBody>
                <a:bodyPr wrap="none" rtlCol="0">
                  <a:spAutoFit/>
                </a:bodyPr>
                <a:lstStyle/>
                <a:p>
                  <a:r>
                    <a:rPr lang="pt-BR" dirty="0"/>
                    <a:t>…</a:t>
                  </a:r>
                </a:p>
              </p:txBody>
            </p:sp>
            <p:sp>
              <p:nvSpPr>
                <p:cNvPr id="1773" name="TextBox 1772">
                  <a:extLst>
                    <a:ext uri="{FF2B5EF4-FFF2-40B4-BE49-F238E27FC236}">
                      <a16:creationId xmlns:a16="http://schemas.microsoft.com/office/drawing/2014/main" id="{6A5BE981-FDB9-1348-8665-35D8CE038379}"/>
                    </a:ext>
                  </a:extLst>
                </p:cNvPr>
                <p:cNvSpPr txBox="1"/>
                <p:nvPr/>
              </p:nvSpPr>
              <p:spPr>
                <a:xfrm>
                  <a:off x="7423103" y="4980255"/>
                  <a:ext cx="343364" cy="369332"/>
                </a:xfrm>
                <a:prstGeom prst="rect">
                  <a:avLst/>
                </a:prstGeom>
                <a:noFill/>
              </p:spPr>
              <p:txBody>
                <a:bodyPr wrap="none" rtlCol="0">
                  <a:spAutoFit/>
                </a:bodyPr>
                <a:lstStyle/>
                <a:p>
                  <a:r>
                    <a:rPr lang="pt-BR" dirty="0"/>
                    <a:t>…</a:t>
                  </a:r>
                </a:p>
              </p:txBody>
            </p:sp>
          </p:grpSp>
          <p:grpSp>
            <p:nvGrpSpPr>
              <p:cNvPr id="1206" name="Group 1205">
                <a:extLst>
                  <a:ext uri="{FF2B5EF4-FFF2-40B4-BE49-F238E27FC236}">
                    <a16:creationId xmlns:a16="http://schemas.microsoft.com/office/drawing/2014/main" id="{544660FD-491B-9749-8AC9-67E3B393F3E2}"/>
                  </a:ext>
                </a:extLst>
              </p:cNvPr>
              <p:cNvGrpSpPr/>
              <p:nvPr/>
            </p:nvGrpSpPr>
            <p:grpSpPr>
              <a:xfrm>
                <a:off x="2237643" y="3951330"/>
                <a:ext cx="1425379" cy="1535070"/>
                <a:chOff x="6576561" y="4111039"/>
                <a:chExt cx="1425379" cy="1535070"/>
              </a:xfrm>
            </p:grpSpPr>
            <p:cxnSp>
              <p:nvCxnSpPr>
                <p:cNvPr id="1510" name="Straight Connector 1509">
                  <a:extLst>
                    <a:ext uri="{FF2B5EF4-FFF2-40B4-BE49-F238E27FC236}">
                      <a16:creationId xmlns:a16="http://schemas.microsoft.com/office/drawing/2014/main" id="{DD66FF53-5699-1943-A377-A5D7199BFCBF}"/>
                    </a:ext>
                  </a:extLst>
                </p:cNvPr>
                <p:cNvCxnSpPr>
                  <a:cxnSpLocks/>
                  <a:endCxn id="1723"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1FF3CDE6-73ED-964B-8A77-1EA4D79DEEB6}"/>
                    </a:ext>
                  </a:extLst>
                </p:cNvPr>
                <p:cNvCxnSpPr>
                  <a:cxnSpLocks/>
                  <a:endCxn id="1667"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2" name="Straight Connector 1511">
                  <a:extLst>
                    <a:ext uri="{FF2B5EF4-FFF2-40B4-BE49-F238E27FC236}">
                      <a16:creationId xmlns:a16="http://schemas.microsoft.com/office/drawing/2014/main" id="{E5B4F663-65A0-D24F-972A-1CA5CB687A20}"/>
                    </a:ext>
                  </a:extLst>
                </p:cNvPr>
                <p:cNvCxnSpPr>
                  <a:cxnSpLocks/>
                  <a:endCxn id="1538"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3" name="Group 1512">
                  <a:extLst>
                    <a:ext uri="{FF2B5EF4-FFF2-40B4-BE49-F238E27FC236}">
                      <a16:creationId xmlns:a16="http://schemas.microsoft.com/office/drawing/2014/main" id="{3165E7AA-246B-C242-A170-EFB124D0A9E6}"/>
                    </a:ext>
                  </a:extLst>
                </p:cNvPr>
                <p:cNvGrpSpPr/>
                <p:nvPr/>
              </p:nvGrpSpPr>
              <p:grpSpPr>
                <a:xfrm>
                  <a:off x="6576561" y="4640970"/>
                  <a:ext cx="267360" cy="997195"/>
                  <a:chOff x="6424161" y="4488570"/>
                  <a:chExt cx="267360" cy="997195"/>
                </a:xfrm>
              </p:grpSpPr>
              <p:grpSp>
                <p:nvGrpSpPr>
                  <p:cNvPr id="1705" name="Group 506">
                    <a:extLst>
                      <a:ext uri="{FF2B5EF4-FFF2-40B4-BE49-F238E27FC236}">
                        <a16:creationId xmlns:a16="http://schemas.microsoft.com/office/drawing/2014/main" id="{AEB52B3E-BD09-614B-A906-C63BD1924916}"/>
                      </a:ext>
                    </a:extLst>
                  </p:cNvPr>
                  <p:cNvGrpSpPr>
                    <a:grpSpLocks/>
                  </p:cNvGrpSpPr>
                  <p:nvPr/>
                </p:nvGrpSpPr>
                <p:grpSpPr bwMode="auto">
                  <a:xfrm>
                    <a:off x="6424161" y="4637077"/>
                    <a:ext cx="235570" cy="848688"/>
                    <a:chOff x="6395998" y="3062424"/>
                    <a:chExt cx="564403" cy="837478"/>
                  </a:xfrm>
                </p:grpSpPr>
                <p:sp>
                  <p:nvSpPr>
                    <p:cNvPr id="1727" name="Rectangle 1726">
                      <a:extLst>
                        <a:ext uri="{FF2B5EF4-FFF2-40B4-BE49-F238E27FC236}">
                          <a16:creationId xmlns:a16="http://schemas.microsoft.com/office/drawing/2014/main" id="{63EC7565-97A8-0544-9FE6-CB5E380096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728" name="Straight Connector 1727">
                      <a:extLst>
                        <a:ext uri="{FF2B5EF4-FFF2-40B4-BE49-F238E27FC236}">
                          <a16:creationId xmlns:a16="http://schemas.microsoft.com/office/drawing/2014/main" id="{2F1A963B-5136-4E44-9387-7A675515E12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29" name="Rectangle 1728">
                      <a:extLst>
                        <a:ext uri="{FF2B5EF4-FFF2-40B4-BE49-F238E27FC236}">
                          <a16:creationId xmlns:a16="http://schemas.microsoft.com/office/drawing/2014/main" id="{F758014E-A7DF-F54C-B833-B6E52050A1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730" name="Straight Connector 1729">
                      <a:extLst>
                        <a:ext uri="{FF2B5EF4-FFF2-40B4-BE49-F238E27FC236}">
                          <a16:creationId xmlns:a16="http://schemas.microsoft.com/office/drawing/2014/main" id="{5F124483-BB8B-8D41-9A57-71D73A2380C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31" name="Rectangle 1730">
                      <a:extLst>
                        <a:ext uri="{FF2B5EF4-FFF2-40B4-BE49-F238E27FC236}">
                          <a16:creationId xmlns:a16="http://schemas.microsoft.com/office/drawing/2014/main" id="{5142A0C2-E131-A54F-B0A8-2DF1F84D5E6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732" name="Rectangle 1731">
                      <a:extLst>
                        <a:ext uri="{FF2B5EF4-FFF2-40B4-BE49-F238E27FC236}">
                          <a16:creationId xmlns:a16="http://schemas.microsoft.com/office/drawing/2014/main" id="{A5F05DFA-84FA-AB47-9674-B6E3DAD8FFD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733" name="Straight Connector 1732">
                      <a:extLst>
                        <a:ext uri="{FF2B5EF4-FFF2-40B4-BE49-F238E27FC236}">
                          <a16:creationId xmlns:a16="http://schemas.microsoft.com/office/drawing/2014/main" id="{7A764358-46BC-974D-9CD1-96E850679C1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4" name="Group 544">
                      <a:extLst>
                        <a:ext uri="{FF2B5EF4-FFF2-40B4-BE49-F238E27FC236}">
                          <a16:creationId xmlns:a16="http://schemas.microsoft.com/office/drawing/2014/main" id="{B046044C-A6EE-8140-AE39-1F104FA71781}"/>
                        </a:ext>
                      </a:extLst>
                    </p:cNvPr>
                    <p:cNvGrpSpPr>
                      <a:grpSpLocks/>
                    </p:cNvGrpSpPr>
                    <p:nvPr/>
                  </p:nvGrpSpPr>
                  <p:grpSpPr bwMode="auto">
                    <a:xfrm>
                      <a:off x="6400318" y="3137421"/>
                      <a:ext cx="559121" cy="92788"/>
                      <a:chOff x="6582044" y="2846082"/>
                      <a:chExt cx="559121" cy="92788"/>
                    </a:xfrm>
                  </p:grpSpPr>
                  <p:cxnSp>
                    <p:nvCxnSpPr>
                      <p:cNvPr id="1762" name="Straight Connector 1761">
                        <a:extLst>
                          <a:ext uri="{FF2B5EF4-FFF2-40B4-BE49-F238E27FC236}">
                            <a16:creationId xmlns:a16="http://schemas.microsoft.com/office/drawing/2014/main" id="{F2B9344E-4F4C-5D4C-9102-FD54C04F9A8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EEE2F09F-6BED-DA40-A196-F08DFBD7D8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5" name="Group 547">
                      <a:extLst>
                        <a:ext uri="{FF2B5EF4-FFF2-40B4-BE49-F238E27FC236}">
                          <a16:creationId xmlns:a16="http://schemas.microsoft.com/office/drawing/2014/main" id="{0AFCCDB1-94EA-A242-9C8C-7ECF7D6EF308}"/>
                        </a:ext>
                      </a:extLst>
                    </p:cNvPr>
                    <p:cNvGrpSpPr>
                      <a:grpSpLocks/>
                    </p:cNvGrpSpPr>
                    <p:nvPr/>
                  </p:nvGrpSpPr>
                  <p:grpSpPr bwMode="auto">
                    <a:xfrm>
                      <a:off x="6399838" y="3203285"/>
                      <a:ext cx="559121" cy="92788"/>
                      <a:chOff x="6582044" y="2846082"/>
                      <a:chExt cx="559121" cy="92788"/>
                    </a:xfrm>
                  </p:grpSpPr>
                  <p:cxnSp>
                    <p:nvCxnSpPr>
                      <p:cNvPr id="1760" name="Straight Connector 1759">
                        <a:extLst>
                          <a:ext uri="{FF2B5EF4-FFF2-40B4-BE49-F238E27FC236}">
                            <a16:creationId xmlns:a16="http://schemas.microsoft.com/office/drawing/2014/main" id="{127C6E50-D41F-3345-85E3-8193559ACA7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C281C815-866C-F244-8C18-443BE50302B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6" name="Group 549">
                      <a:extLst>
                        <a:ext uri="{FF2B5EF4-FFF2-40B4-BE49-F238E27FC236}">
                          <a16:creationId xmlns:a16="http://schemas.microsoft.com/office/drawing/2014/main" id="{B9C51F11-9664-A24E-ABD0-6C95F1EEBC1E}"/>
                        </a:ext>
                      </a:extLst>
                    </p:cNvPr>
                    <p:cNvGrpSpPr>
                      <a:grpSpLocks/>
                    </p:cNvGrpSpPr>
                    <p:nvPr/>
                  </p:nvGrpSpPr>
                  <p:grpSpPr bwMode="auto">
                    <a:xfrm>
                      <a:off x="6399358" y="3269149"/>
                      <a:ext cx="559121" cy="92788"/>
                      <a:chOff x="6582044" y="2846082"/>
                      <a:chExt cx="559121" cy="92788"/>
                    </a:xfrm>
                  </p:grpSpPr>
                  <p:cxnSp>
                    <p:nvCxnSpPr>
                      <p:cNvPr id="1758" name="Straight Connector 1757">
                        <a:extLst>
                          <a:ext uri="{FF2B5EF4-FFF2-40B4-BE49-F238E27FC236}">
                            <a16:creationId xmlns:a16="http://schemas.microsoft.com/office/drawing/2014/main" id="{5173CA2D-A1C5-1247-BAEE-EA644FD1266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a:extLst>
                          <a:ext uri="{FF2B5EF4-FFF2-40B4-BE49-F238E27FC236}">
                            <a16:creationId xmlns:a16="http://schemas.microsoft.com/office/drawing/2014/main" id="{70718F0D-2369-C145-987F-3D3F665EECD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7" name="Group 550">
                      <a:extLst>
                        <a:ext uri="{FF2B5EF4-FFF2-40B4-BE49-F238E27FC236}">
                          <a16:creationId xmlns:a16="http://schemas.microsoft.com/office/drawing/2014/main" id="{E3952A44-E5C5-694E-9EE6-EDBEC0E08A24}"/>
                        </a:ext>
                      </a:extLst>
                    </p:cNvPr>
                    <p:cNvGrpSpPr>
                      <a:grpSpLocks/>
                    </p:cNvGrpSpPr>
                    <p:nvPr/>
                  </p:nvGrpSpPr>
                  <p:grpSpPr bwMode="auto">
                    <a:xfrm>
                      <a:off x="6398878" y="3335013"/>
                      <a:ext cx="559121" cy="92788"/>
                      <a:chOff x="6582044" y="2846082"/>
                      <a:chExt cx="559121" cy="92788"/>
                    </a:xfrm>
                  </p:grpSpPr>
                  <p:cxnSp>
                    <p:nvCxnSpPr>
                      <p:cNvPr id="1756" name="Straight Connector 1755">
                        <a:extLst>
                          <a:ext uri="{FF2B5EF4-FFF2-40B4-BE49-F238E27FC236}">
                            <a16:creationId xmlns:a16="http://schemas.microsoft.com/office/drawing/2014/main" id="{61C7416E-FBFA-B84E-A717-9E2D44B3845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a:extLst>
                          <a:ext uri="{FF2B5EF4-FFF2-40B4-BE49-F238E27FC236}">
                            <a16:creationId xmlns:a16="http://schemas.microsoft.com/office/drawing/2014/main" id="{5AF93D17-241E-F949-8513-A7AF8062597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8" name="Group 551">
                      <a:extLst>
                        <a:ext uri="{FF2B5EF4-FFF2-40B4-BE49-F238E27FC236}">
                          <a16:creationId xmlns:a16="http://schemas.microsoft.com/office/drawing/2014/main" id="{4C3F9D80-4613-634D-A4D7-AAC91C935FDB}"/>
                        </a:ext>
                      </a:extLst>
                    </p:cNvPr>
                    <p:cNvGrpSpPr>
                      <a:grpSpLocks/>
                    </p:cNvGrpSpPr>
                    <p:nvPr/>
                  </p:nvGrpSpPr>
                  <p:grpSpPr bwMode="auto">
                    <a:xfrm>
                      <a:off x="6398398" y="3400877"/>
                      <a:ext cx="559121" cy="92788"/>
                      <a:chOff x="6582044" y="2846082"/>
                      <a:chExt cx="559121" cy="92788"/>
                    </a:xfrm>
                  </p:grpSpPr>
                  <p:cxnSp>
                    <p:nvCxnSpPr>
                      <p:cNvPr id="1754" name="Straight Connector 1753">
                        <a:extLst>
                          <a:ext uri="{FF2B5EF4-FFF2-40B4-BE49-F238E27FC236}">
                            <a16:creationId xmlns:a16="http://schemas.microsoft.com/office/drawing/2014/main" id="{D8E155DE-C1EB-524F-8B84-678EDAA88F7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3A4782C8-17EE-C042-AFC6-9021973891F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9" name="Group 552">
                      <a:extLst>
                        <a:ext uri="{FF2B5EF4-FFF2-40B4-BE49-F238E27FC236}">
                          <a16:creationId xmlns:a16="http://schemas.microsoft.com/office/drawing/2014/main" id="{FE3653B5-FB4F-2C41-B084-D065A95A9F96}"/>
                        </a:ext>
                      </a:extLst>
                    </p:cNvPr>
                    <p:cNvGrpSpPr>
                      <a:grpSpLocks/>
                    </p:cNvGrpSpPr>
                    <p:nvPr/>
                  </p:nvGrpSpPr>
                  <p:grpSpPr bwMode="auto">
                    <a:xfrm>
                      <a:off x="6397918" y="3466741"/>
                      <a:ext cx="559121" cy="92788"/>
                      <a:chOff x="6582044" y="2846082"/>
                      <a:chExt cx="559121" cy="92788"/>
                    </a:xfrm>
                  </p:grpSpPr>
                  <p:cxnSp>
                    <p:nvCxnSpPr>
                      <p:cNvPr id="1752" name="Straight Connector 1751">
                        <a:extLst>
                          <a:ext uri="{FF2B5EF4-FFF2-40B4-BE49-F238E27FC236}">
                            <a16:creationId xmlns:a16="http://schemas.microsoft.com/office/drawing/2014/main" id="{341BC348-B5CC-B248-B60B-BF5E2AA8062C}"/>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FDF61253-DEB5-8545-81C5-C4FA6E48FFA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0" name="Group 555">
                      <a:extLst>
                        <a:ext uri="{FF2B5EF4-FFF2-40B4-BE49-F238E27FC236}">
                          <a16:creationId xmlns:a16="http://schemas.microsoft.com/office/drawing/2014/main" id="{B5D9B388-AD6D-3341-94DA-E4607632020B}"/>
                        </a:ext>
                      </a:extLst>
                    </p:cNvPr>
                    <p:cNvGrpSpPr>
                      <a:grpSpLocks/>
                    </p:cNvGrpSpPr>
                    <p:nvPr/>
                  </p:nvGrpSpPr>
                  <p:grpSpPr bwMode="auto">
                    <a:xfrm>
                      <a:off x="6397438" y="3532605"/>
                      <a:ext cx="559121" cy="92788"/>
                      <a:chOff x="6582044" y="2846082"/>
                      <a:chExt cx="559121" cy="92788"/>
                    </a:xfrm>
                  </p:grpSpPr>
                  <p:cxnSp>
                    <p:nvCxnSpPr>
                      <p:cNvPr id="1750" name="Straight Connector 1749">
                        <a:extLst>
                          <a:ext uri="{FF2B5EF4-FFF2-40B4-BE49-F238E27FC236}">
                            <a16:creationId xmlns:a16="http://schemas.microsoft.com/office/drawing/2014/main" id="{7CC4036E-4981-6C4D-83A3-F1BFA414C91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1" name="Straight Connector 1750">
                        <a:extLst>
                          <a:ext uri="{FF2B5EF4-FFF2-40B4-BE49-F238E27FC236}">
                            <a16:creationId xmlns:a16="http://schemas.microsoft.com/office/drawing/2014/main" id="{0BF55693-05AC-114B-AB09-9F6EE842508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1" name="Group 556">
                      <a:extLst>
                        <a:ext uri="{FF2B5EF4-FFF2-40B4-BE49-F238E27FC236}">
                          <a16:creationId xmlns:a16="http://schemas.microsoft.com/office/drawing/2014/main" id="{FDAFF9AC-EDF7-1B4B-9B5D-E8223BAAC495}"/>
                        </a:ext>
                      </a:extLst>
                    </p:cNvPr>
                    <p:cNvGrpSpPr>
                      <a:grpSpLocks/>
                    </p:cNvGrpSpPr>
                    <p:nvPr/>
                  </p:nvGrpSpPr>
                  <p:grpSpPr bwMode="auto">
                    <a:xfrm>
                      <a:off x="6396958" y="3598469"/>
                      <a:ext cx="559121" cy="92788"/>
                      <a:chOff x="6582044" y="2846082"/>
                      <a:chExt cx="559121" cy="92788"/>
                    </a:xfrm>
                  </p:grpSpPr>
                  <p:cxnSp>
                    <p:nvCxnSpPr>
                      <p:cNvPr id="1748" name="Straight Connector 1747">
                        <a:extLst>
                          <a:ext uri="{FF2B5EF4-FFF2-40B4-BE49-F238E27FC236}">
                            <a16:creationId xmlns:a16="http://schemas.microsoft.com/office/drawing/2014/main" id="{CA5971C8-CD89-8E43-A072-9D3DA99D5EA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F1E8BF7B-E572-2142-AAD8-E2FA16259BD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2" name="Group 557">
                      <a:extLst>
                        <a:ext uri="{FF2B5EF4-FFF2-40B4-BE49-F238E27FC236}">
                          <a16:creationId xmlns:a16="http://schemas.microsoft.com/office/drawing/2014/main" id="{7C717A64-01E7-BB47-B4CF-CFE5185BBCC7}"/>
                        </a:ext>
                      </a:extLst>
                    </p:cNvPr>
                    <p:cNvGrpSpPr>
                      <a:grpSpLocks/>
                    </p:cNvGrpSpPr>
                    <p:nvPr/>
                  </p:nvGrpSpPr>
                  <p:grpSpPr bwMode="auto">
                    <a:xfrm>
                      <a:off x="6396478" y="3664333"/>
                      <a:ext cx="559121" cy="92788"/>
                      <a:chOff x="6582044" y="2846082"/>
                      <a:chExt cx="559121" cy="92788"/>
                    </a:xfrm>
                  </p:grpSpPr>
                  <p:cxnSp>
                    <p:nvCxnSpPr>
                      <p:cNvPr id="1746" name="Straight Connector 1745">
                        <a:extLst>
                          <a:ext uri="{FF2B5EF4-FFF2-40B4-BE49-F238E27FC236}">
                            <a16:creationId xmlns:a16="http://schemas.microsoft.com/office/drawing/2014/main" id="{61D1E690-BC57-E549-807D-FFC048D0E8F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30050827-B422-674E-A9A4-37102E7F1B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3" name="Group 558">
                      <a:extLst>
                        <a:ext uri="{FF2B5EF4-FFF2-40B4-BE49-F238E27FC236}">
                          <a16:creationId xmlns:a16="http://schemas.microsoft.com/office/drawing/2014/main" id="{8018F6D3-D9D4-5F43-864E-30C7B443024A}"/>
                        </a:ext>
                      </a:extLst>
                    </p:cNvPr>
                    <p:cNvGrpSpPr>
                      <a:grpSpLocks/>
                    </p:cNvGrpSpPr>
                    <p:nvPr/>
                  </p:nvGrpSpPr>
                  <p:grpSpPr bwMode="auto">
                    <a:xfrm>
                      <a:off x="6395998" y="3730197"/>
                      <a:ext cx="559121" cy="92788"/>
                      <a:chOff x="6582044" y="2846082"/>
                      <a:chExt cx="559121" cy="92788"/>
                    </a:xfrm>
                  </p:grpSpPr>
                  <p:cxnSp>
                    <p:nvCxnSpPr>
                      <p:cNvPr id="1744" name="Straight Connector 1743">
                        <a:extLst>
                          <a:ext uri="{FF2B5EF4-FFF2-40B4-BE49-F238E27FC236}">
                            <a16:creationId xmlns:a16="http://schemas.microsoft.com/office/drawing/2014/main" id="{DEF86B27-C3D7-F74B-9917-42E830F3DD8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08FC4F9E-B66F-7741-9C2A-19CF27A3D95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06" name="Straight Connector 1705">
                    <a:extLst>
                      <a:ext uri="{FF2B5EF4-FFF2-40B4-BE49-F238E27FC236}">
                        <a16:creationId xmlns:a16="http://schemas.microsoft.com/office/drawing/2014/main" id="{4D96EB35-DC97-9C48-BFAB-6B32BE572243}"/>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2E25D9B8-7FAA-C248-8397-5545ED17774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a:extLst>
                      <a:ext uri="{FF2B5EF4-FFF2-40B4-BE49-F238E27FC236}">
                        <a16:creationId xmlns:a16="http://schemas.microsoft.com/office/drawing/2014/main" id="{570BB08A-966C-304D-8775-50046F3BB08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a:extLst>
                      <a:ext uri="{FF2B5EF4-FFF2-40B4-BE49-F238E27FC236}">
                        <a16:creationId xmlns:a16="http://schemas.microsoft.com/office/drawing/2014/main" id="{D3D1D543-C895-724A-9462-BD03CB97278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a:extLst>
                      <a:ext uri="{FF2B5EF4-FFF2-40B4-BE49-F238E27FC236}">
                        <a16:creationId xmlns:a16="http://schemas.microsoft.com/office/drawing/2014/main" id="{36E35136-0BAE-4F47-8F1E-A3A80807BF9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74C0478B-ED7D-DC4D-B7BE-DB58A517AD66}"/>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051284ED-A1C0-1B43-9339-C4F21999C35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D2FDE561-207B-3648-86B9-2152A472D06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5E120A65-88DD-BB4E-B1EF-719EB278AD2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a:extLst>
                      <a:ext uri="{FF2B5EF4-FFF2-40B4-BE49-F238E27FC236}">
                        <a16:creationId xmlns:a16="http://schemas.microsoft.com/office/drawing/2014/main" id="{BF8D7B35-A05B-2A40-ADDB-3D8539F9751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E7B1ED57-EC69-544D-800F-51877AC2FC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a:extLst>
                      <a:ext uri="{FF2B5EF4-FFF2-40B4-BE49-F238E27FC236}">
                        <a16:creationId xmlns:a16="http://schemas.microsoft.com/office/drawing/2014/main" id="{ED798959-80DF-134F-B07A-85EF32E0998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a:extLst>
                      <a:ext uri="{FF2B5EF4-FFF2-40B4-BE49-F238E27FC236}">
                        <a16:creationId xmlns:a16="http://schemas.microsoft.com/office/drawing/2014/main" id="{59BFC8E1-0D9E-1245-A53A-591BBB936B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19" name="Group 1718">
                    <a:extLst>
                      <a:ext uri="{FF2B5EF4-FFF2-40B4-BE49-F238E27FC236}">
                        <a16:creationId xmlns:a16="http://schemas.microsoft.com/office/drawing/2014/main" id="{797AD347-E4BA-2945-8E4C-7923811C18B5}"/>
                      </a:ext>
                    </a:extLst>
                  </p:cNvPr>
                  <p:cNvGrpSpPr/>
                  <p:nvPr/>
                </p:nvGrpSpPr>
                <p:grpSpPr>
                  <a:xfrm>
                    <a:off x="6434171" y="4488570"/>
                    <a:ext cx="224203" cy="179034"/>
                    <a:chOff x="3668110" y="2448910"/>
                    <a:chExt cx="3794234" cy="2165130"/>
                  </a:xfrm>
                </p:grpSpPr>
                <p:sp>
                  <p:nvSpPr>
                    <p:cNvPr id="1720" name="Rectangle 1719">
                      <a:extLst>
                        <a:ext uri="{FF2B5EF4-FFF2-40B4-BE49-F238E27FC236}">
                          <a16:creationId xmlns:a16="http://schemas.microsoft.com/office/drawing/2014/main" id="{CC47BF45-BFAE-EF48-B1D5-C1227370C26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721" name="Freeform 1720">
                      <a:extLst>
                        <a:ext uri="{FF2B5EF4-FFF2-40B4-BE49-F238E27FC236}">
                          <a16:creationId xmlns:a16="http://schemas.microsoft.com/office/drawing/2014/main" id="{8914D417-0641-B24E-8C58-93BB09017D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722" name="Group 1721">
                      <a:extLst>
                        <a:ext uri="{FF2B5EF4-FFF2-40B4-BE49-F238E27FC236}">
                          <a16:creationId xmlns:a16="http://schemas.microsoft.com/office/drawing/2014/main" id="{E30E7B47-D7D4-7A48-A1BE-EAB48EBF49B9}"/>
                        </a:ext>
                      </a:extLst>
                    </p:cNvPr>
                    <p:cNvGrpSpPr/>
                    <p:nvPr/>
                  </p:nvGrpSpPr>
                  <p:grpSpPr>
                    <a:xfrm>
                      <a:off x="3941378" y="2603243"/>
                      <a:ext cx="3202061" cy="1066110"/>
                      <a:chOff x="7939341" y="3037317"/>
                      <a:chExt cx="897649" cy="353919"/>
                    </a:xfrm>
                  </p:grpSpPr>
                  <p:sp>
                    <p:nvSpPr>
                      <p:cNvPr id="1723" name="Freeform 1722">
                        <a:extLst>
                          <a:ext uri="{FF2B5EF4-FFF2-40B4-BE49-F238E27FC236}">
                            <a16:creationId xmlns:a16="http://schemas.microsoft.com/office/drawing/2014/main" id="{A2A13395-3FBB-0248-9F9A-578BC9D953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724" name="Freeform 1723">
                        <a:extLst>
                          <a:ext uri="{FF2B5EF4-FFF2-40B4-BE49-F238E27FC236}">
                            <a16:creationId xmlns:a16="http://schemas.microsoft.com/office/drawing/2014/main" id="{A151530E-240D-604E-BDE8-8C0DA36C4F4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725" name="Freeform 1724">
                        <a:extLst>
                          <a:ext uri="{FF2B5EF4-FFF2-40B4-BE49-F238E27FC236}">
                            <a16:creationId xmlns:a16="http://schemas.microsoft.com/office/drawing/2014/main" id="{24696225-4AD3-1F4D-A5A4-2952B0E7F14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726" name="Freeform 1725">
                        <a:extLst>
                          <a:ext uri="{FF2B5EF4-FFF2-40B4-BE49-F238E27FC236}">
                            <a16:creationId xmlns:a16="http://schemas.microsoft.com/office/drawing/2014/main" id="{6969A3CB-38DB-5244-90E8-B96ACD8E702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cxnSp>
              <p:nvCxnSpPr>
                <p:cNvPr id="1514" name="Straight Connector 1513">
                  <a:extLst>
                    <a:ext uri="{FF2B5EF4-FFF2-40B4-BE49-F238E27FC236}">
                      <a16:creationId xmlns:a16="http://schemas.microsoft.com/office/drawing/2014/main" id="{3FEFDD02-312D-3949-94DA-22F884A98FD5}"/>
                    </a:ext>
                  </a:extLst>
                </p:cNvPr>
                <p:cNvCxnSpPr>
                  <a:cxnSpLocks/>
                  <a:endCxn id="1605"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5" name="Group 1514">
                  <a:extLst>
                    <a:ext uri="{FF2B5EF4-FFF2-40B4-BE49-F238E27FC236}">
                      <a16:creationId xmlns:a16="http://schemas.microsoft.com/office/drawing/2014/main" id="{1567E058-A6D6-6A49-94E6-DADA6C28406B}"/>
                    </a:ext>
                  </a:extLst>
                </p:cNvPr>
                <p:cNvGrpSpPr/>
                <p:nvPr/>
              </p:nvGrpSpPr>
              <p:grpSpPr>
                <a:xfrm>
                  <a:off x="6885811" y="4644942"/>
                  <a:ext cx="267360" cy="997195"/>
                  <a:chOff x="6424161" y="4488570"/>
                  <a:chExt cx="267360" cy="997195"/>
                </a:xfrm>
              </p:grpSpPr>
              <p:grpSp>
                <p:nvGrpSpPr>
                  <p:cNvPr id="1646" name="Group 506">
                    <a:extLst>
                      <a:ext uri="{FF2B5EF4-FFF2-40B4-BE49-F238E27FC236}">
                        <a16:creationId xmlns:a16="http://schemas.microsoft.com/office/drawing/2014/main" id="{B960CBF9-9799-A44D-B49B-57F54F5C7467}"/>
                      </a:ext>
                    </a:extLst>
                  </p:cNvPr>
                  <p:cNvGrpSpPr>
                    <a:grpSpLocks/>
                  </p:cNvGrpSpPr>
                  <p:nvPr/>
                </p:nvGrpSpPr>
                <p:grpSpPr bwMode="auto">
                  <a:xfrm>
                    <a:off x="6424161" y="4637077"/>
                    <a:ext cx="235570" cy="848688"/>
                    <a:chOff x="6395998" y="3062424"/>
                    <a:chExt cx="564403" cy="837478"/>
                  </a:xfrm>
                </p:grpSpPr>
                <p:sp>
                  <p:nvSpPr>
                    <p:cNvPr id="1668" name="Rectangle 1667">
                      <a:extLst>
                        <a:ext uri="{FF2B5EF4-FFF2-40B4-BE49-F238E27FC236}">
                          <a16:creationId xmlns:a16="http://schemas.microsoft.com/office/drawing/2014/main" id="{A9C2F31B-71D2-9742-ACFA-91073D094E8D}"/>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669" name="Straight Connector 1668">
                      <a:extLst>
                        <a:ext uri="{FF2B5EF4-FFF2-40B4-BE49-F238E27FC236}">
                          <a16:creationId xmlns:a16="http://schemas.microsoft.com/office/drawing/2014/main" id="{F4315BBE-4B37-6D4B-8905-037B3D50CD6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0" name="Rectangle 1669">
                      <a:extLst>
                        <a:ext uri="{FF2B5EF4-FFF2-40B4-BE49-F238E27FC236}">
                          <a16:creationId xmlns:a16="http://schemas.microsoft.com/office/drawing/2014/main" id="{D19366AB-8EED-7A40-8D59-C909D30F428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671" name="Straight Connector 1670">
                      <a:extLst>
                        <a:ext uri="{FF2B5EF4-FFF2-40B4-BE49-F238E27FC236}">
                          <a16:creationId xmlns:a16="http://schemas.microsoft.com/office/drawing/2014/main" id="{1D003C74-7D3A-1546-8490-FECD1DE51BD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2" name="Rectangle 1671">
                      <a:extLst>
                        <a:ext uri="{FF2B5EF4-FFF2-40B4-BE49-F238E27FC236}">
                          <a16:creationId xmlns:a16="http://schemas.microsoft.com/office/drawing/2014/main" id="{1BF2872E-98D9-024B-B5FB-31D8E45286A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673" name="Rectangle 1672">
                      <a:extLst>
                        <a:ext uri="{FF2B5EF4-FFF2-40B4-BE49-F238E27FC236}">
                          <a16:creationId xmlns:a16="http://schemas.microsoft.com/office/drawing/2014/main" id="{E8591055-2358-FC44-8950-C3CD91B6641A}"/>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674" name="Straight Connector 1673">
                      <a:extLst>
                        <a:ext uri="{FF2B5EF4-FFF2-40B4-BE49-F238E27FC236}">
                          <a16:creationId xmlns:a16="http://schemas.microsoft.com/office/drawing/2014/main" id="{69C2568F-B24A-CE45-A06F-B6A5C3B1B1AB}"/>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5" name="Group 544">
                      <a:extLst>
                        <a:ext uri="{FF2B5EF4-FFF2-40B4-BE49-F238E27FC236}">
                          <a16:creationId xmlns:a16="http://schemas.microsoft.com/office/drawing/2014/main" id="{23BE4D93-E9BD-7941-BD4E-55A8E8052B86}"/>
                        </a:ext>
                      </a:extLst>
                    </p:cNvPr>
                    <p:cNvGrpSpPr>
                      <a:grpSpLocks/>
                    </p:cNvGrpSpPr>
                    <p:nvPr/>
                  </p:nvGrpSpPr>
                  <p:grpSpPr bwMode="auto">
                    <a:xfrm>
                      <a:off x="6400318" y="3137421"/>
                      <a:ext cx="559121" cy="92788"/>
                      <a:chOff x="6582044" y="2846082"/>
                      <a:chExt cx="559121" cy="92788"/>
                    </a:xfrm>
                  </p:grpSpPr>
                  <p:cxnSp>
                    <p:nvCxnSpPr>
                      <p:cNvPr id="1703" name="Straight Connector 1702">
                        <a:extLst>
                          <a:ext uri="{FF2B5EF4-FFF2-40B4-BE49-F238E27FC236}">
                            <a16:creationId xmlns:a16="http://schemas.microsoft.com/office/drawing/2014/main" id="{DFDE220E-8806-7F46-84A8-3FC40136F47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4" name="Straight Connector 1703">
                        <a:extLst>
                          <a:ext uri="{FF2B5EF4-FFF2-40B4-BE49-F238E27FC236}">
                            <a16:creationId xmlns:a16="http://schemas.microsoft.com/office/drawing/2014/main" id="{4A598CAA-E2EF-334A-A4E0-A483F1B65D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6" name="Group 547">
                      <a:extLst>
                        <a:ext uri="{FF2B5EF4-FFF2-40B4-BE49-F238E27FC236}">
                          <a16:creationId xmlns:a16="http://schemas.microsoft.com/office/drawing/2014/main" id="{043C3CD4-6194-314B-AA4A-69BCA797CF6C}"/>
                        </a:ext>
                      </a:extLst>
                    </p:cNvPr>
                    <p:cNvGrpSpPr>
                      <a:grpSpLocks/>
                    </p:cNvGrpSpPr>
                    <p:nvPr/>
                  </p:nvGrpSpPr>
                  <p:grpSpPr bwMode="auto">
                    <a:xfrm>
                      <a:off x="6399838" y="3203285"/>
                      <a:ext cx="559121" cy="92788"/>
                      <a:chOff x="6582044" y="2846082"/>
                      <a:chExt cx="559121" cy="92788"/>
                    </a:xfrm>
                  </p:grpSpPr>
                  <p:cxnSp>
                    <p:nvCxnSpPr>
                      <p:cNvPr id="1701" name="Straight Connector 1700">
                        <a:extLst>
                          <a:ext uri="{FF2B5EF4-FFF2-40B4-BE49-F238E27FC236}">
                            <a16:creationId xmlns:a16="http://schemas.microsoft.com/office/drawing/2014/main" id="{7394A282-C825-BB47-9B3C-6C7D672DB7A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BCFEA86F-68A1-8049-A947-30182C3B7B1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7" name="Group 549">
                      <a:extLst>
                        <a:ext uri="{FF2B5EF4-FFF2-40B4-BE49-F238E27FC236}">
                          <a16:creationId xmlns:a16="http://schemas.microsoft.com/office/drawing/2014/main" id="{8592AC4F-DCA1-D44F-8E21-764C1FC25AB3}"/>
                        </a:ext>
                      </a:extLst>
                    </p:cNvPr>
                    <p:cNvGrpSpPr>
                      <a:grpSpLocks/>
                    </p:cNvGrpSpPr>
                    <p:nvPr/>
                  </p:nvGrpSpPr>
                  <p:grpSpPr bwMode="auto">
                    <a:xfrm>
                      <a:off x="6399358" y="3269149"/>
                      <a:ext cx="559121" cy="92788"/>
                      <a:chOff x="6582044" y="2846082"/>
                      <a:chExt cx="559121" cy="92788"/>
                    </a:xfrm>
                  </p:grpSpPr>
                  <p:cxnSp>
                    <p:nvCxnSpPr>
                      <p:cNvPr id="1699" name="Straight Connector 1698">
                        <a:extLst>
                          <a:ext uri="{FF2B5EF4-FFF2-40B4-BE49-F238E27FC236}">
                            <a16:creationId xmlns:a16="http://schemas.microsoft.com/office/drawing/2014/main" id="{7B68FEEC-0BDA-F54C-A601-E5E366D2E02B}"/>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1D6BE1F8-2B50-0345-A044-0DA11B4EBDA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8" name="Group 550">
                      <a:extLst>
                        <a:ext uri="{FF2B5EF4-FFF2-40B4-BE49-F238E27FC236}">
                          <a16:creationId xmlns:a16="http://schemas.microsoft.com/office/drawing/2014/main" id="{F9504436-C52F-9E41-91A1-5EE951524069}"/>
                        </a:ext>
                      </a:extLst>
                    </p:cNvPr>
                    <p:cNvGrpSpPr>
                      <a:grpSpLocks/>
                    </p:cNvGrpSpPr>
                    <p:nvPr/>
                  </p:nvGrpSpPr>
                  <p:grpSpPr bwMode="auto">
                    <a:xfrm>
                      <a:off x="6398878" y="3335013"/>
                      <a:ext cx="559121" cy="92788"/>
                      <a:chOff x="6582044" y="2846082"/>
                      <a:chExt cx="559121" cy="92788"/>
                    </a:xfrm>
                  </p:grpSpPr>
                  <p:cxnSp>
                    <p:nvCxnSpPr>
                      <p:cNvPr id="1697" name="Straight Connector 1696">
                        <a:extLst>
                          <a:ext uri="{FF2B5EF4-FFF2-40B4-BE49-F238E27FC236}">
                            <a16:creationId xmlns:a16="http://schemas.microsoft.com/office/drawing/2014/main" id="{423DD4EF-534B-7E49-9107-4C8236B322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3CB01F83-4B58-D94D-B471-496FAFCC6D2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9" name="Group 551">
                      <a:extLst>
                        <a:ext uri="{FF2B5EF4-FFF2-40B4-BE49-F238E27FC236}">
                          <a16:creationId xmlns:a16="http://schemas.microsoft.com/office/drawing/2014/main" id="{7E645D1F-041D-CF43-949A-0FCEEEACEFC7}"/>
                        </a:ext>
                      </a:extLst>
                    </p:cNvPr>
                    <p:cNvGrpSpPr>
                      <a:grpSpLocks/>
                    </p:cNvGrpSpPr>
                    <p:nvPr/>
                  </p:nvGrpSpPr>
                  <p:grpSpPr bwMode="auto">
                    <a:xfrm>
                      <a:off x="6398398" y="3400877"/>
                      <a:ext cx="559121" cy="92788"/>
                      <a:chOff x="6582044" y="2846082"/>
                      <a:chExt cx="559121" cy="92788"/>
                    </a:xfrm>
                  </p:grpSpPr>
                  <p:cxnSp>
                    <p:nvCxnSpPr>
                      <p:cNvPr id="1695" name="Straight Connector 1694">
                        <a:extLst>
                          <a:ext uri="{FF2B5EF4-FFF2-40B4-BE49-F238E27FC236}">
                            <a16:creationId xmlns:a16="http://schemas.microsoft.com/office/drawing/2014/main" id="{AFCCED56-775C-F449-B279-E0B0F92722C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2110928D-2AAE-6B48-92AF-02FEE4D47A1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0" name="Group 552">
                      <a:extLst>
                        <a:ext uri="{FF2B5EF4-FFF2-40B4-BE49-F238E27FC236}">
                          <a16:creationId xmlns:a16="http://schemas.microsoft.com/office/drawing/2014/main" id="{4DEA4BF5-EC4A-8A44-B4E8-DB486B137F88}"/>
                        </a:ext>
                      </a:extLst>
                    </p:cNvPr>
                    <p:cNvGrpSpPr>
                      <a:grpSpLocks/>
                    </p:cNvGrpSpPr>
                    <p:nvPr/>
                  </p:nvGrpSpPr>
                  <p:grpSpPr bwMode="auto">
                    <a:xfrm>
                      <a:off x="6397918" y="3466741"/>
                      <a:ext cx="559121" cy="92788"/>
                      <a:chOff x="6582044" y="2846082"/>
                      <a:chExt cx="559121" cy="92788"/>
                    </a:xfrm>
                  </p:grpSpPr>
                  <p:cxnSp>
                    <p:nvCxnSpPr>
                      <p:cNvPr id="1693" name="Straight Connector 1692">
                        <a:extLst>
                          <a:ext uri="{FF2B5EF4-FFF2-40B4-BE49-F238E27FC236}">
                            <a16:creationId xmlns:a16="http://schemas.microsoft.com/office/drawing/2014/main" id="{08A64B8E-BC62-F047-9FBB-2BC4A6ED665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a:extLst>
                          <a:ext uri="{FF2B5EF4-FFF2-40B4-BE49-F238E27FC236}">
                            <a16:creationId xmlns:a16="http://schemas.microsoft.com/office/drawing/2014/main" id="{D637EA2F-B28A-F544-9A8B-7124FAE6DA86}"/>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1" name="Group 555">
                      <a:extLst>
                        <a:ext uri="{FF2B5EF4-FFF2-40B4-BE49-F238E27FC236}">
                          <a16:creationId xmlns:a16="http://schemas.microsoft.com/office/drawing/2014/main" id="{F0D59D48-08A4-2841-A29D-3CBFFA65287A}"/>
                        </a:ext>
                      </a:extLst>
                    </p:cNvPr>
                    <p:cNvGrpSpPr>
                      <a:grpSpLocks/>
                    </p:cNvGrpSpPr>
                    <p:nvPr/>
                  </p:nvGrpSpPr>
                  <p:grpSpPr bwMode="auto">
                    <a:xfrm>
                      <a:off x="6397438" y="3532605"/>
                      <a:ext cx="559121" cy="92788"/>
                      <a:chOff x="6582044" y="2846082"/>
                      <a:chExt cx="559121" cy="92788"/>
                    </a:xfrm>
                  </p:grpSpPr>
                  <p:cxnSp>
                    <p:nvCxnSpPr>
                      <p:cNvPr id="1691" name="Straight Connector 1690">
                        <a:extLst>
                          <a:ext uri="{FF2B5EF4-FFF2-40B4-BE49-F238E27FC236}">
                            <a16:creationId xmlns:a16="http://schemas.microsoft.com/office/drawing/2014/main" id="{A7FDD521-AACE-1B40-BCA7-BC73B7D4487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613BD17E-B218-674B-ABF8-5C90D5E3349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2" name="Group 556">
                      <a:extLst>
                        <a:ext uri="{FF2B5EF4-FFF2-40B4-BE49-F238E27FC236}">
                          <a16:creationId xmlns:a16="http://schemas.microsoft.com/office/drawing/2014/main" id="{6993F5FA-52F2-5449-AE38-18C30591DE2B}"/>
                        </a:ext>
                      </a:extLst>
                    </p:cNvPr>
                    <p:cNvGrpSpPr>
                      <a:grpSpLocks/>
                    </p:cNvGrpSpPr>
                    <p:nvPr/>
                  </p:nvGrpSpPr>
                  <p:grpSpPr bwMode="auto">
                    <a:xfrm>
                      <a:off x="6396958" y="3598469"/>
                      <a:ext cx="559121" cy="92788"/>
                      <a:chOff x="6582044" y="2846082"/>
                      <a:chExt cx="559121" cy="92788"/>
                    </a:xfrm>
                  </p:grpSpPr>
                  <p:cxnSp>
                    <p:nvCxnSpPr>
                      <p:cNvPr id="1689" name="Straight Connector 1688">
                        <a:extLst>
                          <a:ext uri="{FF2B5EF4-FFF2-40B4-BE49-F238E27FC236}">
                            <a16:creationId xmlns:a16="http://schemas.microsoft.com/office/drawing/2014/main" id="{78962697-ED4F-CF49-AF5F-BFBD3C9EF73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101899BB-029C-264B-9F55-D203878D3EE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3" name="Group 557">
                      <a:extLst>
                        <a:ext uri="{FF2B5EF4-FFF2-40B4-BE49-F238E27FC236}">
                          <a16:creationId xmlns:a16="http://schemas.microsoft.com/office/drawing/2014/main" id="{1780EA0A-237A-A943-803F-2A56B9DA0A68}"/>
                        </a:ext>
                      </a:extLst>
                    </p:cNvPr>
                    <p:cNvGrpSpPr>
                      <a:grpSpLocks/>
                    </p:cNvGrpSpPr>
                    <p:nvPr/>
                  </p:nvGrpSpPr>
                  <p:grpSpPr bwMode="auto">
                    <a:xfrm>
                      <a:off x="6396478" y="3664333"/>
                      <a:ext cx="559121" cy="92788"/>
                      <a:chOff x="6582044" y="2846082"/>
                      <a:chExt cx="559121" cy="92788"/>
                    </a:xfrm>
                  </p:grpSpPr>
                  <p:cxnSp>
                    <p:nvCxnSpPr>
                      <p:cNvPr id="1687" name="Straight Connector 1686">
                        <a:extLst>
                          <a:ext uri="{FF2B5EF4-FFF2-40B4-BE49-F238E27FC236}">
                            <a16:creationId xmlns:a16="http://schemas.microsoft.com/office/drawing/2014/main" id="{0DFE239D-1C38-B342-9A03-8E00CE30474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CAE64976-9469-4541-815B-3025C232110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4" name="Group 558">
                      <a:extLst>
                        <a:ext uri="{FF2B5EF4-FFF2-40B4-BE49-F238E27FC236}">
                          <a16:creationId xmlns:a16="http://schemas.microsoft.com/office/drawing/2014/main" id="{E95167BF-D53B-4745-B162-A795EE056D1C}"/>
                        </a:ext>
                      </a:extLst>
                    </p:cNvPr>
                    <p:cNvGrpSpPr>
                      <a:grpSpLocks/>
                    </p:cNvGrpSpPr>
                    <p:nvPr/>
                  </p:nvGrpSpPr>
                  <p:grpSpPr bwMode="auto">
                    <a:xfrm>
                      <a:off x="6395998" y="3730197"/>
                      <a:ext cx="559121" cy="92788"/>
                      <a:chOff x="6582044" y="2846082"/>
                      <a:chExt cx="559121" cy="92788"/>
                    </a:xfrm>
                  </p:grpSpPr>
                  <p:cxnSp>
                    <p:nvCxnSpPr>
                      <p:cNvPr id="1685" name="Straight Connector 1684">
                        <a:extLst>
                          <a:ext uri="{FF2B5EF4-FFF2-40B4-BE49-F238E27FC236}">
                            <a16:creationId xmlns:a16="http://schemas.microsoft.com/office/drawing/2014/main" id="{6F2EA191-7095-5945-AC28-CCC87EBED8F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601DF95E-3B47-544B-A009-DB105BB731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647" name="Straight Connector 1646">
                    <a:extLst>
                      <a:ext uri="{FF2B5EF4-FFF2-40B4-BE49-F238E27FC236}">
                        <a16:creationId xmlns:a16="http://schemas.microsoft.com/office/drawing/2014/main" id="{7B6E1D40-4DAE-CF40-A004-BFD90E39805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a:extLst>
                      <a:ext uri="{FF2B5EF4-FFF2-40B4-BE49-F238E27FC236}">
                        <a16:creationId xmlns:a16="http://schemas.microsoft.com/office/drawing/2014/main" id="{BB1A3043-582F-3949-A87F-0C540DD9F7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D68088F9-DADE-6F48-9778-2B5BC09540B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D5BE1072-DE74-5544-AD37-A8C40FBBBBE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DC95AA19-FCFF-2343-BD8A-A76BBA9C49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a:extLst>
                      <a:ext uri="{FF2B5EF4-FFF2-40B4-BE49-F238E27FC236}">
                        <a16:creationId xmlns:a16="http://schemas.microsoft.com/office/drawing/2014/main" id="{10533753-DBE3-5247-92BA-EB527467400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a:extLst>
                      <a:ext uri="{FF2B5EF4-FFF2-40B4-BE49-F238E27FC236}">
                        <a16:creationId xmlns:a16="http://schemas.microsoft.com/office/drawing/2014/main" id="{6EAD2EAE-2655-A843-B579-35E796A970D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a:extLst>
                      <a:ext uri="{FF2B5EF4-FFF2-40B4-BE49-F238E27FC236}">
                        <a16:creationId xmlns:a16="http://schemas.microsoft.com/office/drawing/2014/main" id="{F1E86DFC-8F15-9748-8246-59D2EFACB58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BB2BE3D0-CE19-F241-BA78-469F95FF0FD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9D229C6-99A9-2849-9B20-801140E4E0C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3581F1F9-EFFD-754C-B06E-65631FE6A99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90DF71E5-142B-5F40-9951-B4E9A395D94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A50720E4-086E-A045-BD2D-7CFE17EA94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60" name="Group 1659">
                    <a:extLst>
                      <a:ext uri="{FF2B5EF4-FFF2-40B4-BE49-F238E27FC236}">
                        <a16:creationId xmlns:a16="http://schemas.microsoft.com/office/drawing/2014/main" id="{047FA09B-06C2-0840-8D83-8CCDEA8BBE42}"/>
                      </a:ext>
                    </a:extLst>
                  </p:cNvPr>
                  <p:cNvGrpSpPr/>
                  <p:nvPr/>
                </p:nvGrpSpPr>
                <p:grpSpPr>
                  <a:xfrm>
                    <a:off x="6434171" y="4488570"/>
                    <a:ext cx="224203" cy="179034"/>
                    <a:chOff x="3668110" y="2448910"/>
                    <a:chExt cx="3794234" cy="2165130"/>
                  </a:xfrm>
                </p:grpSpPr>
                <p:sp>
                  <p:nvSpPr>
                    <p:cNvPr id="1661" name="Rectangle 1660">
                      <a:extLst>
                        <a:ext uri="{FF2B5EF4-FFF2-40B4-BE49-F238E27FC236}">
                          <a16:creationId xmlns:a16="http://schemas.microsoft.com/office/drawing/2014/main" id="{1385E0AB-EC82-4C44-B7ED-5252921C81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662" name="Freeform 1661">
                      <a:extLst>
                        <a:ext uri="{FF2B5EF4-FFF2-40B4-BE49-F238E27FC236}">
                          <a16:creationId xmlns:a16="http://schemas.microsoft.com/office/drawing/2014/main" id="{5C05F8D5-7007-C54C-88E7-71C79BEB913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663" name="Group 1662">
                      <a:extLst>
                        <a:ext uri="{FF2B5EF4-FFF2-40B4-BE49-F238E27FC236}">
                          <a16:creationId xmlns:a16="http://schemas.microsoft.com/office/drawing/2014/main" id="{A8EE1893-04B4-324D-9BCF-F46881E41442}"/>
                        </a:ext>
                      </a:extLst>
                    </p:cNvPr>
                    <p:cNvGrpSpPr/>
                    <p:nvPr/>
                  </p:nvGrpSpPr>
                  <p:grpSpPr>
                    <a:xfrm>
                      <a:off x="3941378" y="2603243"/>
                      <a:ext cx="3202061" cy="1066110"/>
                      <a:chOff x="7939341" y="3037317"/>
                      <a:chExt cx="897649" cy="353919"/>
                    </a:xfrm>
                  </p:grpSpPr>
                  <p:sp>
                    <p:nvSpPr>
                      <p:cNvPr id="1664" name="Freeform 1663">
                        <a:extLst>
                          <a:ext uri="{FF2B5EF4-FFF2-40B4-BE49-F238E27FC236}">
                            <a16:creationId xmlns:a16="http://schemas.microsoft.com/office/drawing/2014/main" id="{E54CA897-7C68-974B-A7E7-9FDE774FAF7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665" name="Freeform 1664">
                        <a:extLst>
                          <a:ext uri="{FF2B5EF4-FFF2-40B4-BE49-F238E27FC236}">
                            <a16:creationId xmlns:a16="http://schemas.microsoft.com/office/drawing/2014/main" id="{A173B1F0-A14F-394D-981F-31F663E8231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666" name="Freeform 1665">
                        <a:extLst>
                          <a:ext uri="{FF2B5EF4-FFF2-40B4-BE49-F238E27FC236}">
                            <a16:creationId xmlns:a16="http://schemas.microsoft.com/office/drawing/2014/main" id="{021FAAA8-7611-3C40-AEFD-D9A38849A9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667" name="Freeform 1666">
                        <a:extLst>
                          <a:ext uri="{FF2B5EF4-FFF2-40B4-BE49-F238E27FC236}">
                            <a16:creationId xmlns:a16="http://schemas.microsoft.com/office/drawing/2014/main" id="{F52A17BB-438F-8545-952E-A667345983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1516" name="Group 1515">
                  <a:extLst>
                    <a:ext uri="{FF2B5EF4-FFF2-40B4-BE49-F238E27FC236}">
                      <a16:creationId xmlns:a16="http://schemas.microsoft.com/office/drawing/2014/main" id="{5D592423-6E9B-4E4A-9E38-E08A682CAD3F}"/>
                    </a:ext>
                  </a:extLst>
                </p:cNvPr>
                <p:cNvGrpSpPr/>
                <p:nvPr/>
              </p:nvGrpSpPr>
              <p:grpSpPr>
                <a:xfrm>
                  <a:off x="7195061" y="4648914"/>
                  <a:ext cx="267360" cy="997195"/>
                  <a:chOff x="6424161" y="4488570"/>
                  <a:chExt cx="267360" cy="997195"/>
                </a:xfrm>
              </p:grpSpPr>
              <p:grpSp>
                <p:nvGrpSpPr>
                  <p:cNvPr id="1587" name="Group 506">
                    <a:extLst>
                      <a:ext uri="{FF2B5EF4-FFF2-40B4-BE49-F238E27FC236}">
                        <a16:creationId xmlns:a16="http://schemas.microsoft.com/office/drawing/2014/main" id="{2E5CF7C1-D0C4-874A-9704-3559E12AF71D}"/>
                      </a:ext>
                    </a:extLst>
                  </p:cNvPr>
                  <p:cNvGrpSpPr>
                    <a:grpSpLocks/>
                  </p:cNvGrpSpPr>
                  <p:nvPr/>
                </p:nvGrpSpPr>
                <p:grpSpPr bwMode="auto">
                  <a:xfrm>
                    <a:off x="6424161" y="4637077"/>
                    <a:ext cx="235570" cy="848688"/>
                    <a:chOff x="6395998" y="3062424"/>
                    <a:chExt cx="564403" cy="837478"/>
                  </a:xfrm>
                </p:grpSpPr>
                <p:sp>
                  <p:nvSpPr>
                    <p:cNvPr id="1609" name="Rectangle 1608">
                      <a:extLst>
                        <a:ext uri="{FF2B5EF4-FFF2-40B4-BE49-F238E27FC236}">
                          <a16:creationId xmlns:a16="http://schemas.microsoft.com/office/drawing/2014/main" id="{57C468B6-42E3-9E4E-AEE3-098CEA992A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610" name="Straight Connector 1609">
                      <a:extLst>
                        <a:ext uri="{FF2B5EF4-FFF2-40B4-BE49-F238E27FC236}">
                          <a16:creationId xmlns:a16="http://schemas.microsoft.com/office/drawing/2014/main" id="{C3A200CB-DD45-2844-9B2A-216D2294E46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1" name="Rectangle 1610">
                      <a:extLst>
                        <a:ext uri="{FF2B5EF4-FFF2-40B4-BE49-F238E27FC236}">
                          <a16:creationId xmlns:a16="http://schemas.microsoft.com/office/drawing/2014/main" id="{9F81BA2A-4420-5A43-A18E-D03C82FD59C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612" name="Straight Connector 1611">
                      <a:extLst>
                        <a:ext uri="{FF2B5EF4-FFF2-40B4-BE49-F238E27FC236}">
                          <a16:creationId xmlns:a16="http://schemas.microsoft.com/office/drawing/2014/main" id="{F63DFB73-9008-8E47-A15C-7CDC0A90F344}"/>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3" name="Rectangle 1612">
                      <a:extLst>
                        <a:ext uri="{FF2B5EF4-FFF2-40B4-BE49-F238E27FC236}">
                          <a16:creationId xmlns:a16="http://schemas.microsoft.com/office/drawing/2014/main" id="{4901C397-1487-3C46-BE52-DC66740DC76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614" name="Rectangle 1613">
                      <a:extLst>
                        <a:ext uri="{FF2B5EF4-FFF2-40B4-BE49-F238E27FC236}">
                          <a16:creationId xmlns:a16="http://schemas.microsoft.com/office/drawing/2014/main" id="{8435296F-6B23-FF4D-BCC8-300A7106DF1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615" name="Straight Connector 1614">
                      <a:extLst>
                        <a:ext uri="{FF2B5EF4-FFF2-40B4-BE49-F238E27FC236}">
                          <a16:creationId xmlns:a16="http://schemas.microsoft.com/office/drawing/2014/main" id="{4B9A6ED5-68D5-5F4E-B1D9-1D7268CDFE0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6" name="Group 544">
                      <a:extLst>
                        <a:ext uri="{FF2B5EF4-FFF2-40B4-BE49-F238E27FC236}">
                          <a16:creationId xmlns:a16="http://schemas.microsoft.com/office/drawing/2014/main" id="{7127710C-0768-614C-B425-ED5139EC978E}"/>
                        </a:ext>
                      </a:extLst>
                    </p:cNvPr>
                    <p:cNvGrpSpPr>
                      <a:grpSpLocks/>
                    </p:cNvGrpSpPr>
                    <p:nvPr/>
                  </p:nvGrpSpPr>
                  <p:grpSpPr bwMode="auto">
                    <a:xfrm>
                      <a:off x="6400318" y="3137421"/>
                      <a:ext cx="559121" cy="92788"/>
                      <a:chOff x="6582044" y="2846082"/>
                      <a:chExt cx="559121" cy="92788"/>
                    </a:xfrm>
                  </p:grpSpPr>
                  <p:cxnSp>
                    <p:nvCxnSpPr>
                      <p:cNvPr id="1644" name="Straight Connector 1643">
                        <a:extLst>
                          <a:ext uri="{FF2B5EF4-FFF2-40B4-BE49-F238E27FC236}">
                            <a16:creationId xmlns:a16="http://schemas.microsoft.com/office/drawing/2014/main" id="{169585E0-234F-0043-815C-9337631D636A}"/>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832B8301-351A-4943-A8A4-89756B8BC41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7" name="Group 547">
                      <a:extLst>
                        <a:ext uri="{FF2B5EF4-FFF2-40B4-BE49-F238E27FC236}">
                          <a16:creationId xmlns:a16="http://schemas.microsoft.com/office/drawing/2014/main" id="{0F80C0B1-E8B7-584E-BB76-A36754CAEDA9}"/>
                        </a:ext>
                      </a:extLst>
                    </p:cNvPr>
                    <p:cNvGrpSpPr>
                      <a:grpSpLocks/>
                    </p:cNvGrpSpPr>
                    <p:nvPr/>
                  </p:nvGrpSpPr>
                  <p:grpSpPr bwMode="auto">
                    <a:xfrm>
                      <a:off x="6399838" y="3203285"/>
                      <a:ext cx="559121" cy="92788"/>
                      <a:chOff x="6582044" y="2846082"/>
                      <a:chExt cx="559121" cy="92788"/>
                    </a:xfrm>
                  </p:grpSpPr>
                  <p:cxnSp>
                    <p:nvCxnSpPr>
                      <p:cNvPr id="1642" name="Straight Connector 1641">
                        <a:extLst>
                          <a:ext uri="{FF2B5EF4-FFF2-40B4-BE49-F238E27FC236}">
                            <a16:creationId xmlns:a16="http://schemas.microsoft.com/office/drawing/2014/main" id="{FF273DAF-D46D-694D-B748-52B836CADE1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9F018195-5B35-9645-80DF-DAFD938AF53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8" name="Group 549">
                      <a:extLst>
                        <a:ext uri="{FF2B5EF4-FFF2-40B4-BE49-F238E27FC236}">
                          <a16:creationId xmlns:a16="http://schemas.microsoft.com/office/drawing/2014/main" id="{438A8C66-3D78-344E-96C6-236DB1FBB53D}"/>
                        </a:ext>
                      </a:extLst>
                    </p:cNvPr>
                    <p:cNvGrpSpPr>
                      <a:grpSpLocks/>
                    </p:cNvGrpSpPr>
                    <p:nvPr/>
                  </p:nvGrpSpPr>
                  <p:grpSpPr bwMode="auto">
                    <a:xfrm>
                      <a:off x="6399358" y="3269149"/>
                      <a:ext cx="559121" cy="92788"/>
                      <a:chOff x="6582044" y="2846082"/>
                      <a:chExt cx="559121" cy="92788"/>
                    </a:xfrm>
                  </p:grpSpPr>
                  <p:cxnSp>
                    <p:nvCxnSpPr>
                      <p:cNvPr id="1640" name="Straight Connector 1639">
                        <a:extLst>
                          <a:ext uri="{FF2B5EF4-FFF2-40B4-BE49-F238E27FC236}">
                            <a16:creationId xmlns:a16="http://schemas.microsoft.com/office/drawing/2014/main" id="{431CCD44-CD37-7145-B8AE-BCC23C43853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FBCF33C2-A091-E545-88F4-C6751E1FBB92}"/>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9" name="Group 550">
                      <a:extLst>
                        <a:ext uri="{FF2B5EF4-FFF2-40B4-BE49-F238E27FC236}">
                          <a16:creationId xmlns:a16="http://schemas.microsoft.com/office/drawing/2014/main" id="{EFD99DC6-58E7-3041-B9ED-DC565FE3F049}"/>
                        </a:ext>
                      </a:extLst>
                    </p:cNvPr>
                    <p:cNvGrpSpPr>
                      <a:grpSpLocks/>
                    </p:cNvGrpSpPr>
                    <p:nvPr/>
                  </p:nvGrpSpPr>
                  <p:grpSpPr bwMode="auto">
                    <a:xfrm>
                      <a:off x="6398878" y="3335013"/>
                      <a:ext cx="559121" cy="92788"/>
                      <a:chOff x="6582044" y="2846082"/>
                      <a:chExt cx="559121" cy="92788"/>
                    </a:xfrm>
                  </p:grpSpPr>
                  <p:cxnSp>
                    <p:nvCxnSpPr>
                      <p:cNvPr id="1638" name="Straight Connector 1637">
                        <a:extLst>
                          <a:ext uri="{FF2B5EF4-FFF2-40B4-BE49-F238E27FC236}">
                            <a16:creationId xmlns:a16="http://schemas.microsoft.com/office/drawing/2014/main" id="{89AEF845-2909-0E4F-A153-32BAEB9B93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a:extLst>
                          <a:ext uri="{FF2B5EF4-FFF2-40B4-BE49-F238E27FC236}">
                            <a16:creationId xmlns:a16="http://schemas.microsoft.com/office/drawing/2014/main" id="{30BD0365-9EE5-E941-901A-FC591131293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0" name="Group 551">
                      <a:extLst>
                        <a:ext uri="{FF2B5EF4-FFF2-40B4-BE49-F238E27FC236}">
                          <a16:creationId xmlns:a16="http://schemas.microsoft.com/office/drawing/2014/main" id="{6C182843-47E5-1044-A24C-DD2D8319C092}"/>
                        </a:ext>
                      </a:extLst>
                    </p:cNvPr>
                    <p:cNvGrpSpPr>
                      <a:grpSpLocks/>
                    </p:cNvGrpSpPr>
                    <p:nvPr/>
                  </p:nvGrpSpPr>
                  <p:grpSpPr bwMode="auto">
                    <a:xfrm>
                      <a:off x="6398398" y="3400877"/>
                      <a:ext cx="559121" cy="92788"/>
                      <a:chOff x="6582044" y="2846082"/>
                      <a:chExt cx="559121" cy="92788"/>
                    </a:xfrm>
                  </p:grpSpPr>
                  <p:cxnSp>
                    <p:nvCxnSpPr>
                      <p:cNvPr id="1636" name="Straight Connector 1635">
                        <a:extLst>
                          <a:ext uri="{FF2B5EF4-FFF2-40B4-BE49-F238E27FC236}">
                            <a16:creationId xmlns:a16="http://schemas.microsoft.com/office/drawing/2014/main" id="{1877A5A1-5195-2748-803D-13DA4BBEEABE}"/>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6DECF026-CEB8-F34F-85B6-5F9DF33D54A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1" name="Group 552">
                      <a:extLst>
                        <a:ext uri="{FF2B5EF4-FFF2-40B4-BE49-F238E27FC236}">
                          <a16:creationId xmlns:a16="http://schemas.microsoft.com/office/drawing/2014/main" id="{588B3902-0EE5-F74A-AC43-4D7E177DA597}"/>
                        </a:ext>
                      </a:extLst>
                    </p:cNvPr>
                    <p:cNvGrpSpPr>
                      <a:grpSpLocks/>
                    </p:cNvGrpSpPr>
                    <p:nvPr/>
                  </p:nvGrpSpPr>
                  <p:grpSpPr bwMode="auto">
                    <a:xfrm>
                      <a:off x="6397918" y="3466741"/>
                      <a:ext cx="559121" cy="92788"/>
                      <a:chOff x="6582044" y="2846082"/>
                      <a:chExt cx="559121" cy="92788"/>
                    </a:xfrm>
                  </p:grpSpPr>
                  <p:cxnSp>
                    <p:nvCxnSpPr>
                      <p:cNvPr id="1634" name="Straight Connector 1633">
                        <a:extLst>
                          <a:ext uri="{FF2B5EF4-FFF2-40B4-BE49-F238E27FC236}">
                            <a16:creationId xmlns:a16="http://schemas.microsoft.com/office/drawing/2014/main" id="{7E693108-9527-A144-BC69-A39AC6E7BB4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78BD4A52-8C11-7B4C-9428-8EB321B7DD3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2" name="Group 555">
                      <a:extLst>
                        <a:ext uri="{FF2B5EF4-FFF2-40B4-BE49-F238E27FC236}">
                          <a16:creationId xmlns:a16="http://schemas.microsoft.com/office/drawing/2014/main" id="{E4DB450A-C4F3-2941-9EF9-BB5774FCFA64}"/>
                        </a:ext>
                      </a:extLst>
                    </p:cNvPr>
                    <p:cNvGrpSpPr>
                      <a:grpSpLocks/>
                    </p:cNvGrpSpPr>
                    <p:nvPr/>
                  </p:nvGrpSpPr>
                  <p:grpSpPr bwMode="auto">
                    <a:xfrm>
                      <a:off x="6397438" y="3532605"/>
                      <a:ext cx="559121" cy="92788"/>
                      <a:chOff x="6582044" y="2846082"/>
                      <a:chExt cx="559121" cy="92788"/>
                    </a:xfrm>
                  </p:grpSpPr>
                  <p:cxnSp>
                    <p:nvCxnSpPr>
                      <p:cNvPr id="1632" name="Straight Connector 1631">
                        <a:extLst>
                          <a:ext uri="{FF2B5EF4-FFF2-40B4-BE49-F238E27FC236}">
                            <a16:creationId xmlns:a16="http://schemas.microsoft.com/office/drawing/2014/main" id="{5ADB41B7-AD45-5B43-9F87-EF98961FEA3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a:extLst>
                          <a:ext uri="{FF2B5EF4-FFF2-40B4-BE49-F238E27FC236}">
                            <a16:creationId xmlns:a16="http://schemas.microsoft.com/office/drawing/2014/main" id="{8AE10DF0-FE41-1F4B-95FF-81AC84C4A1B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3" name="Group 556">
                      <a:extLst>
                        <a:ext uri="{FF2B5EF4-FFF2-40B4-BE49-F238E27FC236}">
                          <a16:creationId xmlns:a16="http://schemas.microsoft.com/office/drawing/2014/main" id="{F615EE8F-919D-824C-A8BA-C82266DBFB08}"/>
                        </a:ext>
                      </a:extLst>
                    </p:cNvPr>
                    <p:cNvGrpSpPr>
                      <a:grpSpLocks/>
                    </p:cNvGrpSpPr>
                    <p:nvPr/>
                  </p:nvGrpSpPr>
                  <p:grpSpPr bwMode="auto">
                    <a:xfrm>
                      <a:off x="6396958" y="3598469"/>
                      <a:ext cx="559121" cy="92788"/>
                      <a:chOff x="6582044" y="2846082"/>
                      <a:chExt cx="559121" cy="92788"/>
                    </a:xfrm>
                  </p:grpSpPr>
                  <p:cxnSp>
                    <p:nvCxnSpPr>
                      <p:cNvPr id="1630" name="Straight Connector 1629">
                        <a:extLst>
                          <a:ext uri="{FF2B5EF4-FFF2-40B4-BE49-F238E27FC236}">
                            <a16:creationId xmlns:a16="http://schemas.microsoft.com/office/drawing/2014/main" id="{7D41954C-E43D-9345-AA3A-2D6DBAFE0CD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1D514AC8-18AE-BB47-A867-D99FC6B5944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4" name="Group 557">
                      <a:extLst>
                        <a:ext uri="{FF2B5EF4-FFF2-40B4-BE49-F238E27FC236}">
                          <a16:creationId xmlns:a16="http://schemas.microsoft.com/office/drawing/2014/main" id="{D0A50830-6ECF-0347-9E90-0650BCA11688}"/>
                        </a:ext>
                      </a:extLst>
                    </p:cNvPr>
                    <p:cNvGrpSpPr>
                      <a:grpSpLocks/>
                    </p:cNvGrpSpPr>
                    <p:nvPr/>
                  </p:nvGrpSpPr>
                  <p:grpSpPr bwMode="auto">
                    <a:xfrm>
                      <a:off x="6396478" y="3664333"/>
                      <a:ext cx="559121" cy="92788"/>
                      <a:chOff x="6582044" y="2846082"/>
                      <a:chExt cx="559121" cy="92788"/>
                    </a:xfrm>
                  </p:grpSpPr>
                  <p:cxnSp>
                    <p:nvCxnSpPr>
                      <p:cNvPr id="1628" name="Straight Connector 1627">
                        <a:extLst>
                          <a:ext uri="{FF2B5EF4-FFF2-40B4-BE49-F238E27FC236}">
                            <a16:creationId xmlns:a16="http://schemas.microsoft.com/office/drawing/2014/main" id="{56471FAD-1690-FB4E-ABB3-CA5FC1974CE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8DA93F94-E553-B141-8EE5-BD9781617B4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5" name="Group 558">
                      <a:extLst>
                        <a:ext uri="{FF2B5EF4-FFF2-40B4-BE49-F238E27FC236}">
                          <a16:creationId xmlns:a16="http://schemas.microsoft.com/office/drawing/2014/main" id="{C4ED29A0-28D1-DF44-B7FA-B807FADA0D34}"/>
                        </a:ext>
                      </a:extLst>
                    </p:cNvPr>
                    <p:cNvGrpSpPr>
                      <a:grpSpLocks/>
                    </p:cNvGrpSpPr>
                    <p:nvPr/>
                  </p:nvGrpSpPr>
                  <p:grpSpPr bwMode="auto">
                    <a:xfrm>
                      <a:off x="6395998" y="3730197"/>
                      <a:ext cx="559121" cy="92788"/>
                      <a:chOff x="6582044" y="2846082"/>
                      <a:chExt cx="559121" cy="92788"/>
                    </a:xfrm>
                  </p:grpSpPr>
                  <p:cxnSp>
                    <p:nvCxnSpPr>
                      <p:cNvPr id="1626" name="Straight Connector 1625">
                        <a:extLst>
                          <a:ext uri="{FF2B5EF4-FFF2-40B4-BE49-F238E27FC236}">
                            <a16:creationId xmlns:a16="http://schemas.microsoft.com/office/drawing/2014/main" id="{DD7F3869-B14B-AA4A-A6F0-4EBEB6F709E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AC55E71E-1CEA-0F47-9140-4D22A139E784}"/>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88" name="Straight Connector 1587">
                    <a:extLst>
                      <a:ext uri="{FF2B5EF4-FFF2-40B4-BE49-F238E27FC236}">
                        <a16:creationId xmlns:a16="http://schemas.microsoft.com/office/drawing/2014/main" id="{51AEFC79-C0CE-354E-9AE3-4586ACDA69B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FD4F1EE2-46C7-9449-A095-4B87647A998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E59D1F5E-1765-A542-99FE-0E143DE7282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3B2F561D-5B7D-BD48-9097-1F4078A5001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2" name="Straight Connector 1591">
                    <a:extLst>
                      <a:ext uri="{FF2B5EF4-FFF2-40B4-BE49-F238E27FC236}">
                        <a16:creationId xmlns:a16="http://schemas.microsoft.com/office/drawing/2014/main" id="{44057ECE-E09C-444B-90FB-1C7FD86620A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67F46BC3-97F2-D547-925B-28D0A49E27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B904CD11-034A-A147-85C0-964CA3FF023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5993DDFC-AEA0-3D41-8002-235FA39FD94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a:extLst>
                      <a:ext uri="{FF2B5EF4-FFF2-40B4-BE49-F238E27FC236}">
                        <a16:creationId xmlns:a16="http://schemas.microsoft.com/office/drawing/2014/main" id="{DF48E2ED-5D97-7646-BD9C-C3E60048AC8E}"/>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893604D8-A701-6544-BAFC-76EA39B76A1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D7C394DE-4634-3043-9B2B-C0B111EEF53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7C02002F-ACDC-494F-B6D1-BFA4A813C8A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909B7D10-613D-9245-A151-344ADF19B1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01" name="Group 1600">
                    <a:extLst>
                      <a:ext uri="{FF2B5EF4-FFF2-40B4-BE49-F238E27FC236}">
                        <a16:creationId xmlns:a16="http://schemas.microsoft.com/office/drawing/2014/main" id="{A616C864-71EE-B54E-939B-3D3A42BF91D4}"/>
                      </a:ext>
                    </a:extLst>
                  </p:cNvPr>
                  <p:cNvGrpSpPr/>
                  <p:nvPr/>
                </p:nvGrpSpPr>
                <p:grpSpPr>
                  <a:xfrm>
                    <a:off x="6434171" y="4488570"/>
                    <a:ext cx="224203" cy="179034"/>
                    <a:chOff x="3668110" y="2448910"/>
                    <a:chExt cx="3794234" cy="2165130"/>
                  </a:xfrm>
                </p:grpSpPr>
                <p:sp>
                  <p:nvSpPr>
                    <p:cNvPr id="1602" name="Rectangle 1601">
                      <a:extLst>
                        <a:ext uri="{FF2B5EF4-FFF2-40B4-BE49-F238E27FC236}">
                          <a16:creationId xmlns:a16="http://schemas.microsoft.com/office/drawing/2014/main" id="{5A762B41-8A5B-6640-A148-274FEDF957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603" name="Freeform 1602">
                      <a:extLst>
                        <a:ext uri="{FF2B5EF4-FFF2-40B4-BE49-F238E27FC236}">
                          <a16:creationId xmlns:a16="http://schemas.microsoft.com/office/drawing/2014/main" id="{9B7CD8E5-AF15-AB4D-8F92-7CC71A7A052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604" name="Group 1603">
                      <a:extLst>
                        <a:ext uri="{FF2B5EF4-FFF2-40B4-BE49-F238E27FC236}">
                          <a16:creationId xmlns:a16="http://schemas.microsoft.com/office/drawing/2014/main" id="{35F37621-3667-C44B-A08E-C51F443B7C35}"/>
                        </a:ext>
                      </a:extLst>
                    </p:cNvPr>
                    <p:cNvGrpSpPr/>
                    <p:nvPr/>
                  </p:nvGrpSpPr>
                  <p:grpSpPr>
                    <a:xfrm>
                      <a:off x="3941378" y="2603243"/>
                      <a:ext cx="3202061" cy="1066110"/>
                      <a:chOff x="7939341" y="3037317"/>
                      <a:chExt cx="897649" cy="353919"/>
                    </a:xfrm>
                  </p:grpSpPr>
                  <p:sp>
                    <p:nvSpPr>
                      <p:cNvPr id="1605" name="Freeform 1604">
                        <a:extLst>
                          <a:ext uri="{FF2B5EF4-FFF2-40B4-BE49-F238E27FC236}">
                            <a16:creationId xmlns:a16="http://schemas.microsoft.com/office/drawing/2014/main" id="{980C0CCE-3ABC-E746-B1AF-A740EAA9402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606" name="Freeform 1605">
                        <a:extLst>
                          <a:ext uri="{FF2B5EF4-FFF2-40B4-BE49-F238E27FC236}">
                            <a16:creationId xmlns:a16="http://schemas.microsoft.com/office/drawing/2014/main" id="{AFFB1AA9-5391-4F49-B3E8-6EFDEE22CFE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607" name="Freeform 1606">
                        <a:extLst>
                          <a:ext uri="{FF2B5EF4-FFF2-40B4-BE49-F238E27FC236}">
                            <a16:creationId xmlns:a16="http://schemas.microsoft.com/office/drawing/2014/main" id="{2B7328EE-F236-5F47-8F3D-E670F5CC5DE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608" name="Freeform 1607">
                        <a:extLst>
                          <a:ext uri="{FF2B5EF4-FFF2-40B4-BE49-F238E27FC236}">
                            <a16:creationId xmlns:a16="http://schemas.microsoft.com/office/drawing/2014/main" id="{E8DB347E-300E-604B-9061-178C7960294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1517" name="Group 1516">
                  <a:extLst>
                    <a:ext uri="{FF2B5EF4-FFF2-40B4-BE49-F238E27FC236}">
                      <a16:creationId xmlns:a16="http://schemas.microsoft.com/office/drawing/2014/main" id="{F2917793-D605-B849-BBEE-338D24A50838}"/>
                    </a:ext>
                  </a:extLst>
                </p:cNvPr>
                <p:cNvGrpSpPr/>
                <p:nvPr/>
              </p:nvGrpSpPr>
              <p:grpSpPr>
                <a:xfrm>
                  <a:off x="7734580" y="4641605"/>
                  <a:ext cx="267360" cy="997195"/>
                  <a:chOff x="6424161" y="4488570"/>
                  <a:chExt cx="267360" cy="997195"/>
                </a:xfrm>
              </p:grpSpPr>
              <p:grpSp>
                <p:nvGrpSpPr>
                  <p:cNvPr id="1520" name="Group 506">
                    <a:extLst>
                      <a:ext uri="{FF2B5EF4-FFF2-40B4-BE49-F238E27FC236}">
                        <a16:creationId xmlns:a16="http://schemas.microsoft.com/office/drawing/2014/main" id="{955BBAF6-C544-F941-9000-529D7EE30C70}"/>
                      </a:ext>
                    </a:extLst>
                  </p:cNvPr>
                  <p:cNvGrpSpPr>
                    <a:grpSpLocks/>
                  </p:cNvGrpSpPr>
                  <p:nvPr/>
                </p:nvGrpSpPr>
                <p:grpSpPr bwMode="auto">
                  <a:xfrm>
                    <a:off x="6424161" y="4637077"/>
                    <a:ext cx="235570" cy="848688"/>
                    <a:chOff x="6395998" y="3062424"/>
                    <a:chExt cx="564403" cy="837478"/>
                  </a:xfrm>
                </p:grpSpPr>
                <p:sp>
                  <p:nvSpPr>
                    <p:cNvPr id="1550" name="Rectangle 1549">
                      <a:extLst>
                        <a:ext uri="{FF2B5EF4-FFF2-40B4-BE49-F238E27FC236}">
                          <a16:creationId xmlns:a16="http://schemas.microsoft.com/office/drawing/2014/main" id="{38CBBD4C-071B-2A43-AFE1-EA793281B843}"/>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551" name="Straight Connector 1550">
                      <a:extLst>
                        <a:ext uri="{FF2B5EF4-FFF2-40B4-BE49-F238E27FC236}">
                          <a16:creationId xmlns:a16="http://schemas.microsoft.com/office/drawing/2014/main" id="{F66DCF05-D8BA-9F46-B2A6-1D1E3866BC6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2" name="Rectangle 1551">
                      <a:extLst>
                        <a:ext uri="{FF2B5EF4-FFF2-40B4-BE49-F238E27FC236}">
                          <a16:creationId xmlns:a16="http://schemas.microsoft.com/office/drawing/2014/main" id="{1429C9E6-F6D2-804B-9054-C5B42B49FB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553" name="Straight Connector 1552">
                      <a:extLst>
                        <a:ext uri="{FF2B5EF4-FFF2-40B4-BE49-F238E27FC236}">
                          <a16:creationId xmlns:a16="http://schemas.microsoft.com/office/drawing/2014/main" id="{5C198BB9-B507-1147-BC5F-45090D44014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4" name="Rectangle 1553">
                      <a:extLst>
                        <a:ext uri="{FF2B5EF4-FFF2-40B4-BE49-F238E27FC236}">
                          <a16:creationId xmlns:a16="http://schemas.microsoft.com/office/drawing/2014/main" id="{067374E9-C773-9A45-895F-53ABEA21ECD7}"/>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555" name="Rectangle 1554">
                      <a:extLst>
                        <a:ext uri="{FF2B5EF4-FFF2-40B4-BE49-F238E27FC236}">
                          <a16:creationId xmlns:a16="http://schemas.microsoft.com/office/drawing/2014/main" id="{BEB755DE-93EE-B94B-BF4F-7E39F74CBD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556" name="Straight Connector 1555">
                      <a:extLst>
                        <a:ext uri="{FF2B5EF4-FFF2-40B4-BE49-F238E27FC236}">
                          <a16:creationId xmlns:a16="http://schemas.microsoft.com/office/drawing/2014/main" id="{7C53239E-91F4-6D4D-AEF6-7A4DC724C10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57" name="Group 544">
                      <a:extLst>
                        <a:ext uri="{FF2B5EF4-FFF2-40B4-BE49-F238E27FC236}">
                          <a16:creationId xmlns:a16="http://schemas.microsoft.com/office/drawing/2014/main" id="{46B5E060-33BB-6C42-8892-DC9F58D2034F}"/>
                        </a:ext>
                      </a:extLst>
                    </p:cNvPr>
                    <p:cNvGrpSpPr>
                      <a:grpSpLocks/>
                    </p:cNvGrpSpPr>
                    <p:nvPr/>
                  </p:nvGrpSpPr>
                  <p:grpSpPr bwMode="auto">
                    <a:xfrm>
                      <a:off x="6400318" y="3137421"/>
                      <a:ext cx="559121" cy="92788"/>
                      <a:chOff x="6582044" y="2846082"/>
                      <a:chExt cx="559121" cy="92788"/>
                    </a:xfrm>
                  </p:grpSpPr>
                  <p:cxnSp>
                    <p:nvCxnSpPr>
                      <p:cNvPr id="1585" name="Straight Connector 1584">
                        <a:extLst>
                          <a:ext uri="{FF2B5EF4-FFF2-40B4-BE49-F238E27FC236}">
                            <a16:creationId xmlns:a16="http://schemas.microsoft.com/office/drawing/2014/main" id="{ADBDFE04-15F5-974B-849B-DD6A2B29DA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EC584186-C946-A84E-A827-1C268347CB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8" name="Group 547">
                      <a:extLst>
                        <a:ext uri="{FF2B5EF4-FFF2-40B4-BE49-F238E27FC236}">
                          <a16:creationId xmlns:a16="http://schemas.microsoft.com/office/drawing/2014/main" id="{3BEDB270-10EB-AC46-92B2-CC513D0BDE9C}"/>
                        </a:ext>
                      </a:extLst>
                    </p:cNvPr>
                    <p:cNvGrpSpPr>
                      <a:grpSpLocks/>
                    </p:cNvGrpSpPr>
                    <p:nvPr/>
                  </p:nvGrpSpPr>
                  <p:grpSpPr bwMode="auto">
                    <a:xfrm>
                      <a:off x="6399838" y="3203285"/>
                      <a:ext cx="559121" cy="92788"/>
                      <a:chOff x="6582044" y="2846082"/>
                      <a:chExt cx="559121" cy="92788"/>
                    </a:xfrm>
                  </p:grpSpPr>
                  <p:cxnSp>
                    <p:nvCxnSpPr>
                      <p:cNvPr id="1583" name="Straight Connector 1582">
                        <a:extLst>
                          <a:ext uri="{FF2B5EF4-FFF2-40B4-BE49-F238E27FC236}">
                            <a16:creationId xmlns:a16="http://schemas.microsoft.com/office/drawing/2014/main" id="{26B27D45-147E-A54B-AA74-56CDFA9D0DD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24EEE3D2-C962-E843-914C-39CEBCCC19C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9" name="Group 549">
                      <a:extLst>
                        <a:ext uri="{FF2B5EF4-FFF2-40B4-BE49-F238E27FC236}">
                          <a16:creationId xmlns:a16="http://schemas.microsoft.com/office/drawing/2014/main" id="{428E0C6F-DF09-EA41-A85D-334507221C21}"/>
                        </a:ext>
                      </a:extLst>
                    </p:cNvPr>
                    <p:cNvGrpSpPr>
                      <a:grpSpLocks/>
                    </p:cNvGrpSpPr>
                    <p:nvPr/>
                  </p:nvGrpSpPr>
                  <p:grpSpPr bwMode="auto">
                    <a:xfrm>
                      <a:off x="6399358" y="3269149"/>
                      <a:ext cx="559121" cy="92788"/>
                      <a:chOff x="6582044" y="2846082"/>
                      <a:chExt cx="559121" cy="92788"/>
                    </a:xfrm>
                  </p:grpSpPr>
                  <p:cxnSp>
                    <p:nvCxnSpPr>
                      <p:cNvPr id="1581" name="Straight Connector 1580">
                        <a:extLst>
                          <a:ext uri="{FF2B5EF4-FFF2-40B4-BE49-F238E27FC236}">
                            <a16:creationId xmlns:a16="http://schemas.microsoft.com/office/drawing/2014/main" id="{AF19D63A-FD23-F045-825F-C30CAA10692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2" name="Straight Connector 1581">
                        <a:extLst>
                          <a:ext uri="{FF2B5EF4-FFF2-40B4-BE49-F238E27FC236}">
                            <a16:creationId xmlns:a16="http://schemas.microsoft.com/office/drawing/2014/main" id="{F21F4910-8C04-4746-8DF2-148815D24A2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0" name="Group 550">
                      <a:extLst>
                        <a:ext uri="{FF2B5EF4-FFF2-40B4-BE49-F238E27FC236}">
                          <a16:creationId xmlns:a16="http://schemas.microsoft.com/office/drawing/2014/main" id="{97225B84-3AF2-BC4E-8B60-1BCFF0D7CEF8}"/>
                        </a:ext>
                      </a:extLst>
                    </p:cNvPr>
                    <p:cNvGrpSpPr>
                      <a:grpSpLocks/>
                    </p:cNvGrpSpPr>
                    <p:nvPr/>
                  </p:nvGrpSpPr>
                  <p:grpSpPr bwMode="auto">
                    <a:xfrm>
                      <a:off x="6398878" y="3335013"/>
                      <a:ext cx="559121" cy="92788"/>
                      <a:chOff x="6582044" y="2846082"/>
                      <a:chExt cx="559121" cy="92788"/>
                    </a:xfrm>
                  </p:grpSpPr>
                  <p:cxnSp>
                    <p:nvCxnSpPr>
                      <p:cNvPr id="1579" name="Straight Connector 1578">
                        <a:extLst>
                          <a:ext uri="{FF2B5EF4-FFF2-40B4-BE49-F238E27FC236}">
                            <a16:creationId xmlns:a16="http://schemas.microsoft.com/office/drawing/2014/main" id="{347A7188-B380-4446-8148-261FB17EDA1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17272D00-F61A-9148-84AE-1C51FEA930E8}"/>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1" name="Group 551">
                      <a:extLst>
                        <a:ext uri="{FF2B5EF4-FFF2-40B4-BE49-F238E27FC236}">
                          <a16:creationId xmlns:a16="http://schemas.microsoft.com/office/drawing/2014/main" id="{D9600F4E-03B5-AA41-93AC-A4592AE8DAB9}"/>
                        </a:ext>
                      </a:extLst>
                    </p:cNvPr>
                    <p:cNvGrpSpPr>
                      <a:grpSpLocks/>
                    </p:cNvGrpSpPr>
                    <p:nvPr/>
                  </p:nvGrpSpPr>
                  <p:grpSpPr bwMode="auto">
                    <a:xfrm>
                      <a:off x="6398398" y="3400877"/>
                      <a:ext cx="559121" cy="92788"/>
                      <a:chOff x="6582044" y="2846082"/>
                      <a:chExt cx="559121" cy="92788"/>
                    </a:xfrm>
                  </p:grpSpPr>
                  <p:cxnSp>
                    <p:nvCxnSpPr>
                      <p:cNvPr id="1577" name="Straight Connector 1576">
                        <a:extLst>
                          <a:ext uri="{FF2B5EF4-FFF2-40B4-BE49-F238E27FC236}">
                            <a16:creationId xmlns:a16="http://schemas.microsoft.com/office/drawing/2014/main" id="{52EEAD92-E5D5-BD48-B650-65C679D57E1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a:extLst>
                          <a:ext uri="{FF2B5EF4-FFF2-40B4-BE49-F238E27FC236}">
                            <a16:creationId xmlns:a16="http://schemas.microsoft.com/office/drawing/2014/main" id="{F9135993-93A6-034C-85B8-51625CA9E22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2" name="Group 552">
                      <a:extLst>
                        <a:ext uri="{FF2B5EF4-FFF2-40B4-BE49-F238E27FC236}">
                          <a16:creationId xmlns:a16="http://schemas.microsoft.com/office/drawing/2014/main" id="{80556CE6-DD3F-1142-9323-200596D9435D}"/>
                        </a:ext>
                      </a:extLst>
                    </p:cNvPr>
                    <p:cNvGrpSpPr>
                      <a:grpSpLocks/>
                    </p:cNvGrpSpPr>
                    <p:nvPr/>
                  </p:nvGrpSpPr>
                  <p:grpSpPr bwMode="auto">
                    <a:xfrm>
                      <a:off x="6397918" y="3466741"/>
                      <a:ext cx="559121" cy="92788"/>
                      <a:chOff x="6582044" y="2846082"/>
                      <a:chExt cx="559121" cy="92788"/>
                    </a:xfrm>
                  </p:grpSpPr>
                  <p:cxnSp>
                    <p:nvCxnSpPr>
                      <p:cNvPr id="1575" name="Straight Connector 1574">
                        <a:extLst>
                          <a:ext uri="{FF2B5EF4-FFF2-40B4-BE49-F238E27FC236}">
                            <a16:creationId xmlns:a16="http://schemas.microsoft.com/office/drawing/2014/main" id="{72397CD9-A323-2B4C-AAAD-2A14A82987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E999D386-8B28-584F-92C7-A91A624D308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3" name="Group 555">
                      <a:extLst>
                        <a:ext uri="{FF2B5EF4-FFF2-40B4-BE49-F238E27FC236}">
                          <a16:creationId xmlns:a16="http://schemas.microsoft.com/office/drawing/2014/main" id="{0619CBCA-77AE-1D43-803D-EAB6F9EF1D5C}"/>
                        </a:ext>
                      </a:extLst>
                    </p:cNvPr>
                    <p:cNvGrpSpPr>
                      <a:grpSpLocks/>
                    </p:cNvGrpSpPr>
                    <p:nvPr/>
                  </p:nvGrpSpPr>
                  <p:grpSpPr bwMode="auto">
                    <a:xfrm>
                      <a:off x="6397438" y="3532605"/>
                      <a:ext cx="559121" cy="92788"/>
                      <a:chOff x="6582044" y="2846082"/>
                      <a:chExt cx="559121" cy="92788"/>
                    </a:xfrm>
                  </p:grpSpPr>
                  <p:cxnSp>
                    <p:nvCxnSpPr>
                      <p:cNvPr id="1573" name="Straight Connector 1572">
                        <a:extLst>
                          <a:ext uri="{FF2B5EF4-FFF2-40B4-BE49-F238E27FC236}">
                            <a16:creationId xmlns:a16="http://schemas.microsoft.com/office/drawing/2014/main" id="{06D9F08A-85B9-5E46-877B-F25E2ABA84E7}"/>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BC1DD6F4-7372-5C4D-AAB3-CE37EB9E881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4" name="Group 556">
                      <a:extLst>
                        <a:ext uri="{FF2B5EF4-FFF2-40B4-BE49-F238E27FC236}">
                          <a16:creationId xmlns:a16="http://schemas.microsoft.com/office/drawing/2014/main" id="{D481552C-9890-0A4F-9807-6B34A053A2BE}"/>
                        </a:ext>
                      </a:extLst>
                    </p:cNvPr>
                    <p:cNvGrpSpPr>
                      <a:grpSpLocks/>
                    </p:cNvGrpSpPr>
                    <p:nvPr/>
                  </p:nvGrpSpPr>
                  <p:grpSpPr bwMode="auto">
                    <a:xfrm>
                      <a:off x="6396958" y="3598469"/>
                      <a:ext cx="559121" cy="92788"/>
                      <a:chOff x="6582044" y="2846082"/>
                      <a:chExt cx="559121" cy="92788"/>
                    </a:xfrm>
                  </p:grpSpPr>
                  <p:cxnSp>
                    <p:nvCxnSpPr>
                      <p:cNvPr id="1571" name="Straight Connector 1570">
                        <a:extLst>
                          <a:ext uri="{FF2B5EF4-FFF2-40B4-BE49-F238E27FC236}">
                            <a16:creationId xmlns:a16="http://schemas.microsoft.com/office/drawing/2014/main" id="{790743ED-875E-BA4F-A79F-4570FDB2FE8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858CA844-E559-A242-88A8-61D123DFA318}"/>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5" name="Group 557">
                      <a:extLst>
                        <a:ext uri="{FF2B5EF4-FFF2-40B4-BE49-F238E27FC236}">
                          <a16:creationId xmlns:a16="http://schemas.microsoft.com/office/drawing/2014/main" id="{9AACAFD0-218B-DA41-87C4-8125DB6D082C}"/>
                        </a:ext>
                      </a:extLst>
                    </p:cNvPr>
                    <p:cNvGrpSpPr>
                      <a:grpSpLocks/>
                    </p:cNvGrpSpPr>
                    <p:nvPr/>
                  </p:nvGrpSpPr>
                  <p:grpSpPr bwMode="auto">
                    <a:xfrm>
                      <a:off x="6396478" y="3664333"/>
                      <a:ext cx="559121" cy="92788"/>
                      <a:chOff x="6582044" y="2846082"/>
                      <a:chExt cx="559121" cy="92788"/>
                    </a:xfrm>
                  </p:grpSpPr>
                  <p:cxnSp>
                    <p:nvCxnSpPr>
                      <p:cNvPr id="1569" name="Straight Connector 1568">
                        <a:extLst>
                          <a:ext uri="{FF2B5EF4-FFF2-40B4-BE49-F238E27FC236}">
                            <a16:creationId xmlns:a16="http://schemas.microsoft.com/office/drawing/2014/main" id="{97D754C4-051A-E945-AB99-B39C8BF1359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FEA68C3D-D798-4642-B899-BF66DFB2648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6" name="Group 558">
                      <a:extLst>
                        <a:ext uri="{FF2B5EF4-FFF2-40B4-BE49-F238E27FC236}">
                          <a16:creationId xmlns:a16="http://schemas.microsoft.com/office/drawing/2014/main" id="{7F73C6EE-CB22-F146-B4C3-EF7955FF24F1}"/>
                        </a:ext>
                      </a:extLst>
                    </p:cNvPr>
                    <p:cNvGrpSpPr>
                      <a:grpSpLocks/>
                    </p:cNvGrpSpPr>
                    <p:nvPr/>
                  </p:nvGrpSpPr>
                  <p:grpSpPr bwMode="auto">
                    <a:xfrm>
                      <a:off x="6395998" y="3730197"/>
                      <a:ext cx="559121" cy="92788"/>
                      <a:chOff x="6582044" y="2846082"/>
                      <a:chExt cx="559121" cy="92788"/>
                    </a:xfrm>
                  </p:grpSpPr>
                  <p:cxnSp>
                    <p:nvCxnSpPr>
                      <p:cNvPr id="1567" name="Straight Connector 1566">
                        <a:extLst>
                          <a:ext uri="{FF2B5EF4-FFF2-40B4-BE49-F238E27FC236}">
                            <a16:creationId xmlns:a16="http://schemas.microsoft.com/office/drawing/2014/main" id="{13D897A1-717C-0D42-BD29-475D8B236C6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8" name="Straight Connector 1567">
                        <a:extLst>
                          <a:ext uri="{FF2B5EF4-FFF2-40B4-BE49-F238E27FC236}">
                            <a16:creationId xmlns:a16="http://schemas.microsoft.com/office/drawing/2014/main" id="{80BA5EF9-2B0B-F34F-ADE3-C17D3A67A01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21" name="Straight Connector 1520">
                    <a:extLst>
                      <a:ext uri="{FF2B5EF4-FFF2-40B4-BE49-F238E27FC236}">
                        <a16:creationId xmlns:a16="http://schemas.microsoft.com/office/drawing/2014/main" id="{4D52B0DE-6799-354E-B965-5BF57955EA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a:extLst>
                      <a:ext uri="{FF2B5EF4-FFF2-40B4-BE49-F238E27FC236}">
                        <a16:creationId xmlns:a16="http://schemas.microsoft.com/office/drawing/2014/main" id="{E4FE85BE-A9B8-AA4B-9877-2BF00591292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AE1AA4F9-DAFA-4742-9E8C-9051EB26B68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E5DB4B8C-212F-3C40-A2A0-B74B09A9666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B613C5B5-3A60-4E43-B59E-6E612FE854AF}"/>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a:extLst>
                      <a:ext uri="{FF2B5EF4-FFF2-40B4-BE49-F238E27FC236}">
                        <a16:creationId xmlns:a16="http://schemas.microsoft.com/office/drawing/2014/main" id="{42B1C73F-43E5-E540-91D8-4B1B4D3C911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6BAE1578-A40B-F943-99DB-3254D31E3B8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4EAF00CC-D5B3-4144-95A6-06081BD90FA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07BD8305-2C35-0C45-9519-DFB1613AD77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79BD2465-851E-704E-B47A-CEC6219388E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312B5A25-7E0B-F94E-8EEB-3E46C02C719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52BFB82E-06D8-E04F-8480-0E5AFAF1D30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CBFD5BCD-9454-DB45-91FD-50497BC43C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34" name="Group 1533">
                    <a:extLst>
                      <a:ext uri="{FF2B5EF4-FFF2-40B4-BE49-F238E27FC236}">
                        <a16:creationId xmlns:a16="http://schemas.microsoft.com/office/drawing/2014/main" id="{78644971-068C-5F47-8FFC-E72F7FB76A22}"/>
                      </a:ext>
                    </a:extLst>
                  </p:cNvPr>
                  <p:cNvGrpSpPr/>
                  <p:nvPr/>
                </p:nvGrpSpPr>
                <p:grpSpPr>
                  <a:xfrm>
                    <a:off x="6434171" y="4488570"/>
                    <a:ext cx="224203" cy="179034"/>
                    <a:chOff x="3668110" y="2448910"/>
                    <a:chExt cx="3794234" cy="2165130"/>
                  </a:xfrm>
                </p:grpSpPr>
                <p:sp>
                  <p:nvSpPr>
                    <p:cNvPr id="1535" name="Rectangle 1534">
                      <a:extLst>
                        <a:ext uri="{FF2B5EF4-FFF2-40B4-BE49-F238E27FC236}">
                          <a16:creationId xmlns:a16="http://schemas.microsoft.com/office/drawing/2014/main" id="{B68ABC31-2151-8A48-9388-7815DE80AB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536" name="Freeform 1535">
                      <a:extLst>
                        <a:ext uri="{FF2B5EF4-FFF2-40B4-BE49-F238E27FC236}">
                          <a16:creationId xmlns:a16="http://schemas.microsoft.com/office/drawing/2014/main" id="{0ED87B0B-183A-CC47-B056-65616589B1F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537" name="Group 1536">
                      <a:extLst>
                        <a:ext uri="{FF2B5EF4-FFF2-40B4-BE49-F238E27FC236}">
                          <a16:creationId xmlns:a16="http://schemas.microsoft.com/office/drawing/2014/main" id="{2F066083-E150-9F4E-B6B6-EABD82727147}"/>
                        </a:ext>
                      </a:extLst>
                    </p:cNvPr>
                    <p:cNvGrpSpPr/>
                    <p:nvPr/>
                  </p:nvGrpSpPr>
                  <p:grpSpPr>
                    <a:xfrm>
                      <a:off x="3941378" y="2603243"/>
                      <a:ext cx="3202061" cy="1066110"/>
                      <a:chOff x="7939341" y="3037317"/>
                      <a:chExt cx="897649" cy="353919"/>
                    </a:xfrm>
                  </p:grpSpPr>
                  <p:sp>
                    <p:nvSpPr>
                      <p:cNvPr id="1538" name="Freeform 1537">
                        <a:extLst>
                          <a:ext uri="{FF2B5EF4-FFF2-40B4-BE49-F238E27FC236}">
                            <a16:creationId xmlns:a16="http://schemas.microsoft.com/office/drawing/2014/main" id="{165E0A0C-E1DF-EE45-B006-636B9AA163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539" name="Freeform 1538">
                        <a:extLst>
                          <a:ext uri="{FF2B5EF4-FFF2-40B4-BE49-F238E27FC236}">
                            <a16:creationId xmlns:a16="http://schemas.microsoft.com/office/drawing/2014/main" id="{C0FFD06E-98D8-304D-987A-EBF5F426E60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548" name="Freeform 1547">
                        <a:extLst>
                          <a:ext uri="{FF2B5EF4-FFF2-40B4-BE49-F238E27FC236}">
                            <a16:creationId xmlns:a16="http://schemas.microsoft.com/office/drawing/2014/main" id="{6698A99A-2E59-E743-BA66-11FBFAD0065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549" name="Freeform 1548">
                        <a:extLst>
                          <a:ext uri="{FF2B5EF4-FFF2-40B4-BE49-F238E27FC236}">
                            <a16:creationId xmlns:a16="http://schemas.microsoft.com/office/drawing/2014/main" id="{56596CA1-6B7B-7B46-BBA2-05732F3060D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sp>
              <p:nvSpPr>
                <p:cNvPr id="1518" name="TextBox 1517">
                  <a:extLst>
                    <a:ext uri="{FF2B5EF4-FFF2-40B4-BE49-F238E27FC236}">
                      <a16:creationId xmlns:a16="http://schemas.microsoft.com/office/drawing/2014/main" id="{7C218AA4-F685-7147-A554-512DE9228960}"/>
                    </a:ext>
                  </a:extLst>
                </p:cNvPr>
                <p:cNvSpPr txBox="1"/>
                <p:nvPr/>
              </p:nvSpPr>
              <p:spPr>
                <a:xfrm>
                  <a:off x="7327436" y="4173759"/>
                  <a:ext cx="343364" cy="369332"/>
                </a:xfrm>
                <a:prstGeom prst="rect">
                  <a:avLst/>
                </a:prstGeom>
                <a:noFill/>
              </p:spPr>
              <p:txBody>
                <a:bodyPr wrap="none" rtlCol="0">
                  <a:spAutoFit/>
                </a:bodyPr>
                <a:lstStyle/>
                <a:p>
                  <a:r>
                    <a:rPr lang="pt-BR" dirty="0"/>
                    <a:t>…</a:t>
                  </a:r>
                </a:p>
              </p:txBody>
            </p:sp>
            <p:sp>
              <p:nvSpPr>
                <p:cNvPr id="1519" name="TextBox 1518">
                  <a:extLst>
                    <a:ext uri="{FF2B5EF4-FFF2-40B4-BE49-F238E27FC236}">
                      <a16:creationId xmlns:a16="http://schemas.microsoft.com/office/drawing/2014/main" id="{2AFF6A51-0E9C-6542-A095-E2D65CA2CAE5}"/>
                    </a:ext>
                  </a:extLst>
                </p:cNvPr>
                <p:cNvSpPr txBox="1"/>
                <p:nvPr/>
              </p:nvSpPr>
              <p:spPr>
                <a:xfrm>
                  <a:off x="7423103" y="4980255"/>
                  <a:ext cx="343364" cy="369332"/>
                </a:xfrm>
                <a:prstGeom prst="rect">
                  <a:avLst/>
                </a:prstGeom>
                <a:noFill/>
              </p:spPr>
              <p:txBody>
                <a:bodyPr wrap="none" rtlCol="0">
                  <a:spAutoFit/>
                </a:bodyPr>
                <a:lstStyle/>
                <a:p>
                  <a:r>
                    <a:rPr lang="pt-BR" dirty="0"/>
                    <a:t>…</a:t>
                  </a:r>
                </a:p>
              </p:txBody>
            </p:sp>
          </p:grpSp>
          <p:grpSp>
            <p:nvGrpSpPr>
              <p:cNvPr id="1207" name="Group 1206">
                <a:extLst>
                  <a:ext uri="{FF2B5EF4-FFF2-40B4-BE49-F238E27FC236}">
                    <a16:creationId xmlns:a16="http://schemas.microsoft.com/office/drawing/2014/main" id="{6FB70E42-F207-C34C-A92F-5C1F00873E24}"/>
                  </a:ext>
                </a:extLst>
              </p:cNvPr>
              <p:cNvGrpSpPr/>
              <p:nvPr/>
            </p:nvGrpSpPr>
            <p:grpSpPr>
              <a:xfrm>
                <a:off x="628478" y="3951330"/>
                <a:ext cx="1425379" cy="1535070"/>
                <a:chOff x="6576561" y="4111039"/>
                <a:chExt cx="1425379" cy="1535070"/>
              </a:xfrm>
            </p:grpSpPr>
            <p:cxnSp>
              <p:nvCxnSpPr>
                <p:cNvPr id="1232" name="Straight Connector 1231">
                  <a:extLst>
                    <a:ext uri="{FF2B5EF4-FFF2-40B4-BE49-F238E27FC236}">
                      <a16:creationId xmlns:a16="http://schemas.microsoft.com/office/drawing/2014/main" id="{BF1E66F3-F547-C041-9F8F-F700E531D02C}"/>
                    </a:ext>
                  </a:extLst>
                </p:cNvPr>
                <p:cNvCxnSpPr>
                  <a:cxnSpLocks/>
                  <a:endCxn id="146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98DC2E6A-1FE9-5C4C-9392-4DEE0FF65798}"/>
                    </a:ext>
                  </a:extLst>
                </p:cNvPr>
                <p:cNvCxnSpPr>
                  <a:cxnSpLocks/>
                  <a:endCxn id="141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a:extLst>
                    <a:ext uri="{FF2B5EF4-FFF2-40B4-BE49-F238E27FC236}">
                      <a16:creationId xmlns:a16="http://schemas.microsoft.com/office/drawing/2014/main" id="{A2462569-5A17-0A42-A9C3-C1F21EBA7043}"/>
                    </a:ext>
                  </a:extLst>
                </p:cNvPr>
                <p:cNvCxnSpPr>
                  <a:cxnSpLocks/>
                  <a:endCxn id="128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5" name="Group 1234">
                  <a:extLst>
                    <a:ext uri="{FF2B5EF4-FFF2-40B4-BE49-F238E27FC236}">
                      <a16:creationId xmlns:a16="http://schemas.microsoft.com/office/drawing/2014/main" id="{1CAFC7E7-942E-814A-94A8-6FFD15657517}"/>
                    </a:ext>
                  </a:extLst>
                </p:cNvPr>
                <p:cNvGrpSpPr/>
                <p:nvPr/>
              </p:nvGrpSpPr>
              <p:grpSpPr>
                <a:xfrm>
                  <a:off x="6576561" y="4640970"/>
                  <a:ext cx="267360" cy="997195"/>
                  <a:chOff x="6424161" y="4488570"/>
                  <a:chExt cx="267360" cy="997195"/>
                </a:xfrm>
              </p:grpSpPr>
              <p:grpSp>
                <p:nvGrpSpPr>
                  <p:cNvPr id="1451" name="Group 506">
                    <a:extLst>
                      <a:ext uri="{FF2B5EF4-FFF2-40B4-BE49-F238E27FC236}">
                        <a16:creationId xmlns:a16="http://schemas.microsoft.com/office/drawing/2014/main" id="{B1E12053-B78A-6749-BB5F-757A979C60C2}"/>
                      </a:ext>
                    </a:extLst>
                  </p:cNvPr>
                  <p:cNvGrpSpPr>
                    <a:grpSpLocks/>
                  </p:cNvGrpSpPr>
                  <p:nvPr/>
                </p:nvGrpSpPr>
                <p:grpSpPr bwMode="auto">
                  <a:xfrm>
                    <a:off x="6424161" y="4637077"/>
                    <a:ext cx="235570" cy="848688"/>
                    <a:chOff x="6395998" y="3062424"/>
                    <a:chExt cx="564403" cy="837478"/>
                  </a:xfrm>
                </p:grpSpPr>
                <p:sp>
                  <p:nvSpPr>
                    <p:cNvPr id="1473" name="Rectangle 1472">
                      <a:extLst>
                        <a:ext uri="{FF2B5EF4-FFF2-40B4-BE49-F238E27FC236}">
                          <a16:creationId xmlns:a16="http://schemas.microsoft.com/office/drawing/2014/main" id="{0505681B-17E1-0A49-9ADB-C9BC81CECD4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474" name="Straight Connector 1473">
                      <a:extLst>
                        <a:ext uri="{FF2B5EF4-FFF2-40B4-BE49-F238E27FC236}">
                          <a16:creationId xmlns:a16="http://schemas.microsoft.com/office/drawing/2014/main" id="{12B0486F-5CA2-5348-ABAB-854C7EABBA1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5" name="Rectangle 1474">
                      <a:extLst>
                        <a:ext uri="{FF2B5EF4-FFF2-40B4-BE49-F238E27FC236}">
                          <a16:creationId xmlns:a16="http://schemas.microsoft.com/office/drawing/2014/main" id="{FF9D0D3F-A7E1-8A4B-BDF9-0D1A65C6FADA}"/>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476" name="Straight Connector 1475">
                      <a:extLst>
                        <a:ext uri="{FF2B5EF4-FFF2-40B4-BE49-F238E27FC236}">
                          <a16:creationId xmlns:a16="http://schemas.microsoft.com/office/drawing/2014/main" id="{7D2F934E-0C1F-1B43-A4CE-AF56BDEA08A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7" name="Rectangle 1476">
                      <a:extLst>
                        <a:ext uri="{FF2B5EF4-FFF2-40B4-BE49-F238E27FC236}">
                          <a16:creationId xmlns:a16="http://schemas.microsoft.com/office/drawing/2014/main" id="{3CD7D9B0-63C4-374A-8154-5749DC4150E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478" name="Rectangle 1477">
                      <a:extLst>
                        <a:ext uri="{FF2B5EF4-FFF2-40B4-BE49-F238E27FC236}">
                          <a16:creationId xmlns:a16="http://schemas.microsoft.com/office/drawing/2014/main" id="{A3379F41-4BCC-7A49-B02F-685D2FE1626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479" name="Straight Connector 1478">
                      <a:extLst>
                        <a:ext uri="{FF2B5EF4-FFF2-40B4-BE49-F238E27FC236}">
                          <a16:creationId xmlns:a16="http://schemas.microsoft.com/office/drawing/2014/main" id="{D66948AD-AE32-714B-AB88-5E37D4A2BB3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80" name="Group 544">
                      <a:extLst>
                        <a:ext uri="{FF2B5EF4-FFF2-40B4-BE49-F238E27FC236}">
                          <a16:creationId xmlns:a16="http://schemas.microsoft.com/office/drawing/2014/main" id="{27BAF0E9-A5A0-3A46-9185-F477A958E9CA}"/>
                        </a:ext>
                      </a:extLst>
                    </p:cNvPr>
                    <p:cNvGrpSpPr>
                      <a:grpSpLocks/>
                    </p:cNvGrpSpPr>
                    <p:nvPr/>
                  </p:nvGrpSpPr>
                  <p:grpSpPr bwMode="auto">
                    <a:xfrm>
                      <a:off x="6400318" y="3137421"/>
                      <a:ext cx="559121" cy="92788"/>
                      <a:chOff x="6582044" y="2846082"/>
                      <a:chExt cx="559121" cy="92788"/>
                    </a:xfrm>
                  </p:grpSpPr>
                  <p:cxnSp>
                    <p:nvCxnSpPr>
                      <p:cNvPr id="1508" name="Straight Connector 1507">
                        <a:extLst>
                          <a:ext uri="{FF2B5EF4-FFF2-40B4-BE49-F238E27FC236}">
                            <a16:creationId xmlns:a16="http://schemas.microsoft.com/office/drawing/2014/main" id="{6AB9F59D-BECC-BD45-A55C-0804C977BC3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80DB53D8-F903-AD48-A1E5-FDD6DA410A6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1" name="Group 547">
                      <a:extLst>
                        <a:ext uri="{FF2B5EF4-FFF2-40B4-BE49-F238E27FC236}">
                          <a16:creationId xmlns:a16="http://schemas.microsoft.com/office/drawing/2014/main" id="{C3F0416B-7209-2F4D-A96E-C310C40B04D1}"/>
                        </a:ext>
                      </a:extLst>
                    </p:cNvPr>
                    <p:cNvGrpSpPr>
                      <a:grpSpLocks/>
                    </p:cNvGrpSpPr>
                    <p:nvPr/>
                  </p:nvGrpSpPr>
                  <p:grpSpPr bwMode="auto">
                    <a:xfrm>
                      <a:off x="6399838" y="3203285"/>
                      <a:ext cx="559121" cy="92788"/>
                      <a:chOff x="6582044" y="2846082"/>
                      <a:chExt cx="559121" cy="92788"/>
                    </a:xfrm>
                  </p:grpSpPr>
                  <p:cxnSp>
                    <p:nvCxnSpPr>
                      <p:cNvPr id="1506" name="Straight Connector 1505">
                        <a:extLst>
                          <a:ext uri="{FF2B5EF4-FFF2-40B4-BE49-F238E27FC236}">
                            <a16:creationId xmlns:a16="http://schemas.microsoft.com/office/drawing/2014/main" id="{27D8E06C-8754-4541-B24E-E006B3EF520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87C0EB53-E50C-904F-9439-57CA025EC7AA}"/>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2" name="Group 549">
                      <a:extLst>
                        <a:ext uri="{FF2B5EF4-FFF2-40B4-BE49-F238E27FC236}">
                          <a16:creationId xmlns:a16="http://schemas.microsoft.com/office/drawing/2014/main" id="{A1276D5C-0472-0F4F-8B89-12EACB66E506}"/>
                        </a:ext>
                      </a:extLst>
                    </p:cNvPr>
                    <p:cNvGrpSpPr>
                      <a:grpSpLocks/>
                    </p:cNvGrpSpPr>
                    <p:nvPr/>
                  </p:nvGrpSpPr>
                  <p:grpSpPr bwMode="auto">
                    <a:xfrm>
                      <a:off x="6399358" y="3269149"/>
                      <a:ext cx="559121" cy="92788"/>
                      <a:chOff x="6582044" y="2846082"/>
                      <a:chExt cx="559121" cy="92788"/>
                    </a:xfrm>
                  </p:grpSpPr>
                  <p:cxnSp>
                    <p:nvCxnSpPr>
                      <p:cNvPr id="1504" name="Straight Connector 1503">
                        <a:extLst>
                          <a:ext uri="{FF2B5EF4-FFF2-40B4-BE49-F238E27FC236}">
                            <a16:creationId xmlns:a16="http://schemas.microsoft.com/office/drawing/2014/main" id="{47D3DD64-B6F5-9449-87D3-B22E0EDBD154}"/>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49353E16-ADE7-F641-834A-9A0DB281D03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3" name="Group 550">
                      <a:extLst>
                        <a:ext uri="{FF2B5EF4-FFF2-40B4-BE49-F238E27FC236}">
                          <a16:creationId xmlns:a16="http://schemas.microsoft.com/office/drawing/2014/main" id="{11B91056-E527-5846-95E6-7AE74C8B1181}"/>
                        </a:ext>
                      </a:extLst>
                    </p:cNvPr>
                    <p:cNvGrpSpPr>
                      <a:grpSpLocks/>
                    </p:cNvGrpSpPr>
                    <p:nvPr/>
                  </p:nvGrpSpPr>
                  <p:grpSpPr bwMode="auto">
                    <a:xfrm>
                      <a:off x="6398878" y="3335013"/>
                      <a:ext cx="559121" cy="92788"/>
                      <a:chOff x="6582044" y="2846082"/>
                      <a:chExt cx="559121" cy="92788"/>
                    </a:xfrm>
                  </p:grpSpPr>
                  <p:cxnSp>
                    <p:nvCxnSpPr>
                      <p:cNvPr id="1502" name="Straight Connector 1501">
                        <a:extLst>
                          <a:ext uri="{FF2B5EF4-FFF2-40B4-BE49-F238E27FC236}">
                            <a16:creationId xmlns:a16="http://schemas.microsoft.com/office/drawing/2014/main" id="{46F29096-3E06-5142-93E1-5130A2DED6C6}"/>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1AD7C438-177D-C149-89DD-B4B5F77F91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4" name="Group 551">
                      <a:extLst>
                        <a:ext uri="{FF2B5EF4-FFF2-40B4-BE49-F238E27FC236}">
                          <a16:creationId xmlns:a16="http://schemas.microsoft.com/office/drawing/2014/main" id="{12930F4A-31FE-E946-B28B-6CECECC6AFCD}"/>
                        </a:ext>
                      </a:extLst>
                    </p:cNvPr>
                    <p:cNvGrpSpPr>
                      <a:grpSpLocks/>
                    </p:cNvGrpSpPr>
                    <p:nvPr/>
                  </p:nvGrpSpPr>
                  <p:grpSpPr bwMode="auto">
                    <a:xfrm>
                      <a:off x="6398398" y="3400877"/>
                      <a:ext cx="559121" cy="92788"/>
                      <a:chOff x="6582044" y="2846082"/>
                      <a:chExt cx="559121" cy="92788"/>
                    </a:xfrm>
                  </p:grpSpPr>
                  <p:cxnSp>
                    <p:nvCxnSpPr>
                      <p:cNvPr id="1500" name="Straight Connector 1499">
                        <a:extLst>
                          <a:ext uri="{FF2B5EF4-FFF2-40B4-BE49-F238E27FC236}">
                            <a16:creationId xmlns:a16="http://schemas.microsoft.com/office/drawing/2014/main" id="{7C35F1ED-1EF6-3744-8D0C-CF4E4544D93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a:extLst>
                          <a:ext uri="{FF2B5EF4-FFF2-40B4-BE49-F238E27FC236}">
                            <a16:creationId xmlns:a16="http://schemas.microsoft.com/office/drawing/2014/main" id="{FA21CEC3-7A09-E843-8CBC-72C43E5D068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5" name="Group 552">
                      <a:extLst>
                        <a:ext uri="{FF2B5EF4-FFF2-40B4-BE49-F238E27FC236}">
                          <a16:creationId xmlns:a16="http://schemas.microsoft.com/office/drawing/2014/main" id="{CB2D856B-EB16-D14B-B951-38E8B450FF6D}"/>
                        </a:ext>
                      </a:extLst>
                    </p:cNvPr>
                    <p:cNvGrpSpPr>
                      <a:grpSpLocks/>
                    </p:cNvGrpSpPr>
                    <p:nvPr/>
                  </p:nvGrpSpPr>
                  <p:grpSpPr bwMode="auto">
                    <a:xfrm>
                      <a:off x="6397918" y="3466741"/>
                      <a:ext cx="559121" cy="92788"/>
                      <a:chOff x="6582044" y="2846082"/>
                      <a:chExt cx="559121" cy="92788"/>
                    </a:xfrm>
                  </p:grpSpPr>
                  <p:cxnSp>
                    <p:nvCxnSpPr>
                      <p:cNvPr id="1498" name="Straight Connector 1497">
                        <a:extLst>
                          <a:ext uri="{FF2B5EF4-FFF2-40B4-BE49-F238E27FC236}">
                            <a16:creationId xmlns:a16="http://schemas.microsoft.com/office/drawing/2014/main" id="{A04B07C6-6B33-8B46-95F3-944050C5D89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FF0F5F80-F60B-B743-BA87-C1AD3E28338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6" name="Group 555">
                      <a:extLst>
                        <a:ext uri="{FF2B5EF4-FFF2-40B4-BE49-F238E27FC236}">
                          <a16:creationId xmlns:a16="http://schemas.microsoft.com/office/drawing/2014/main" id="{D1B0BA7E-8FFA-D44C-A7B0-E92016A45ED1}"/>
                        </a:ext>
                      </a:extLst>
                    </p:cNvPr>
                    <p:cNvGrpSpPr>
                      <a:grpSpLocks/>
                    </p:cNvGrpSpPr>
                    <p:nvPr/>
                  </p:nvGrpSpPr>
                  <p:grpSpPr bwMode="auto">
                    <a:xfrm>
                      <a:off x="6397438" y="3532605"/>
                      <a:ext cx="559121" cy="92788"/>
                      <a:chOff x="6582044" y="2846082"/>
                      <a:chExt cx="559121" cy="92788"/>
                    </a:xfrm>
                  </p:grpSpPr>
                  <p:cxnSp>
                    <p:nvCxnSpPr>
                      <p:cNvPr id="1496" name="Straight Connector 1495">
                        <a:extLst>
                          <a:ext uri="{FF2B5EF4-FFF2-40B4-BE49-F238E27FC236}">
                            <a16:creationId xmlns:a16="http://schemas.microsoft.com/office/drawing/2014/main" id="{281D73D9-5A1E-7E49-8EFA-583168992A98}"/>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8FB1E854-8B2F-C942-88CB-C6244CF61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7" name="Group 556">
                      <a:extLst>
                        <a:ext uri="{FF2B5EF4-FFF2-40B4-BE49-F238E27FC236}">
                          <a16:creationId xmlns:a16="http://schemas.microsoft.com/office/drawing/2014/main" id="{5F9EC45E-AB4D-574C-8544-EEFEFB32387D}"/>
                        </a:ext>
                      </a:extLst>
                    </p:cNvPr>
                    <p:cNvGrpSpPr>
                      <a:grpSpLocks/>
                    </p:cNvGrpSpPr>
                    <p:nvPr/>
                  </p:nvGrpSpPr>
                  <p:grpSpPr bwMode="auto">
                    <a:xfrm>
                      <a:off x="6396958" y="3598469"/>
                      <a:ext cx="559121" cy="92788"/>
                      <a:chOff x="6582044" y="2846082"/>
                      <a:chExt cx="559121" cy="92788"/>
                    </a:xfrm>
                  </p:grpSpPr>
                  <p:cxnSp>
                    <p:nvCxnSpPr>
                      <p:cNvPr id="1494" name="Straight Connector 1493">
                        <a:extLst>
                          <a:ext uri="{FF2B5EF4-FFF2-40B4-BE49-F238E27FC236}">
                            <a16:creationId xmlns:a16="http://schemas.microsoft.com/office/drawing/2014/main" id="{6A236FAC-A62B-C842-993B-BC10DD9B4A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CCCC4BC5-F2D3-F346-AA32-783B8797AE52}"/>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8" name="Group 557">
                      <a:extLst>
                        <a:ext uri="{FF2B5EF4-FFF2-40B4-BE49-F238E27FC236}">
                          <a16:creationId xmlns:a16="http://schemas.microsoft.com/office/drawing/2014/main" id="{A5859D2C-7F69-A046-9BAD-C2DAC2F98867}"/>
                        </a:ext>
                      </a:extLst>
                    </p:cNvPr>
                    <p:cNvGrpSpPr>
                      <a:grpSpLocks/>
                    </p:cNvGrpSpPr>
                    <p:nvPr/>
                  </p:nvGrpSpPr>
                  <p:grpSpPr bwMode="auto">
                    <a:xfrm>
                      <a:off x="6396478" y="3664333"/>
                      <a:ext cx="559121" cy="92788"/>
                      <a:chOff x="6582044" y="2846082"/>
                      <a:chExt cx="559121" cy="92788"/>
                    </a:xfrm>
                  </p:grpSpPr>
                  <p:cxnSp>
                    <p:nvCxnSpPr>
                      <p:cNvPr id="1492" name="Straight Connector 1491">
                        <a:extLst>
                          <a:ext uri="{FF2B5EF4-FFF2-40B4-BE49-F238E27FC236}">
                            <a16:creationId xmlns:a16="http://schemas.microsoft.com/office/drawing/2014/main" id="{54642087-1A62-D342-88BC-D729DA78E87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FE00ED59-150E-CF4E-B123-5D08FBDB240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9" name="Group 558">
                      <a:extLst>
                        <a:ext uri="{FF2B5EF4-FFF2-40B4-BE49-F238E27FC236}">
                          <a16:creationId xmlns:a16="http://schemas.microsoft.com/office/drawing/2014/main" id="{08DE9DC2-AAC9-AD43-8C2C-38419D659109}"/>
                        </a:ext>
                      </a:extLst>
                    </p:cNvPr>
                    <p:cNvGrpSpPr>
                      <a:grpSpLocks/>
                    </p:cNvGrpSpPr>
                    <p:nvPr/>
                  </p:nvGrpSpPr>
                  <p:grpSpPr bwMode="auto">
                    <a:xfrm>
                      <a:off x="6395998" y="3730197"/>
                      <a:ext cx="559121" cy="92788"/>
                      <a:chOff x="6582044" y="2846082"/>
                      <a:chExt cx="559121" cy="92788"/>
                    </a:xfrm>
                  </p:grpSpPr>
                  <p:cxnSp>
                    <p:nvCxnSpPr>
                      <p:cNvPr id="1490" name="Straight Connector 1489">
                        <a:extLst>
                          <a:ext uri="{FF2B5EF4-FFF2-40B4-BE49-F238E27FC236}">
                            <a16:creationId xmlns:a16="http://schemas.microsoft.com/office/drawing/2014/main" id="{53FDF811-A99F-8E40-B2D8-2896EBF6DE9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93D66BA9-C10A-F644-AA61-8F13DFA5672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452" name="Straight Connector 1451">
                    <a:extLst>
                      <a:ext uri="{FF2B5EF4-FFF2-40B4-BE49-F238E27FC236}">
                        <a16:creationId xmlns:a16="http://schemas.microsoft.com/office/drawing/2014/main" id="{342A58A7-8B80-F249-BF06-DF8E66E10AD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64D6E797-874B-DB4E-ACD1-4CEAE27C5B5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1405555B-4744-8340-84B3-5A8AEB5453C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DCF3A036-4B82-BE43-B5C9-8912A677066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a:extLst>
                      <a:ext uri="{FF2B5EF4-FFF2-40B4-BE49-F238E27FC236}">
                        <a16:creationId xmlns:a16="http://schemas.microsoft.com/office/drawing/2014/main" id="{FB9BC427-A9A3-7A46-BF0B-AAF40BAE20D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7" name="Straight Connector 1456">
                    <a:extLst>
                      <a:ext uri="{FF2B5EF4-FFF2-40B4-BE49-F238E27FC236}">
                        <a16:creationId xmlns:a16="http://schemas.microsoft.com/office/drawing/2014/main" id="{7E260FFE-2C12-3842-8369-DFC65F16D9A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a:extLst>
                      <a:ext uri="{FF2B5EF4-FFF2-40B4-BE49-F238E27FC236}">
                        <a16:creationId xmlns:a16="http://schemas.microsoft.com/office/drawing/2014/main" id="{68A782A7-F2B5-BC47-B2E8-4ADD3B2CB4D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94B9EBF1-E483-3F49-B3FD-84896B8D5EB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2E136F0-0CA0-0A46-9614-886AC3D0FC2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05EBE6E6-1DD8-194F-AF6A-169D4EA41EF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2E5DBE79-F68C-FA40-9442-F189339D946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0A9F0F5B-52DA-C84F-B119-AC9EF87E254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F78544D0-C1F3-D746-B7A2-66F33FE40C05}"/>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5" name="Group 1464">
                    <a:extLst>
                      <a:ext uri="{FF2B5EF4-FFF2-40B4-BE49-F238E27FC236}">
                        <a16:creationId xmlns:a16="http://schemas.microsoft.com/office/drawing/2014/main" id="{4E84FF78-ABCD-084C-A653-E9450654FCAE}"/>
                      </a:ext>
                    </a:extLst>
                  </p:cNvPr>
                  <p:cNvGrpSpPr/>
                  <p:nvPr/>
                </p:nvGrpSpPr>
                <p:grpSpPr>
                  <a:xfrm>
                    <a:off x="6434171" y="4488570"/>
                    <a:ext cx="224203" cy="179034"/>
                    <a:chOff x="3668110" y="2448910"/>
                    <a:chExt cx="3794234" cy="2165130"/>
                  </a:xfrm>
                </p:grpSpPr>
                <p:sp>
                  <p:nvSpPr>
                    <p:cNvPr id="1466" name="Rectangle 1465">
                      <a:extLst>
                        <a:ext uri="{FF2B5EF4-FFF2-40B4-BE49-F238E27FC236}">
                          <a16:creationId xmlns:a16="http://schemas.microsoft.com/office/drawing/2014/main" id="{A4CE42B6-4303-AB45-BAB1-15DAAE5447D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467" name="Freeform 1466">
                      <a:extLst>
                        <a:ext uri="{FF2B5EF4-FFF2-40B4-BE49-F238E27FC236}">
                          <a16:creationId xmlns:a16="http://schemas.microsoft.com/office/drawing/2014/main" id="{BD4B1E1A-7CF8-C74E-A372-4AC2CA8AFF7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468" name="Group 1467">
                      <a:extLst>
                        <a:ext uri="{FF2B5EF4-FFF2-40B4-BE49-F238E27FC236}">
                          <a16:creationId xmlns:a16="http://schemas.microsoft.com/office/drawing/2014/main" id="{7623FCB4-3BFE-134E-BD8A-CD28BAF51B2D}"/>
                        </a:ext>
                      </a:extLst>
                    </p:cNvPr>
                    <p:cNvGrpSpPr/>
                    <p:nvPr/>
                  </p:nvGrpSpPr>
                  <p:grpSpPr>
                    <a:xfrm>
                      <a:off x="3941378" y="2603243"/>
                      <a:ext cx="3202061" cy="1066110"/>
                      <a:chOff x="7939341" y="3037317"/>
                      <a:chExt cx="897649" cy="353919"/>
                    </a:xfrm>
                  </p:grpSpPr>
                  <p:sp>
                    <p:nvSpPr>
                      <p:cNvPr id="1469" name="Freeform 1468">
                        <a:extLst>
                          <a:ext uri="{FF2B5EF4-FFF2-40B4-BE49-F238E27FC236}">
                            <a16:creationId xmlns:a16="http://schemas.microsoft.com/office/drawing/2014/main" id="{BFB974D3-0E55-4443-BB57-F2301414943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470" name="Freeform 1469">
                        <a:extLst>
                          <a:ext uri="{FF2B5EF4-FFF2-40B4-BE49-F238E27FC236}">
                            <a16:creationId xmlns:a16="http://schemas.microsoft.com/office/drawing/2014/main" id="{E9EC5106-DECB-F24A-9CD2-C3863DD404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471" name="Freeform 1470">
                        <a:extLst>
                          <a:ext uri="{FF2B5EF4-FFF2-40B4-BE49-F238E27FC236}">
                            <a16:creationId xmlns:a16="http://schemas.microsoft.com/office/drawing/2014/main" id="{5B652532-F86F-5344-9120-C1C5705566E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472" name="Freeform 1471">
                        <a:extLst>
                          <a:ext uri="{FF2B5EF4-FFF2-40B4-BE49-F238E27FC236}">
                            <a16:creationId xmlns:a16="http://schemas.microsoft.com/office/drawing/2014/main" id="{F27E4E28-37CC-9844-A20F-23ECF03C831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cxnSp>
              <p:nvCxnSpPr>
                <p:cNvPr id="1236" name="Straight Connector 1235">
                  <a:extLst>
                    <a:ext uri="{FF2B5EF4-FFF2-40B4-BE49-F238E27FC236}">
                      <a16:creationId xmlns:a16="http://schemas.microsoft.com/office/drawing/2014/main" id="{945F427B-8938-A849-B165-BC5174B7ACFF}"/>
                    </a:ext>
                  </a:extLst>
                </p:cNvPr>
                <p:cNvCxnSpPr>
                  <a:cxnSpLocks/>
                  <a:endCxn id="135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7" name="Group 1236">
                  <a:extLst>
                    <a:ext uri="{FF2B5EF4-FFF2-40B4-BE49-F238E27FC236}">
                      <a16:creationId xmlns:a16="http://schemas.microsoft.com/office/drawing/2014/main" id="{84FFD3C6-63CD-8F48-AE2D-5F3064589479}"/>
                    </a:ext>
                  </a:extLst>
                </p:cNvPr>
                <p:cNvGrpSpPr/>
                <p:nvPr/>
              </p:nvGrpSpPr>
              <p:grpSpPr>
                <a:xfrm>
                  <a:off x="6885811" y="4644942"/>
                  <a:ext cx="267360" cy="997195"/>
                  <a:chOff x="6424161" y="4488570"/>
                  <a:chExt cx="267360" cy="997195"/>
                </a:xfrm>
              </p:grpSpPr>
              <p:grpSp>
                <p:nvGrpSpPr>
                  <p:cNvPr id="1392" name="Group 506">
                    <a:extLst>
                      <a:ext uri="{FF2B5EF4-FFF2-40B4-BE49-F238E27FC236}">
                        <a16:creationId xmlns:a16="http://schemas.microsoft.com/office/drawing/2014/main" id="{45EB6F20-E306-8C42-A9CE-AC60551AC87C}"/>
                      </a:ext>
                    </a:extLst>
                  </p:cNvPr>
                  <p:cNvGrpSpPr>
                    <a:grpSpLocks/>
                  </p:cNvGrpSpPr>
                  <p:nvPr/>
                </p:nvGrpSpPr>
                <p:grpSpPr bwMode="auto">
                  <a:xfrm>
                    <a:off x="6424161" y="4637077"/>
                    <a:ext cx="235570" cy="848688"/>
                    <a:chOff x="6395998" y="3062424"/>
                    <a:chExt cx="564403" cy="837478"/>
                  </a:xfrm>
                </p:grpSpPr>
                <p:sp>
                  <p:nvSpPr>
                    <p:cNvPr id="1414" name="Rectangle 1413">
                      <a:extLst>
                        <a:ext uri="{FF2B5EF4-FFF2-40B4-BE49-F238E27FC236}">
                          <a16:creationId xmlns:a16="http://schemas.microsoft.com/office/drawing/2014/main" id="{381881A1-AC9F-6F44-AE55-B178C70BF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415" name="Straight Connector 1414">
                      <a:extLst>
                        <a:ext uri="{FF2B5EF4-FFF2-40B4-BE49-F238E27FC236}">
                          <a16:creationId xmlns:a16="http://schemas.microsoft.com/office/drawing/2014/main" id="{6CD8E8F4-64A6-3C46-A482-2CA26A3A093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6" name="Rectangle 1415">
                      <a:extLst>
                        <a:ext uri="{FF2B5EF4-FFF2-40B4-BE49-F238E27FC236}">
                          <a16:creationId xmlns:a16="http://schemas.microsoft.com/office/drawing/2014/main" id="{F49640C2-E904-C443-A3FA-44925EB00B73}"/>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417" name="Straight Connector 1416">
                      <a:extLst>
                        <a:ext uri="{FF2B5EF4-FFF2-40B4-BE49-F238E27FC236}">
                          <a16:creationId xmlns:a16="http://schemas.microsoft.com/office/drawing/2014/main" id="{8D6F530E-CDA9-F447-B9A1-92958F50F26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8" name="Rectangle 1417">
                      <a:extLst>
                        <a:ext uri="{FF2B5EF4-FFF2-40B4-BE49-F238E27FC236}">
                          <a16:creationId xmlns:a16="http://schemas.microsoft.com/office/drawing/2014/main" id="{0C9A95D3-1818-9B4B-8FD4-84262AED2F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419" name="Rectangle 1418">
                      <a:extLst>
                        <a:ext uri="{FF2B5EF4-FFF2-40B4-BE49-F238E27FC236}">
                          <a16:creationId xmlns:a16="http://schemas.microsoft.com/office/drawing/2014/main" id="{2702A520-B852-3442-B932-D1F61982E9B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420" name="Straight Connector 1419">
                      <a:extLst>
                        <a:ext uri="{FF2B5EF4-FFF2-40B4-BE49-F238E27FC236}">
                          <a16:creationId xmlns:a16="http://schemas.microsoft.com/office/drawing/2014/main" id="{96378DD8-91EB-0A48-8625-D8F866A62AC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21" name="Group 544">
                      <a:extLst>
                        <a:ext uri="{FF2B5EF4-FFF2-40B4-BE49-F238E27FC236}">
                          <a16:creationId xmlns:a16="http://schemas.microsoft.com/office/drawing/2014/main" id="{D34D5E23-D13B-7A4E-9A9A-2B281652D38B}"/>
                        </a:ext>
                      </a:extLst>
                    </p:cNvPr>
                    <p:cNvGrpSpPr>
                      <a:grpSpLocks/>
                    </p:cNvGrpSpPr>
                    <p:nvPr/>
                  </p:nvGrpSpPr>
                  <p:grpSpPr bwMode="auto">
                    <a:xfrm>
                      <a:off x="6400318" y="3137421"/>
                      <a:ext cx="559121" cy="92788"/>
                      <a:chOff x="6582044" y="2846082"/>
                      <a:chExt cx="559121" cy="92788"/>
                    </a:xfrm>
                  </p:grpSpPr>
                  <p:cxnSp>
                    <p:nvCxnSpPr>
                      <p:cNvPr id="1449" name="Straight Connector 1448">
                        <a:extLst>
                          <a:ext uri="{FF2B5EF4-FFF2-40B4-BE49-F238E27FC236}">
                            <a16:creationId xmlns:a16="http://schemas.microsoft.com/office/drawing/2014/main" id="{B4D0E08E-C079-3243-99A7-F84F5E58F3E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5AE1C68A-EBC6-B743-811A-7434BFA8F57E}"/>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2" name="Group 547">
                      <a:extLst>
                        <a:ext uri="{FF2B5EF4-FFF2-40B4-BE49-F238E27FC236}">
                          <a16:creationId xmlns:a16="http://schemas.microsoft.com/office/drawing/2014/main" id="{C0EF192F-8265-804D-A01A-5F223F9A346D}"/>
                        </a:ext>
                      </a:extLst>
                    </p:cNvPr>
                    <p:cNvGrpSpPr>
                      <a:grpSpLocks/>
                    </p:cNvGrpSpPr>
                    <p:nvPr/>
                  </p:nvGrpSpPr>
                  <p:grpSpPr bwMode="auto">
                    <a:xfrm>
                      <a:off x="6399838" y="3203285"/>
                      <a:ext cx="559121" cy="92788"/>
                      <a:chOff x="6582044" y="2846082"/>
                      <a:chExt cx="559121" cy="92788"/>
                    </a:xfrm>
                  </p:grpSpPr>
                  <p:cxnSp>
                    <p:nvCxnSpPr>
                      <p:cNvPr id="1447" name="Straight Connector 1446">
                        <a:extLst>
                          <a:ext uri="{FF2B5EF4-FFF2-40B4-BE49-F238E27FC236}">
                            <a16:creationId xmlns:a16="http://schemas.microsoft.com/office/drawing/2014/main" id="{CCBC58A9-C46E-D344-8B3C-747B68AAB83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4E806D07-59B7-4641-BF56-F7AD26D7F75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3" name="Group 549">
                      <a:extLst>
                        <a:ext uri="{FF2B5EF4-FFF2-40B4-BE49-F238E27FC236}">
                          <a16:creationId xmlns:a16="http://schemas.microsoft.com/office/drawing/2014/main" id="{41AA4254-51D5-D34B-AF94-8494103CEB47}"/>
                        </a:ext>
                      </a:extLst>
                    </p:cNvPr>
                    <p:cNvGrpSpPr>
                      <a:grpSpLocks/>
                    </p:cNvGrpSpPr>
                    <p:nvPr/>
                  </p:nvGrpSpPr>
                  <p:grpSpPr bwMode="auto">
                    <a:xfrm>
                      <a:off x="6399358" y="3269149"/>
                      <a:ext cx="559121" cy="92788"/>
                      <a:chOff x="6582044" y="2846082"/>
                      <a:chExt cx="559121" cy="92788"/>
                    </a:xfrm>
                  </p:grpSpPr>
                  <p:cxnSp>
                    <p:nvCxnSpPr>
                      <p:cNvPr id="1445" name="Straight Connector 1444">
                        <a:extLst>
                          <a:ext uri="{FF2B5EF4-FFF2-40B4-BE49-F238E27FC236}">
                            <a16:creationId xmlns:a16="http://schemas.microsoft.com/office/drawing/2014/main" id="{E4E28CAF-98BA-5B44-A301-0CA6988D8303}"/>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5796525C-F791-0A43-BC66-271CC03E669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4" name="Group 550">
                      <a:extLst>
                        <a:ext uri="{FF2B5EF4-FFF2-40B4-BE49-F238E27FC236}">
                          <a16:creationId xmlns:a16="http://schemas.microsoft.com/office/drawing/2014/main" id="{7E86D3F0-2C28-704E-9E04-EFCE0F2104A5}"/>
                        </a:ext>
                      </a:extLst>
                    </p:cNvPr>
                    <p:cNvGrpSpPr>
                      <a:grpSpLocks/>
                    </p:cNvGrpSpPr>
                    <p:nvPr/>
                  </p:nvGrpSpPr>
                  <p:grpSpPr bwMode="auto">
                    <a:xfrm>
                      <a:off x="6398878" y="3335013"/>
                      <a:ext cx="559121" cy="92788"/>
                      <a:chOff x="6582044" y="2846082"/>
                      <a:chExt cx="559121" cy="92788"/>
                    </a:xfrm>
                  </p:grpSpPr>
                  <p:cxnSp>
                    <p:nvCxnSpPr>
                      <p:cNvPr id="1443" name="Straight Connector 1442">
                        <a:extLst>
                          <a:ext uri="{FF2B5EF4-FFF2-40B4-BE49-F238E27FC236}">
                            <a16:creationId xmlns:a16="http://schemas.microsoft.com/office/drawing/2014/main" id="{FD00A3E1-66B1-2546-80CE-A8B12773792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a:extLst>
                          <a:ext uri="{FF2B5EF4-FFF2-40B4-BE49-F238E27FC236}">
                            <a16:creationId xmlns:a16="http://schemas.microsoft.com/office/drawing/2014/main" id="{6CC3B642-F9A7-564F-8594-F84040B480D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5" name="Group 551">
                      <a:extLst>
                        <a:ext uri="{FF2B5EF4-FFF2-40B4-BE49-F238E27FC236}">
                          <a16:creationId xmlns:a16="http://schemas.microsoft.com/office/drawing/2014/main" id="{22E50AB2-62F5-3F48-9962-4B7DB8B2EC0D}"/>
                        </a:ext>
                      </a:extLst>
                    </p:cNvPr>
                    <p:cNvGrpSpPr>
                      <a:grpSpLocks/>
                    </p:cNvGrpSpPr>
                    <p:nvPr/>
                  </p:nvGrpSpPr>
                  <p:grpSpPr bwMode="auto">
                    <a:xfrm>
                      <a:off x="6398398" y="3400877"/>
                      <a:ext cx="559121" cy="92788"/>
                      <a:chOff x="6582044" y="2846082"/>
                      <a:chExt cx="559121" cy="92788"/>
                    </a:xfrm>
                  </p:grpSpPr>
                  <p:cxnSp>
                    <p:nvCxnSpPr>
                      <p:cNvPr id="1441" name="Straight Connector 1440">
                        <a:extLst>
                          <a:ext uri="{FF2B5EF4-FFF2-40B4-BE49-F238E27FC236}">
                            <a16:creationId xmlns:a16="http://schemas.microsoft.com/office/drawing/2014/main" id="{A7F849B6-B2C0-B14B-9DFB-18EFE8BE380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a:extLst>
                          <a:ext uri="{FF2B5EF4-FFF2-40B4-BE49-F238E27FC236}">
                            <a16:creationId xmlns:a16="http://schemas.microsoft.com/office/drawing/2014/main" id="{FC787F24-6633-E543-A8E3-3FF5EC04868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6" name="Group 552">
                      <a:extLst>
                        <a:ext uri="{FF2B5EF4-FFF2-40B4-BE49-F238E27FC236}">
                          <a16:creationId xmlns:a16="http://schemas.microsoft.com/office/drawing/2014/main" id="{C1F1548D-D504-3C4E-A05C-9AA86946F4EA}"/>
                        </a:ext>
                      </a:extLst>
                    </p:cNvPr>
                    <p:cNvGrpSpPr>
                      <a:grpSpLocks/>
                    </p:cNvGrpSpPr>
                    <p:nvPr/>
                  </p:nvGrpSpPr>
                  <p:grpSpPr bwMode="auto">
                    <a:xfrm>
                      <a:off x="6397918" y="3466741"/>
                      <a:ext cx="559121" cy="92788"/>
                      <a:chOff x="6582044" y="2846082"/>
                      <a:chExt cx="559121" cy="92788"/>
                    </a:xfrm>
                  </p:grpSpPr>
                  <p:cxnSp>
                    <p:nvCxnSpPr>
                      <p:cNvPr id="1439" name="Straight Connector 1438">
                        <a:extLst>
                          <a:ext uri="{FF2B5EF4-FFF2-40B4-BE49-F238E27FC236}">
                            <a16:creationId xmlns:a16="http://schemas.microsoft.com/office/drawing/2014/main" id="{4715D280-6AD4-1848-9892-78E636E4DFB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A531E246-247A-7D41-898C-318474F4C38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7" name="Group 555">
                      <a:extLst>
                        <a:ext uri="{FF2B5EF4-FFF2-40B4-BE49-F238E27FC236}">
                          <a16:creationId xmlns:a16="http://schemas.microsoft.com/office/drawing/2014/main" id="{2C8AE11D-52FB-B84C-A107-C5EF70C2DD62}"/>
                        </a:ext>
                      </a:extLst>
                    </p:cNvPr>
                    <p:cNvGrpSpPr>
                      <a:grpSpLocks/>
                    </p:cNvGrpSpPr>
                    <p:nvPr/>
                  </p:nvGrpSpPr>
                  <p:grpSpPr bwMode="auto">
                    <a:xfrm>
                      <a:off x="6397438" y="3532605"/>
                      <a:ext cx="559121" cy="92788"/>
                      <a:chOff x="6582044" y="2846082"/>
                      <a:chExt cx="559121" cy="92788"/>
                    </a:xfrm>
                  </p:grpSpPr>
                  <p:cxnSp>
                    <p:nvCxnSpPr>
                      <p:cNvPr id="1437" name="Straight Connector 1436">
                        <a:extLst>
                          <a:ext uri="{FF2B5EF4-FFF2-40B4-BE49-F238E27FC236}">
                            <a16:creationId xmlns:a16="http://schemas.microsoft.com/office/drawing/2014/main" id="{BA35EBFF-2885-9C4C-8C69-8762ABC650B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a:extLst>
                          <a:ext uri="{FF2B5EF4-FFF2-40B4-BE49-F238E27FC236}">
                            <a16:creationId xmlns:a16="http://schemas.microsoft.com/office/drawing/2014/main" id="{BA139EC8-D056-4647-8E75-FE49D597967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8" name="Group 556">
                      <a:extLst>
                        <a:ext uri="{FF2B5EF4-FFF2-40B4-BE49-F238E27FC236}">
                          <a16:creationId xmlns:a16="http://schemas.microsoft.com/office/drawing/2014/main" id="{5094E68D-2708-3146-BE44-BF4B762E73ED}"/>
                        </a:ext>
                      </a:extLst>
                    </p:cNvPr>
                    <p:cNvGrpSpPr>
                      <a:grpSpLocks/>
                    </p:cNvGrpSpPr>
                    <p:nvPr/>
                  </p:nvGrpSpPr>
                  <p:grpSpPr bwMode="auto">
                    <a:xfrm>
                      <a:off x="6396958" y="3598469"/>
                      <a:ext cx="559121" cy="92788"/>
                      <a:chOff x="6582044" y="2846082"/>
                      <a:chExt cx="559121" cy="92788"/>
                    </a:xfrm>
                  </p:grpSpPr>
                  <p:cxnSp>
                    <p:nvCxnSpPr>
                      <p:cNvPr id="1435" name="Straight Connector 1434">
                        <a:extLst>
                          <a:ext uri="{FF2B5EF4-FFF2-40B4-BE49-F238E27FC236}">
                            <a16:creationId xmlns:a16="http://schemas.microsoft.com/office/drawing/2014/main" id="{DE23DCE5-7C78-7345-B7AD-997F3A920DE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E04A5B49-15D9-8845-82E5-765025E2D9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9" name="Group 557">
                      <a:extLst>
                        <a:ext uri="{FF2B5EF4-FFF2-40B4-BE49-F238E27FC236}">
                          <a16:creationId xmlns:a16="http://schemas.microsoft.com/office/drawing/2014/main" id="{F3DD9D12-CF42-574E-8EBE-5ABB1B7A28B3}"/>
                        </a:ext>
                      </a:extLst>
                    </p:cNvPr>
                    <p:cNvGrpSpPr>
                      <a:grpSpLocks/>
                    </p:cNvGrpSpPr>
                    <p:nvPr/>
                  </p:nvGrpSpPr>
                  <p:grpSpPr bwMode="auto">
                    <a:xfrm>
                      <a:off x="6396478" y="3664333"/>
                      <a:ext cx="559121" cy="92788"/>
                      <a:chOff x="6582044" y="2846082"/>
                      <a:chExt cx="559121" cy="92788"/>
                    </a:xfrm>
                  </p:grpSpPr>
                  <p:cxnSp>
                    <p:nvCxnSpPr>
                      <p:cNvPr id="1433" name="Straight Connector 1432">
                        <a:extLst>
                          <a:ext uri="{FF2B5EF4-FFF2-40B4-BE49-F238E27FC236}">
                            <a16:creationId xmlns:a16="http://schemas.microsoft.com/office/drawing/2014/main" id="{86D279A7-50CC-3F4D-883E-65782F58197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BC690AB7-6B03-A14D-BA7F-F499E24392D7}"/>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0" name="Group 558">
                      <a:extLst>
                        <a:ext uri="{FF2B5EF4-FFF2-40B4-BE49-F238E27FC236}">
                          <a16:creationId xmlns:a16="http://schemas.microsoft.com/office/drawing/2014/main" id="{28AEB9ED-3DF9-6744-8C5F-CA41C713FE0D}"/>
                        </a:ext>
                      </a:extLst>
                    </p:cNvPr>
                    <p:cNvGrpSpPr>
                      <a:grpSpLocks/>
                    </p:cNvGrpSpPr>
                    <p:nvPr/>
                  </p:nvGrpSpPr>
                  <p:grpSpPr bwMode="auto">
                    <a:xfrm>
                      <a:off x="6395998" y="3730197"/>
                      <a:ext cx="559121" cy="92788"/>
                      <a:chOff x="6582044" y="2846082"/>
                      <a:chExt cx="559121" cy="92788"/>
                    </a:xfrm>
                  </p:grpSpPr>
                  <p:cxnSp>
                    <p:nvCxnSpPr>
                      <p:cNvPr id="1431" name="Straight Connector 1430">
                        <a:extLst>
                          <a:ext uri="{FF2B5EF4-FFF2-40B4-BE49-F238E27FC236}">
                            <a16:creationId xmlns:a16="http://schemas.microsoft.com/office/drawing/2014/main" id="{3408F73F-4C01-A849-BC56-ED6C499971D3}"/>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DE5C925A-EA7B-9947-AC6C-7FC73EFEC03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93" name="Straight Connector 1392">
                    <a:extLst>
                      <a:ext uri="{FF2B5EF4-FFF2-40B4-BE49-F238E27FC236}">
                        <a16:creationId xmlns:a16="http://schemas.microsoft.com/office/drawing/2014/main" id="{CF1EE0BD-9ADD-644B-B28A-1B166BE4C76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3F87A2FF-ED60-6640-A9B1-12917A053EE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a:extLst>
                      <a:ext uri="{FF2B5EF4-FFF2-40B4-BE49-F238E27FC236}">
                        <a16:creationId xmlns:a16="http://schemas.microsoft.com/office/drawing/2014/main" id="{3E73415A-CD61-D44A-AFE8-53DE3966BA3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a:extLst>
                      <a:ext uri="{FF2B5EF4-FFF2-40B4-BE49-F238E27FC236}">
                        <a16:creationId xmlns:a16="http://schemas.microsoft.com/office/drawing/2014/main" id="{470FBC77-0254-614D-AA87-7C8D2D690849}"/>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C244701A-7923-BD41-9924-95719706AFB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FAD375C5-C55F-EB45-9E5B-372F0585CF2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47338F56-34E1-7446-808E-B0590EDDCA0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a:extLst>
                      <a:ext uri="{FF2B5EF4-FFF2-40B4-BE49-F238E27FC236}">
                        <a16:creationId xmlns:a16="http://schemas.microsoft.com/office/drawing/2014/main" id="{C9E0F4CF-E39F-9344-BC17-4B10E902C8A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a:extLst>
                      <a:ext uri="{FF2B5EF4-FFF2-40B4-BE49-F238E27FC236}">
                        <a16:creationId xmlns:a16="http://schemas.microsoft.com/office/drawing/2014/main" id="{B55CBA98-5215-F748-A2CA-7861377618E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a:extLst>
                      <a:ext uri="{FF2B5EF4-FFF2-40B4-BE49-F238E27FC236}">
                        <a16:creationId xmlns:a16="http://schemas.microsoft.com/office/drawing/2014/main" id="{C1B40E99-E8B9-034F-B909-37F3C7D758B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a:extLst>
                      <a:ext uri="{FF2B5EF4-FFF2-40B4-BE49-F238E27FC236}">
                        <a16:creationId xmlns:a16="http://schemas.microsoft.com/office/drawing/2014/main" id="{61582ADD-2CCA-DB4F-95CD-C69AB0627D4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83176A7B-1A4C-B743-9DEB-634E16069DA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8994E818-0081-DE41-95AE-FD833E4E0D0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06" name="Group 1405">
                    <a:extLst>
                      <a:ext uri="{FF2B5EF4-FFF2-40B4-BE49-F238E27FC236}">
                        <a16:creationId xmlns:a16="http://schemas.microsoft.com/office/drawing/2014/main" id="{06F58A5C-F301-D847-9223-DA28AC522ACC}"/>
                      </a:ext>
                    </a:extLst>
                  </p:cNvPr>
                  <p:cNvGrpSpPr/>
                  <p:nvPr/>
                </p:nvGrpSpPr>
                <p:grpSpPr>
                  <a:xfrm>
                    <a:off x="6434171" y="4488570"/>
                    <a:ext cx="224203" cy="179034"/>
                    <a:chOff x="3668110" y="2448910"/>
                    <a:chExt cx="3794234" cy="2165130"/>
                  </a:xfrm>
                </p:grpSpPr>
                <p:sp>
                  <p:nvSpPr>
                    <p:cNvPr id="1407" name="Rectangle 1406">
                      <a:extLst>
                        <a:ext uri="{FF2B5EF4-FFF2-40B4-BE49-F238E27FC236}">
                          <a16:creationId xmlns:a16="http://schemas.microsoft.com/office/drawing/2014/main" id="{716BAB38-DF24-C944-9525-46BF8B4ACF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408" name="Freeform 1407">
                      <a:extLst>
                        <a:ext uri="{FF2B5EF4-FFF2-40B4-BE49-F238E27FC236}">
                          <a16:creationId xmlns:a16="http://schemas.microsoft.com/office/drawing/2014/main" id="{912E54E9-C544-6C4E-A16F-50343591BD1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409" name="Group 1408">
                      <a:extLst>
                        <a:ext uri="{FF2B5EF4-FFF2-40B4-BE49-F238E27FC236}">
                          <a16:creationId xmlns:a16="http://schemas.microsoft.com/office/drawing/2014/main" id="{A3DA1CF9-A477-5D49-AAF1-33DAAEC61B69}"/>
                        </a:ext>
                      </a:extLst>
                    </p:cNvPr>
                    <p:cNvGrpSpPr/>
                    <p:nvPr/>
                  </p:nvGrpSpPr>
                  <p:grpSpPr>
                    <a:xfrm>
                      <a:off x="3941378" y="2603243"/>
                      <a:ext cx="3202061" cy="1066110"/>
                      <a:chOff x="7939341" y="3037317"/>
                      <a:chExt cx="897649" cy="353919"/>
                    </a:xfrm>
                  </p:grpSpPr>
                  <p:sp>
                    <p:nvSpPr>
                      <p:cNvPr id="1410" name="Freeform 1409">
                        <a:extLst>
                          <a:ext uri="{FF2B5EF4-FFF2-40B4-BE49-F238E27FC236}">
                            <a16:creationId xmlns:a16="http://schemas.microsoft.com/office/drawing/2014/main" id="{08802FDE-247D-EE4E-A4A8-254EED8BDC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411" name="Freeform 1410">
                        <a:extLst>
                          <a:ext uri="{FF2B5EF4-FFF2-40B4-BE49-F238E27FC236}">
                            <a16:creationId xmlns:a16="http://schemas.microsoft.com/office/drawing/2014/main" id="{24A50C55-8A41-F441-9892-7872CC13197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66ABE36D-2B58-6543-9EA6-44CC6F6D20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FCD3C810-4F13-8F43-BBD8-888C5C0CAE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1238" name="Group 1237">
                  <a:extLst>
                    <a:ext uri="{FF2B5EF4-FFF2-40B4-BE49-F238E27FC236}">
                      <a16:creationId xmlns:a16="http://schemas.microsoft.com/office/drawing/2014/main" id="{74B0E3BC-1593-2D44-AD29-4E0A334B49A4}"/>
                    </a:ext>
                  </a:extLst>
                </p:cNvPr>
                <p:cNvGrpSpPr/>
                <p:nvPr/>
              </p:nvGrpSpPr>
              <p:grpSpPr>
                <a:xfrm>
                  <a:off x="7195061" y="4648914"/>
                  <a:ext cx="267360" cy="997195"/>
                  <a:chOff x="6424161" y="4488570"/>
                  <a:chExt cx="267360" cy="997195"/>
                </a:xfrm>
              </p:grpSpPr>
              <p:grpSp>
                <p:nvGrpSpPr>
                  <p:cNvPr id="1333" name="Group 506">
                    <a:extLst>
                      <a:ext uri="{FF2B5EF4-FFF2-40B4-BE49-F238E27FC236}">
                        <a16:creationId xmlns:a16="http://schemas.microsoft.com/office/drawing/2014/main" id="{28F0A9B0-38AC-1442-84E8-1F55441F7446}"/>
                      </a:ext>
                    </a:extLst>
                  </p:cNvPr>
                  <p:cNvGrpSpPr>
                    <a:grpSpLocks/>
                  </p:cNvGrpSpPr>
                  <p:nvPr/>
                </p:nvGrpSpPr>
                <p:grpSpPr bwMode="auto">
                  <a:xfrm>
                    <a:off x="6424161" y="4637077"/>
                    <a:ext cx="235570" cy="848688"/>
                    <a:chOff x="6395998" y="3062424"/>
                    <a:chExt cx="564403" cy="837478"/>
                  </a:xfrm>
                </p:grpSpPr>
                <p:sp>
                  <p:nvSpPr>
                    <p:cNvPr id="1355" name="Rectangle 1354">
                      <a:extLst>
                        <a:ext uri="{FF2B5EF4-FFF2-40B4-BE49-F238E27FC236}">
                          <a16:creationId xmlns:a16="http://schemas.microsoft.com/office/drawing/2014/main" id="{B7BCB059-CC25-0D46-8C00-AA465A9F577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356" name="Straight Connector 1355">
                      <a:extLst>
                        <a:ext uri="{FF2B5EF4-FFF2-40B4-BE49-F238E27FC236}">
                          <a16:creationId xmlns:a16="http://schemas.microsoft.com/office/drawing/2014/main" id="{2766DD39-BB04-F447-B161-A4B8D517636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7" name="Rectangle 1356">
                      <a:extLst>
                        <a:ext uri="{FF2B5EF4-FFF2-40B4-BE49-F238E27FC236}">
                          <a16:creationId xmlns:a16="http://schemas.microsoft.com/office/drawing/2014/main" id="{D9D0F264-7749-8843-AC77-5A1923FF36A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358" name="Straight Connector 1357">
                      <a:extLst>
                        <a:ext uri="{FF2B5EF4-FFF2-40B4-BE49-F238E27FC236}">
                          <a16:creationId xmlns:a16="http://schemas.microsoft.com/office/drawing/2014/main" id="{FB4BCB89-AFA6-1443-BBA2-DC689D5498FC}"/>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9" name="Rectangle 1358">
                      <a:extLst>
                        <a:ext uri="{FF2B5EF4-FFF2-40B4-BE49-F238E27FC236}">
                          <a16:creationId xmlns:a16="http://schemas.microsoft.com/office/drawing/2014/main" id="{5B3291C3-9B7D-4147-8EBB-E123DF32766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360" name="Rectangle 1359">
                      <a:extLst>
                        <a:ext uri="{FF2B5EF4-FFF2-40B4-BE49-F238E27FC236}">
                          <a16:creationId xmlns:a16="http://schemas.microsoft.com/office/drawing/2014/main" id="{88A7A8C9-4739-A841-AEE4-BFCC7CC897B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361" name="Straight Connector 1360">
                      <a:extLst>
                        <a:ext uri="{FF2B5EF4-FFF2-40B4-BE49-F238E27FC236}">
                          <a16:creationId xmlns:a16="http://schemas.microsoft.com/office/drawing/2014/main" id="{6F359213-E387-1049-801C-17EB78DDA97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62" name="Group 544">
                      <a:extLst>
                        <a:ext uri="{FF2B5EF4-FFF2-40B4-BE49-F238E27FC236}">
                          <a16:creationId xmlns:a16="http://schemas.microsoft.com/office/drawing/2014/main" id="{4281F594-D83E-A141-8B8A-E9947B7863CE}"/>
                        </a:ext>
                      </a:extLst>
                    </p:cNvPr>
                    <p:cNvGrpSpPr>
                      <a:grpSpLocks/>
                    </p:cNvGrpSpPr>
                    <p:nvPr/>
                  </p:nvGrpSpPr>
                  <p:grpSpPr bwMode="auto">
                    <a:xfrm>
                      <a:off x="6400318" y="3137421"/>
                      <a:ext cx="559121" cy="92788"/>
                      <a:chOff x="6582044" y="2846082"/>
                      <a:chExt cx="559121" cy="92788"/>
                    </a:xfrm>
                  </p:grpSpPr>
                  <p:cxnSp>
                    <p:nvCxnSpPr>
                      <p:cNvPr id="1390" name="Straight Connector 1389">
                        <a:extLst>
                          <a:ext uri="{FF2B5EF4-FFF2-40B4-BE49-F238E27FC236}">
                            <a16:creationId xmlns:a16="http://schemas.microsoft.com/office/drawing/2014/main" id="{DB9221BA-1047-B345-9F0D-119C6712C3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B822AD0D-7737-0347-8DC9-A95530936D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3" name="Group 547">
                      <a:extLst>
                        <a:ext uri="{FF2B5EF4-FFF2-40B4-BE49-F238E27FC236}">
                          <a16:creationId xmlns:a16="http://schemas.microsoft.com/office/drawing/2014/main" id="{21995A80-1074-8E4B-9BA2-A1041B1A90EF}"/>
                        </a:ext>
                      </a:extLst>
                    </p:cNvPr>
                    <p:cNvGrpSpPr>
                      <a:grpSpLocks/>
                    </p:cNvGrpSpPr>
                    <p:nvPr/>
                  </p:nvGrpSpPr>
                  <p:grpSpPr bwMode="auto">
                    <a:xfrm>
                      <a:off x="6399838" y="3203285"/>
                      <a:ext cx="559121" cy="92788"/>
                      <a:chOff x="6582044" y="2846082"/>
                      <a:chExt cx="559121" cy="92788"/>
                    </a:xfrm>
                  </p:grpSpPr>
                  <p:cxnSp>
                    <p:nvCxnSpPr>
                      <p:cNvPr id="1388" name="Straight Connector 1387">
                        <a:extLst>
                          <a:ext uri="{FF2B5EF4-FFF2-40B4-BE49-F238E27FC236}">
                            <a16:creationId xmlns:a16="http://schemas.microsoft.com/office/drawing/2014/main" id="{EC7BE4B8-10C5-E94D-85A1-CE53CF87B6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9" name="Straight Connector 1388">
                        <a:extLst>
                          <a:ext uri="{FF2B5EF4-FFF2-40B4-BE49-F238E27FC236}">
                            <a16:creationId xmlns:a16="http://schemas.microsoft.com/office/drawing/2014/main" id="{B0AF9E29-E7CE-3546-B04F-CA8B54C3EF1E}"/>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4" name="Group 549">
                      <a:extLst>
                        <a:ext uri="{FF2B5EF4-FFF2-40B4-BE49-F238E27FC236}">
                          <a16:creationId xmlns:a16="http://schemas.microsoft.com/office/drawing/2014/main" id="{62F49868-1FF3-1140-AC74-DAAD175BD323}"/>
                        </a:ext>
                      </a:extLst>
                    </p:cNvPr>
                    <p:cNvGrpSpPr>
                      <a:grpSpLocks/>
                    </p:cNvGrpSpPr>
                    <p:nvPr/>
                  </p:nvGrpSpPr>
                  <p:grpSpPr bwMode="auto">
                    <a:xfrm>
                      <a:off x="6399358" y="3269149"/>
                      <a:ext cx="559121" cy="92788"/>
                      <a:chOff x="6582044" y="2846082"/>
                      <a:chExt cx="559121" cy="92788"/>
                    </a:xfrm>
                  </p:grpSpPr>
                  <p:cxnSp>
                    <p:nvCxnSpPr>
                      <p:cNvPr id="1386" name="Straight Connector 1385">
                        <a:extLst>
                          <a:ext uri="{FF2B5EF4-FFF2-40B4-BE49-F238E27FC236}">
                            <a16:creationId xmlns:a16="http://schemas.microsoft.com/office/drawing/2014/main" id="{B9A5B2CD-2346-BB41-B7CE-3278925892C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97578260-F2DE-884F-8991-C0EF8C9955F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5" name="Group 550">
                      <a:extLst>
                        <a:ext uri="{FF2B5EF4-FFF2-40B4-BE49-F238E27FC236}">
                          <a16:creationId xmlns:a16="http://schemas.microsoft.com/office/drawing/2014/main" id="{86CA185A-18F8-0D44-9251-71CB25B1F0B7}"/>
                        </a:ext>
                      </a:extLst>
                    </p:cNvPr>
                    <p:cNvGrpSpPr>
                      <a:grpSpLocks/>
                    </p:cNvGrpSpPr>
                    <p:nvPr/>
                  </p:nvGrpSpPr>
                  <p:grpSpPr bwMode="auto">
                    <a:xfrm>
                      <a:off x="6398878" y="3335013"/>
                      <a:ext cx="559121" cy="92788"/>
                      <a:chOff x="6582044" y="2846082"/>
                      <a:chExt cx="559121" cy="92788"/>
                    </a:xfrm>
                  </p:grpSpPr>
                  <p:cxnSp>
                    <p:nvCxnSpPr>
                      <p:cNvPr id="1384" name="Straight Connector 1383">
                        <a:extLst>
                          <a:ext uri="{FF2B5EF4-FFF2-40B4-BE49-F238E27FC236}">
                            <a16:creationId xmlns:a16="http://schemas.microsoft.com/office/drawing/2014/main" id="{2EE9A74C-1BA8-9D40-819E-5846066143F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4A910C96-44C2-6347-9A73-4C2D73750BE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6" name="Group 551">
                      <a:extLst>
                        <a:ext uri="{FF2B5EF4-FFF2-40B4-BE49-F238E27FC236}">
                          <a16:creationId xmlns:a16="http://schemas.microsoft.com/office/drawing/2014/main" id="{09CD7E94-D411-5245-979F-D9C3119106AD}"/>
                        </a:ext>
                      </a:extLst>
                    </p:cNvPr>
                    <p:cNvGrpSpPr>
                      <a:grpSpLocks/>
                    </p:cNvGrpSpPr>
                    <p:nvPr/>
                  </p:nvGrpSpPr>
                  <p:grpSpPr bwMode="auto">
                    <a:xfrm>
                      <a:off x="6398398" y="3400877"/>
                      <a:ext cx="559121" cy="92788"/>
                      <a:chOff x="6582044" y="2846082"/>
                      <a:chExt cx="559121" cy="92788"/>
                    </a:xfrm>
                  </p:grpSpPr>
                  <p:cxnSp>
                    <p:nvCxnSpPr>
                      <p:cNvPr id="1382" name="Straight Connector 1381">
                        <a:extLst>
                          <a:ext uri="{FF2B5EF4-FFF2-40B4-BE49-F238E27FC236}">
                            <a16:creationId xmlns:a16="http://schemas.microsoft.com/office/drawing/2014/main" id="{173AE973-6F76-E949-A812-BD70AB9DFA0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E7D86C66-8692-6245-BA93-5263C1EF03E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7" name="Group 552">
                      <a:extLst>
                        <a:ext uri="{FF2B5EF4-FFF2-40B4-BE49-F238E27FC236}">
                          <a16:creationId xmlns:a16="http://schemas.microsoft.com/office/drawing/2014/main" id="{318E4CE4-BAD8-D44B-ABC0-0AA38C9B6E75}"/>
                        </a:ext>
                      </a:extLst>
                    </p:cNvPr>
                    <p:cNvGrpSpPr>
                      <a:grpSpLocks/>
                    </p:cNvGrpSpPr>
                    <p:nvPr/>
                  </p:nvGrpSpPr>
                  <p:grpSpPr bwMode="auto">
                    <a:xfrm>
                      <a:off x="6397918" y="3466741"/>
                      <a:ext cx="559121" cy="92788"/>
                      <a:chOff x="6582044" y="2846082"/>
                      <a:chExt cx="559121" cy="92788"/>
                    </a:xfrm>
                  </p:grpSpPr>
                  <p:cxnSp>
                    <p:nvCxnSpPr>
                      <p:cNvPr id="1380" name="Straight Connector 1379">
                        <a:extLst>
                          <a:ext uri="{FF2B5EF4-FFF2-40B4-BE49-F238E27FC236}">
                            <a16:creationId xmlns:a16="http://schemas.microsoft.com/office/drawing/2014/main" id="{A9B8EF15-9B69-3A47-B830-4BE32FC027D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39DC0ECF-C36A-5949-9197-CF4ED12C05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8" name="Group 555">
                      <a:extLst>
                        <a:ext uri="{FF2B5EF4-FFF2-40B4-BE49-F238E27FC236}">
                          <a16:creationId xmlns:a16="http://schemas.microsoft.com/office/drawing/2014/main" id="{0BE255AC-C045-5347-9A9B-23E633D84211}"/>
                        </a:ext>
                      </a:extLst>
                    </p:cNvPr>
                    <p:cNvGrpSpPr>
                      <a:grpSpLocks/>
                    </p:cNvGrpSpPr>
                    <p:nvPr/>
                  </p:nvGrpSpPr>
                  <p:grpSpPr bwMode="auto">
                    <a:xfrm>
                      <a:off x="6397438" y="3532605"/>
                      <a:ext cx="559121" cy="92788"/>
                      <a:chOff x="6582044" y="2846082"/>
                      <a:chExt cx="559121" cy="92788"/>
                    </a:xfrm>
                  </p:grpSpPr>
                  <p:cxnSp>
                    <p:nvCxnSpPr>
                      <p:cNvPr id="1378" name="Straight Connector 1377">
                        <a:extLst>
                          <a:ext uri="{FF2B5EF4-FFF2-40B4-BE49-F238E27FC236}">
                            <a16:creationId xmlns:a16="http://schemas.microsoft.com/office/drawing/2014/main" id="{177A684D-C2B6-DF48-8A02-A6CFFA2BBA5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92DC1A4D-23D7-7541-BA33-21EDFB04B88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9" name="Group 556">
                      <a:extLst>
                        <a:ext uri="{FF2B5EF4-FFF2-40B4-BE49-F238E27FC236}">
                          <a16:creationId xmlns:a16="http://schemas.microsoft.com/office/drawing/2014/main" id="{49BD9696-3616-664F-BE06-27515CA475ED}"/>
                        </a:ext>
                      </a:extLst>
                    </p:cNvPr>
                    <p:cNvGrpSpPr>
                      <a:grpSpLocks/>
                    </p:cNvGrpSpPr>
                    <p:nvPr/>
                  </p:nvGrpSpPr>
                  <p:grpSpPr bwMode="auto">
                    <a:xfrm>
                      <a:off x="6396958" y="3598469"/>
                      <a:ext cx="559121" cy="92788"/>
                      <a:chOff x="6582044" y="2846082"/>
                      <a:chExt cx="559121" cy="92788"/>
                    </a:xfrm>
                  </p:grpSpPr>
                  <p:cxnSp>
                    <p:nvCxnSpPr>
                      <p:cNvPr id="1376" name="Straight Connector 1375">
                        <a:extLst>
                          <a:ext uri="{FF2B5EF4-FFF2-40B4-BE49-F238E27FC236}">
                            <a16:creationId xmlns:a16="http://schemas.microsoft.com/office/drawing/2014/main" id="{F3C08E6E-1BDC-E544-8F06-DF1FBACB0FF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2F527651-97E5-D749-B17C-0496E9827A7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0" name="Group 557">
                      <a:extLst>
                        <a:ext uri="{FF2B5EF4-FFF2-40B4-BE49-F238E27FC236}">
                          <a16:creationId xmlns:a16="http://schemas.microsoft.com/office/drawing/2014/main" id="{0154CED3-D4A6-C647-B3D6-1C29E1EDA67C}"/>
                        </a:ext>
                      </a:extLst>
                    </p:cNvPr>
                    <p:cNvGrpSpPr>
                      <a:grpSpLocks/>
                    </p:cNvGrpSpPr>
                    <p:nvPr/>
                  </p:nvGrpSpPr>
                  <p:grpSpPr bwMode="auto">
                    <a:xfrm>
                      <a:off x="6396478" y="3664333"/>
                      <a:ext cx="559121" cy="92788"/>
                      <a:chOff x="6582044" y="2846082"/>
                      <a:chExt cx="559121" cy="92788"/>
                    </a:xfrm>
                  </p:grpSpPr>
                  <p:cxnSp>
                    <p:nvCxnSpPr>
                      <p:cNvPr id="1374" name="Straight Connector 1373">
                        <a:extLst>
                          <a:ext uri="{FF2B5EF4-FFF2-40B4-BE49-F238E27FC236}">
                            <a16:creationId xmlns:a16="http://schemas.microsoft.com/office/drawing/2014/main" id="{96A2E037-EC8A-6E42-BB0A-7282465479B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a:extLst>
                          <a:ext uri="{FF2B5EF4-FFF2-40B4-BE49-F238E27FC236}">
                            <a16:creationId xmlns:a16="http://schemas.microsoft.com/office/drawing/2014/main" id="{F2011397-DCD8-0C4E-8343-8D774D91ACA8}"/>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1" name="Group 558">
                      <a:extLst>
                        <a:ext uri="{FF2B5EF4-FFF2-40B4-BE49-F238E27FC236}">
                          <a16:creationId xmlns:a16="http://schemas.microsoft.com/office/drawing/2014/main" id="{58EA129A-DA05-524C-80FF-D320A405D45E}"/>
                        </a:ext>
                      </a:extLst>
                    </p:cNvPr>
                    <p:cNvGrpSpPr>
                      <a:grpSpLocks/>
                    </p:cNvGrpSpPr>
                    <p:nvPr/>
                  </p:nvGrpSpPr>
                  <p:grpSpPr bwMode="auto">
                    <a:xfrm>
                      <a:off x="6395998" y="3730197"/>
                      <a:ext cx="559121" cy="92788"/>
                      <a:chOff x="6582044" y="2846082"/>
                      <a:chExt cx="559121" cy="92788"/>
                    </a:xfrm>
                  </p:grpSpPr>
                  <p:cxnSp>
                    <p:nvCxnSpPr>
                      <p:cNvPr id="1372" name="Straight Connector 1371">
                        <a:extLst>
                          <a:ext uri="{FF2B5EF4-FFF2-40B4-BE49-F238E27FC236}">
                            <a16:creationId xmlns:a16="http://schemas.microsoft.com/office/drawing/2014/main" id="{1BCBC497-24E9-0448-948E-C265FF5F3DF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a:extLst>
                          <a:ext uri="{FF2B5EF4-FFF2-40B4-BE49-F238E27FC236}">
                            <a16:creationId xmlns:a16="http://schemas.microsoft.com/office/drawing/2014/main" id="{007D303D-D0FB-A341-9B7D-7E3C1890AAF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34" name="Straight Connector 1333">
                    <a:extLst>
                      <a:ext uri="{FF2B5EF4-FFF2-40B4-BE49-F238E27FC236}">
                        <a16:creationId xmlns:a16="http://schemas.microsoft.com/office/drawing/2014/main" id="{5BB0D17B-41B3-5146-8F88-5CA5952B4B9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6F049A6-F62B-CA45-A50A-5D7EAC2ADE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C470D055-C687-C14D-BC18-8139C8C7497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5F68C1AF-A85B-B84E-A4B5-F14A68FE228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63A23F9C-E3CF-0C4F-A155-F6E630A415F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D786EBE6-41E3-A946-A5D3-10E75423D499}"/>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a:extLst>
                      <a:ext uri="{FF2B5EF4-FFF2-40B4-BE49-F238E27FC236}">
                        <a16:creationId xmlns:a16="http://schemas.microsoft.com/office/drawing/2014/main" id="{40459BD8-0FFB-9A46-A83A-CD0AEE75671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3E15597E-D70D-1D47-9B79-CE9CEC64F65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35E92C21-CE09-A64E-ABB4-064B65DEB51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9CC40EE0-5701-4F45-BBA6-BA764CF0D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a:extLst>
                      <a:ext uri="{FF2B5EF4-FFF2-40B4-BE49-F238E27FC236}">
                        <a16:creationId xmlns:a16="http://schemas.microsoft.com/office/drawing/2014/main" id="{3B57C9FB-FD0E-8F4E-A407-4F53CB93CF9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2C77F3DC-E708-D54E-AF14-B92B5F52BE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a:extLst>
                      <a:ext uri="{FF2B5EF4-FFF2-40B4-BE49-F238E27FC236}">
                        <a16:creationId xmlns:a16="http://schemas.microsoft.com/office/drawing/2014/main" id="{AA298B33-4595-ED46-9075-C932383FB24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47" name="Group 1346">
                    <a:extLst>
                      <a:ext uri="{FF2B5EF4-FFF2-40B4-BE49-F238E27FC236}">
                        <a16:creationId xmlns:a16="http://schemas.microsoft.com/office/drawing/2014/main" id="{B2B1EBA6-9DCA-B746-AFA3-37AE570A62BD}"/>
                      </a:ext>
                    </a:extLst>
                  </p:cNvPr>
                  <p:cNvGrpSpPr/>
                  <p:nvPr/>
                </p:nvGrpSpPr>
                <p:grpSpPr>
                  <a:xfrm>
                    <a:off x="6434171" y="4488570"/>
                    <a:ext cx="224203" cy="179034"/>
                    <a:chOff x="3668110" y="2448910"/>
                    <a:chExt cx="3794234" cy="2165130"/>
                  </a:xfrm>
                </p:grpSpPr>
                <p:sp>
                  <p:nvSpPr>
                    <p:cNvPr id="1348" name="Rectangle 1347">
                      <a:extLst>
                        <a:ext uri="{FF2B5EF4-FFF2-40B4-BE49-F238E27FC236}">
                          <a16:creationId xmlns:a16="http://schemas.microsoft.com/office/drawing/2014/main" id="{1EA1424A-91E3-BE40-8BB6-1DE4AAC7A5E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ACFF88BB-A0A2-1F4A-A360-ACDADB46578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350" name="Group 1349">
                      <a:extLst>
                        <a:ext uri="{FF2B5EF4-FFF2-40B4-BE49-F238E27FC236}">
                          <a16:creationId xmlns:a16="http://schemas.microsoft.com/office/drawing/2014/main" id="{AA0F905A-9A9C-A845-AFF8-0C5CDD89D39B}"/>
                        </a:ext>
                      </a:extLst>
                    </p:cNvPr>
                    <p:cNvGrpSpPr/>
                    <p:nvPr/>
                  </p:nvGrpSpPr>
                  <p:grpSpPr>
                    <a:xfrm>
                      <a:off x="3941378" y="2603243"/>
                      <a:ext cx="3202061" cy="1066110"/>
                      <a:chOff x="7939341" y="3037317"/>
                      <a:chExt cx="897649" cy="353919"/>
                    </a:xfrm>
                  </p:grpSpPr>
                  <p:sp>
                    <p:nvSpPr>
                      <p:cNvPr id="1351" name="Freeform 1350">
                        <a:extLst>
                          <a:ext uri="{FF2B5EF4-FFF2-40B4-BE49-F238E27FC236}">
                            <a16:creationId xmlns:a16="http://schemas.microsoft.com/office/drawing/2014/main" id="{69B2B4DC-F990-B648-BCE6-DC307F8F38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352" name="Freeform 1351">
                        <a:extLst>
                          <a:ext uri="{FF2B5EF4-FFF2-40B4-BE49-F238E27FC236}">
                            <a16:creationId xmlns:a16="http://schemas.microsoft.com/office/drawing/2014/main" id="{A4B1CA0D-1203-924C-9DBF-A63ACBBA6A2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E531CB5A-3559-764C-A926-7D0863033F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354" name="Freeform 1353">
                        <a:extLst>
                          <a:ext uri="{FF2B5EF4-FFF2-40B4-BE49-F238E27FC236}">
                            <a16:creationId xmlns:a16="http://schemas.microsoft.com/office/drawing/2014/main" id="{9BB81E27-AC2D-EE40-8892-19C6849F5A4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nvGrpSpPr>
                <p:cNvPr id="1239" name="Group 1238">
                  <a:extLst>
                    <a:ext uri="{FF2B5EF4-FFF2-40B4-BE49-F238E27FC236}">
                      <a16:creationId xmlns:a16="http://schemas.microsoft.com/office/drawing/2014/main" id="{2429D55A-6FD0-C04C-85B8-A371D20C1D17}"/>
                    </a:ext>
                  </a:extLst>
                </p:cNvPr>
                <p:cNvGrpSpPr/>
                <p:nvPr/>
              </p:nvGrpSpPr>
              <p:grpSpPr>
                <a:xfrm>
                  <a:off x="7734580" y="4641605"/>
                  <a:ext cx="267360" cy="997195"/>
                  <a:chOff x="6424161" y="4488570"/>
                  <a:chExt cx="267360" cy="997195"/>
                </a:xfrm>
              </p:grpSpPr>
              <p:grpSp>
                <p:nvGrpSpPr>
                  <p:cNvPr id="1242" name="Group 506">
                    <a:extLst>
                      <a:ext uri="{FF2B5EF4-FFF2-40B4-BE49-F238E27FC236}">
                        <a16:creationId xmlns:a16="http://schemas.microsoft.com/office/drawing/2014/main" id="{6DBDFF6D-004B-BB45-9F93-B6FECD35B4F1}"/>
                      </a:ext>
                    </a:extLst>
                  </p:cNvPr>
                  <p:cNvGrpSpPr>
                    <a:grpSpLocks/>
                  </p:cNvGrpSpPr>
                  <p:nvPr/>
                </p:nvGrpSpPr>
                <p:grpSpPr bwMode="auto">
                  <a:xfrm>
                    <a:off x="6424161" y="4637077"/>
                    <a:ext cx="235570" cy="848688"/>
                    <a:chOff x="6395998" y="3062424"/>
                    <a:chExt cx="564403" cy="837478"/>
                  </a:xfrm>
                </p:grpSpPr>
                <p:sp>
                  <p:nvSpPr>
                    <p:cNvPr id="1296" name="Rectangle 1295">
                      <a:extLst>
                        <a:ext uri="{FF2B5EF4-FFF2-40B4-BE49-F238E27FC236}">
                          <a16:creationId xmlns:a16="http://schemas.microsoft.com/office/drawing/2014/main" id="{F8C9DE15-182F-464C-A3E4-5C2A2CA6977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297" name="Straight Connector 1296">
                      <a:extLst>
                        <a:ext uri="{FF2B5EF4-FFF2-40B4-BE49-F238E27FC236}">
                          <a16:creationId xmlns:a16="http://schemas.microsoft.com/office/drawing/2014/main" id="{13B82BB2-91BB-494A-BBA1-B92C9F27039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8" name="Rectangle 1297">
                      <a:extLst>
                        <a:ext uri="{FF2B5EF4-FFF2-40B4-BE49-F238E27FC236}">
                          <a16:creationId xmlns:a16="http://schemas.microsoft.com/office/drawing/2014/main" id="{55AEDD79-1DE9-9648-97EC-259D614C469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299" name="Straight Connector 1298">
                      <a:extLst>
                        <a:ext uri="{FF2B5EF4-FFF2-40B4-BE49-F238E27FC236}">
                          <a16:creationId xmlns:a16="http://schemas.microsoft.com/office/drawing/2014/main" id="{978575E5-3A07-A946-9DE1-688738B0107D}"/>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0" name="Rectangle 1299">
                      <a:extLst>
                        <a:ext uri="{FF2B5EF4-FFF2-40B4-BE49-F238E27FC236}">
                          <a16:creationId xmlns:a16="http://schemas.microsoft.com/office/drawing/2014/main" id="{30E67D56-C9DE-F04D-AB62-540F3E3F391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sp>
                  <p:nvSpPr>
                    <p:cNvPr id="1301" name="Rectangle 1300">
                      <a:extLst>
                        <a:ext uri="{FF2B5EF4-FFF2-40B4-BE49-F238E27FC236}">
                          <a16:creationId xmlns:a16="http://schemas.microsoft.com/office/drawing/2014/main" id="{F5BAE41E-34D5-6949-AECC-FCF024D152F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i="0" dirty="0">
                        <a:solidFill>
                          <a:prstClr val="white"/>
                        </a:solidFill>
                        <a:latin typeface="Calibri"/>
                      </a:endParaRPr>
                    </a:p>
                  </p:txBody>
                </p:sp>
                <p:cxnSp>
                  <p:nvCxnSpPr>
                    <p:cNvPr id="1302" name="Straight Connector 1301">
                      <a:extLst>
                        <a:ext uri="{FF2B5EF4-FFF2-40B4-BE49-F238E27FC236}">
                          <a16:creationId xmlns:a16="http://schemas.microsoft.com/office/drawing/2014/main" id="{33E33A5E-2456-3240-9471-37E9193EC83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03" name="Group 544">
                      <a:extLst>
                        <a:ext uri="{FF2B5EF4-FFF2-40B4-BE49-F238E27FC236}">
                          <a16:creationId xmlns:a16="http://schemas.microsoft.com/office/drawing/2014/main" id="{BDEF1D20-C3BB-9B4F-805D-436923F60C4D}"/>
                        </a:ext>
                      </a:extLst>
                    </p:cNvPr>
                    <p:cNvGrpSpPr>
                      <a:grpSpLocks/>
                    </p:cNvGrpSpPr>
                    <p:nvPr/>
                  </p:nvGrpSpPr>
                  <p:grpSpPr bwMode="auto">
                    <a:xfrm>
                      <a:off x="6400318" y="3137421"/>
                      <a:ext cx="559121" cy="92788"/>
                      <a:chOff x="6582044" y="2846082"/>
                      <a:chExt cx="559121" cy="92788"/>
                    </a:xfrm>
                  </p:grpSpPr>
                  <p:cxnSp>
                    <p:nvCxnSpPr>
                      <p:cNvPr id="1331" name="Straight Connector 1330">
                        <a:extLst>
                          <a:ext uri="{FF2B5EF4-FFF2-40B4-BE49-F238E27FC236}">
                            <a16:creationId xmlns:a16="http://schemas.microsoft.com/office/drawing/2014/main" id="{4210B897-774A-0443-959D-7303B896C2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a:extLst>
                          <a:ext uri="{FF2B5EF4-FFF2-40B4-BE49-F238E27FC236}">
                            <a16:creationId xmlns:a16="http://schemas.microsoft.com/office/drawing/2014/main" id="{DF92F062-0A3C-AE42-B9CC-FB3D0430359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4" name="Group 547">
                      <a:extLst>
                        <a:ext uri="{FF2B5EF4-FFF2-40B4-BE49-F238E27FC236}">
                          <a16:creationId xmlns:a16="http://schemas.microsoft.com/office/drawing/2014/main" id="{1922AD2F-9191-6849-889E-7499FB5CB3A4}"/>
                        </a:ext>
                      </a:extLst>
                    </p:cNvPr>
                    <p:cNvGrpSpPr>
                      <a:grpSpLocks/>
                    </p:cNvGrpSpPr>
                    <p:nvPr/>
                  </p:nvGrpSpPr>
                  <p:grpSpPr bwMode="auto">
                    <a:xfrm>
                      <a:off x="6399838" y="3203285"/>
                      <a:ext cx="559121" cy="92788"/>
                      <a:chOff x="6582044" y="2846082"/>
                      <a:chExt cx="559121" cy="92788"/>
                    </a:xfrm>
                  </p:grpSpPr>
                  <p:cxnSp>
                    <p:nvCxnSpPr>
                      <p:cNvPr id="1329" name="Straight Connector 1328">
                        <a:extLst>
                          <a:ext uri="{FF2B5EF4-FFF2-40B4-BE49-F238E27FC236}">
                            <a16:creationId xmlns:a16="http://schemas.microsoft.com/office/drawing/2014/main" id="{7536B476-16A7-F945-A9DF-21F58638E8C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a:extLst>
                          <a:ext uri="{FF2B5EF4-FFF2-40B4-BE49-F238E27FC236}">
                            <a16:creationId xmlns:a16="http://schemas.microsoft.com/office/drawing/2014/main" id="{A8D4DC86-87C3-0D45-9067-F8AF68BD89A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5" name="Group 549">
                      <a:extLst>
                        <a:ext uri="{FF2B5EF4-FFF2-40B4-BE49-F238E27FC236}">
                          <a16:creationId xmlns:a16="http://schemas.microsoft.com/office/drawing/2014/main" id="{1E6E98C2-0709-4B47-84B5-AFB4EA8F0F70}"/>
                        </a:ext>
                      </a:extLst>
                    </p:cNvPr>
                    <p:cNvGrpSpPr>
                      <a:grpSpLocks/>
                    </p:cNvGrpSpPr>
                    <p:nvPr/>
                  </p:nvGrpSpPr>
                  <p:grpSpPr bwMode="auto">
                    <a:xfrm>
                      <a:off x="6399358" y="3269149"/>
                      <a:ext cx="559121" cy="92788"/>
                      <a:chOff x="6582044" y="2846082"/>
                      <a:chExt cx="559121" cy="92788"/>
                    </a:xfrm>
                  </p:grpSpPr>
                  <p:cxnSp>
                    <p:nvCxnSpPr>
                      <p:cNvPr id="1327" name="Straight Connector 1326">
                        <a:extLst>
                          <a:ext uri="{FF2B5EF4-FFF2-40B4-BE49-F238E27FC236}">
                            <a16:creationId xmlns:a16="http://schemas.microsoft.com/office/drawing/2014/main" id="{FCAF6446-C101-284C-8D98-E42ACA55597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2CE084FD-0AFB-A147-BBCD-1147E5AF547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6" name="Group 550">
                      <a:extLst>
                        <a:ext uri="{FF2B5EF4-FFF2-40B4-BE49-F238E27FC236}">
                          <a16:creationId xmlns:a16="http://schemas.microsoft.com/office/drawing/2014/main" id="{69FE6B17-7487-434C-A9EA-795930DA8545}"/>
                        </a:ext>
                      </a:extLst>
                    </p:cNvPr>
                    <p:cNvGrpSpPr>
                      <a:grpSpLocks/>
                    </p:cNvGrpSpPr>
                    <p:nvPr/>
                  </p:nvGrpSpPr>
                  <p:grpSpPr bwMode="auto">
                    <a:xfrm>
                      <a:off x="6398878" y="3335013"/>
                      <a:ext cx="559121" cy="92788"/>
                      <a:chOff x="6582044" y="2846082"/>
                      <a:chExt cx="559121" cy="92788"/>
                    </a:xfrm>
                  </p:grpSpPr>
                  <p:cxnSp>
                    <p:nvCxnSpPr>
                      <p:cNvPr id="1325" name="Straight Connector 1324">
                        <a:extLst>
                          <a:ext uri="{FF2B5EF4-FFF2-40B4-BE49-F238E27FC236}">
                            <a16:creationId xmlns:a16="http://schemas.microsoft.com/office/drawing/2014/main" id="{991F001C-FFEE-8144-B637-A9EC562C418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a:extLst>
                          <a:ext uri="{FF2B5EF4-FFF2-40B4-BE49-F238E27FC236}">
                            <a16:creationId xmlns:a16="http://schemas.microsoft.com/office/drawing/2014/main" id="{99A13061-E0A5-1144-B89F-DCFDE16A3E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7" name="Group 551">
                      <a:extLst>
                        <a:ext uri="{FF2B5EF4-FFF2-40B4-BE49-F238E27FC236}">
                          <a16:creationId xmlns:a16="http://schemas.microsoft.com/office/drawing/2014/main" id="{E3D20981-052F-EB46-AF40-45CCEC0CE416}"/>
                        </a:ext>
                      </a:extLst>
                    </p:cNvPr>
                    <p:cNvGrpSpPr>
                      <a:grpSpLocks/>
                    </p:cNvGrpSpPr>
                    <p:nvPr/>
                  </p:nvGrpSpPr>
                  <p:grpSpPr bwMode="auto">
                    <a:xfrm>
                      <a:off x="6398398" y="3400877"/>
                      <a:ext cx="559121" cy="92788"/>
                      <a:chOff x="6582044" y="2846082"/>
                      <a:chExt cx="559121" cy="92788"/>
                    </a:xfrm>
                  </p:grpSpPr>
                  <p:cxnSp>
                    <p:nvCxnSpPr>
                      <p:cNvPr id="1323" name="Straight Connector 1322">
                        <a:extLst>
                          <a:ext uri="{FF2B5EF4-FFF2-40B4-BE49-F238E27FC236}">
                            <a16:creationId xmlns:a16="http://schemas.microsoft.com/office/drawing/2014/main" id="{EB76AD90-5A72-EE45-8500-24ADDF41ED5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DE68780E-4569-504E-BC88-890752F330B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8" name="Group 552">
                      <a:extLst>
                        <a:ext uri="{FF2B5EF4-FFF2-40B4-BE49-F238E27FC236}">
                          <a16:creationId xmlns:a16="http://schemas.microsoft.com/office/drawing/2014/main" id="{8789E67D-EE97-1B4E-BEB8-129EA6632B99}"/>
                        </a:ext>
                      </a:extLst>
                    </p:cNvPr>
                    <p:cNvGrpSpPr>
                      <a:grpSpLocks/>
                    </p:cNvGrpSpPr>
                    <p:nvPr/>
                  </p:nvGrpSpPr>
                  <p:grpSpPr bwMode="auto">
                    <a:xfrm>
                      <a:off x="6397918" y="3466741"/>
                      <a:ext cx="559121" cy="92788"/>
                      <a:chOff x="6582044" y="2846082"/>
                      <a:chExt cx="559121" cy="92788"/>
                    </a:xfrm>
                  </p:grpSpPr>
                  <p:cxnSp>
                    <p:nvCxnSpPr>
                      <p:cNvPr id="1321" name="Straight Connector 1320">
                        <a:extLst>
                          <a:ext uri="{FF2B5EF4-FFF2-40B4-BE49-F238E27FC236}">
                            <a16:creationId xmlns:a16="http://schemas.microsoft.com/office/drawing/2014/main" id="{B9963AF0-E089-064C-A673-753F1BD56FD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35C8121C-E988-3944-A112-5D211E55D3A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9" name="Group 555">
                      <a:extLst>
                        <a:ext uri="{FF2B5EF4-FFF2-40B4-BE49-F238E27FC236}">
                          <a16:creationId xmlns:a16="http://schemas.microsoft.com/office/drawing/2014/main" id="{436821A3-34CC-9E4C-A659-AA137253D0E0}"/>
                        </a:ext>
                      </a:extLst>
                    </p:cNvPr>
                    <p:cNvGrpSpPr>
                      <a:grpSpLocks/>
                    </p:cNvGrpSpPr>
                    <p:nvPr/>
                  </p:nvGrpSpPr>
                  <p:grpSpPr bwMode="auto">
                    <a:xfrm>
                      <a:off x="6397438" y="3532605"/>
                      <a:ext cx="559121" cy="92788"/>
                      <a:chOff x="6582044" y="2846082"/>
                      <a:chExt cx="559121" cy="92788"/>
                    </a:xfrm>
                  </p:grpSpPr>
                  <p:cxnSp>
                    <p:nvCxnSpPr>
                      <p:cNvPr id="1319" name="Straight Connector 1318">
                        <a:extLst>
                          <a:ext uri="{FF2B5EF4-FFF2-40B4-BE49-F238E27FC236}">
                            <a16:creationId xmlns:a16="http://schemas.microsoft.com/office/drawing/2014/main" id="{413996E4-0EB2-E240-BE38-360AF7CC77B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D09A0AC4-2035-1544-A8EB-F35E1AD8FFE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0" name="Group 556">
                      <a:extLst>
                        <a:ext uri="{FF2B5EF4-FFF2-40B4-BE49-F238E27FC236}">
                          <a16:creationId xmlns:a16="http://schemas.microsoft.com/office/drawing/2014/main" id="{5426A8E3-00DD-0B46-83F9-F26B480E8BAE}"/>
                        </a:ext>
                      </a:extLst>
                    </p:cNvPr>
                    <p:cNvGrpSpPr>
                      <a:grpSpLocks/>
                    </p:cNvGrpSpPr>
                    <p:nvPr/>
                  </p:nvGrpSpPr>
                  <p:grpSpPr bwMode="auto">
                    <a:xfrm>
                      <a:off x="6396958" y="3598469"/>
                      <a:ext cx="559121" cy="92788"/>
                      <a:chOff x="6582044" y="2846082"/>
                      <a:chExt cx="559121" cy="92788"/>
                    </a:xfrm>
                  </p:grpSpPr>
                  <p:cxnSp>
                    <p:nvCxnSpPr>
                      <p:cNvPr id="1317" name="Straight Connector 1316">
                        <a:extLst>
                          <a:ext uri="{FF2B5EF4-FFF2-40B4-BE49-F238E27FC236}">
                            <a16:creationId xmlns:a16="http://schemas.microsoft.com/office/drawing/2014/main" id="{EE4A7171-9467-9F4C-B2CF-52A12B4EE1A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C8A401E8-D8E9-4F47-BC7A-D8EEA018108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1" name="Group 557">
                      <a:extLst>
                        <a:ext uri="{FF2B5EF4-FFF2-40B4-BE49-F238E27FC236}">
                          <a16:creationId xmlns:a16="http://schemas.microsoft.com/office/drawing/2014/main" id="{7A857B3B-EC92-C847-A057-D9C6CC1257AE}"/>
                        </a:ext>
                      </a:extLst>
                    </p:cNvPr>
                    <p:cNvGrpSpPr>
                      <a:grpSpLocks/>
                    </p:cNvGrpSpPr>
                    <p:nvPr/>
                  </p:nvGrpSpPr>
                  <p:grpSpPr bwMode="auto">
                    <a:xfrm>
                      <a:off x="6396478" y="3664333"/>
                      <a:ext cx="559121" cy="92788"/>
                      <a:chOff x="6582044" y="2846082"/>
                      <a:chExt cx="559121" cy="92788"/>
                    </a:xfrm>
                  </p:grpSpPr>
                  <p:cxnSp>
                    <p:nvCxnSpPr>
                      <p:cNvPr id="1315" name="Straight Connector 1314">
                        <a:extLst>
                          <a:ext uri="{FF2B5EF4-FFF2-40B4-BE49-F238E27FC236}">
                            <a16:creationId xmlns:a16="http://schemas.microsoft.com/office/drawing/2014/main" id="{CFC648DA-102B-AB4A-99AA-C64F0395032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6E9349A8-E083-BD4C-9DFD-B7AF962E472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2" name="Group 558">
                      <a:extLst>
                        <a:ext uri="{FF2B5EF4-FFF2-40B4-BE49-F238E27FC236}">
                          <a16:creationId xmlns:a16="http://schemas.microsoft.com/office/drawing/2014/main" id="{AE283EBC-F33A-2544-A4A6-76070E20FE26}"/>
                        </a:ext>
                      </a:extLst>
                    </p:cNvPr>
                    <p:cNvGrpSpPr>
                      <a:grpSpLocks/>
                    </p:cNvGrpSpPr>
                    <p:nvPr/>
                  </p:nvGrpSpPr>
                  <p:grpSpPr bwMode="auto">
                    <a:xfrm>
                      <a:off x="6395998" y="3730197"/>
                      <a:ext cx="559121" cy="92788"/>
                      <a:chOff x="6582044" y="2846082"/>
                      <a:chExt cx="559121" cy="92788"/>
                    </a:xfrm>
                  </p:grpSpPr>
                  <p:cxnSp>
                    <p:nvCxnSpPr>
                      <p:cNvPr id="1313" name="Straight Connector 1312">
                        <a:extLst>
                          <a:ext uri="{FF2B5EF4-FFF2-40B4-BE49-F238E27FC236}">
                            <a16:creationId xmlns:a16="http://schemas.microsoft.com/office/drawing/2014/main" id="{6632720B-23F1-8A4D-8215-95B6047814F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5DD5833A-5A39-B64A-BD11-44E3720385C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243" name="Straight Connector 1242">
                    <a:extLst>
                      <a:ext uri="{FF2B5EF4-FFF2-40B4-BE49-F238E27FC236}">
                        <a16:creationId xmlns:a16="http://schemas.microsoft.com/office/drawing/2014/main" id="{8253FA09-185D-4B41-B113-B4FF83E1210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4AEB959E-481B-6C47-A057-00E64E056208}"/>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2348C587-50BD-C04C-A699-F354278D543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4D791BFC-FCE1-214A-86DC-1B2FCA20A49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31758149-CF7E-D047-8951-0D4C48EF6D0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54529BE2-5BFF-BF42-A878-E41E4199366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a:extLst>
                      <a:ext uri="{FF2B5EF4-FFF2-40B4-BE49-F238E27FC236}">
                        <a16:creationId xmlns:a16="http://schemas.microsoft.com/office/drawing/2014/main" id="{1A321B15-A6E6-3B49-82D9-15A3B6C0B51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8295F7E5-E995-2A42-9B56-636FC1391F9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FF1DA443-F98E-E748-9FB1-A9B251B80EF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a:extLst>
                      <a:ext uri="{FF2B5EF4-FFF2-40B4-BE49-F238E27FC236}">
                        <a16:creationId xmlns:a16="http://schemas.microsoft.com/office/drawing/2014/main" id="{00D20AF2-5F20-9240-A2F9-C21A6C15D5E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a:extLst>
                      <a:ext uri="{FF2B5EF4-FFF2-40B4-BE49-F238E27FC236}">
                        <a16:creationId xmlns:a16="http://schemas.microsoft.com/office/drawing/2014/main" id="{138FAE5E-E3F1-CF4E-8BD9-44A61A87736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61ABEBB3-825C-7541-8F8D-1C0904F3767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EDF0CA50-F029-974E-92B5-2DE39C807ED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80" name="Group 1279">
                    <a:extLst>
                      <a:ext uri="{FF2B5EF4-FFF2-40B4-BE49-F238E27FC236}">
                        <a16:creationId xmlns:a16="http://schemas.microsoft.com/office/drawing/2014/main" id="{F24F36B9-A94A-B540-B8BD-4AD2846B39A6}"/>
                      </a:ext>
                    </a:extLst>
                  </p:cNvPr>
                  <p:cNvGrpSpPr/>
                  <p:nvPr/>
                </p:nvGrpSpPr>
                <p:grpSpPr>
                  <a:xfrm>
                    <a:off x="6434171" y="4488570"/>
                    <a:ext cx="224203" cy="179034"/>
                    <a:chOff x="3668110" y="2448910"/>
                    <a:chExt cx="3794234" cy="2165130"/>
                  </a:xfrm>
                </p:grpSpPr>
                <p:sp>
                  <p:nvSpPr>
                    <p:cNvPr id="1281" name="Rectangle 1280">
                      <a:extLst>
                        <a:ext uri="{FF2B5EF4-FFF2-40B4-BE49-F238E27FC236}">
                          <a16:creationId xmlns:a16="http://schemas.microsoft.com/office/drawing/2014/main" id="{1B823BBC-6E2D-A54E-B779-1BD2066C9DE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82" name="Freeform 1281">
                      <a:extLst>
                        <a:ext uri="{FF2B5EF4-FFF2-40B4-BE49-F238E27FC236}">
                          <a16:creationId xmlns:a16="http://schemas.microsoft.com/office/drawing/2014/main" id="{3E621DF8-1114-4A47-8310-79C7115F870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283" name="Group 1282">
                      <a:extLst>
                        <a:ext uri="{FF2B5EF4-FFF2-40B4-BE49-F238E27FC236}">
                          <a16:creationId xmlns:a16="http://schemas.microsoft.com/office/drawing/2014/main" id="{6F494D5F-E4C7-3D4F-A192-3426B9E60324}"/>
                        </a:ext>
                      </a:extLst>
                    </p:cNvPr>
                    <p:cNvGrpSpPr/>
                    <p:nvPr/>
                  </p:nvGrpSpPr>
                  <p:grpSpPr>
                    <a:xfrm>
                      <a:off x="3941378" y="2603243"/>
                      <a:ext cx="3202061" cy="1066110"/>
                      <a:chOff x="7939341" y="3037317"/>
                      <a:chExt cx="897649" cy="353919"/>
                    </a:xfrm>
                  </p:grpSpPr>
                  <p:sp>
                    <p:nvSpPr>
                      <p:cNvPr id="1284" name="Freeform 1283">
                        <a:extLst>
                          <a:ext uri="{FF2B5EF4-FFF2-40B4-BE49-F238E27FC236}">
                            <a16:creationId xmlns:a16="http://schemas.microsoft.com/office/drawing/2014/main" id="{233069F5-E19A-7C43-9D03-EB8EE858D3F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BCBB6F4D-6820-114B-BD34-60ECC8C7C1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028D4260-C0E7-224D-89B2-E4289B41D1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95" name="Freeform 1294">
                        <a:extLst>
                          <a:ext uri="{FF2B5EF4-FFF2-40B4-BE49-F238E27FC236}">
                            <a16:creationId xmlns:a16="http://schemas.microsoft.com/office/drawing/2014/main" id="{1A762F3C-840D-B948-BC22-13F0F53BB1E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sp>
              <p:nvSpPr>
                <p:cNvPr id="1240" name="TextBox 1239">
                  <a:extLst>
                    <a:ext uri="{FF2B5EF4-FFF2-40B4-BE49-F238E27FC236}">
                      <a16:creationId xmlns:a16="http://schemas.microsoft.com/office/drawing/2014/main" id="{9A6E2C4B-A177-1544-84B3-579CF1560DD0}"/>
                    </a:ext>
                  </a:extLst>
                </p:cNvPr>
                <p:cNvSpPr txBox="1"/>
                <p:nvPr/>
              </p:nvSpPr>
              <p:spPr>
                <a:xfrm>
                  <a:off x="7327436" y="4173759"/>
                  <a:ext cx="343364" cy="369332"/>
                </a:xfrm>
                <a:prstGeom prst="rect">
                  <a:avLst/>
                </a:prstGeom>
                <a:noFill/>
              </p:spPr>
              <p:txBody>
                <a:bodyPr wrap="none" rtlCol="0">
                  <a:spAutoFit/>
                </a:bodyPr>
                <a:lstStyle/>
                <a:p>
                  <a:r>
                    <a:rPr lang="pt-BR" dirty="0"/>
                    <a:t>…</a:t>
                  </a:r>
                </a:p>
              </p:txBody>
            </p:sp>
            <p:sp>
              <p:nvSpPr>
                <p:cNvPr id="1241" name="TextBox 1240">
                  <a:extLst>
                    <a:ext uri="{FF2B5EF4-FFF2-40B4-BE49-F238E27FC236}">
                      <a16:creationId xmlns:a16="http://schemas.microsoft.com/office/drawing/2014/main" id="{880D4FA9-4A7D-EE41-A7C6-5FF110CC8021}"/>
                    </a:ext>
                  </a:extLst>
                </p:cNvPr>
                <p:cNvSpPr txBox="1"/>
                <p:nvPr/>
              </p:nvSpPr>
              <p:spPr>
                <a:xfrm>
                  <a:off x="7423103" y="4980255"/>
                  <a:ext cx="343364" cy="369332"/>
                </a:xfrm>
                <a:prstGeom prst="rect">
                  <a:avLst/>
                </a:prstGeom>
                <a:noFill/>
              </p:spPr>
              <p:txBody>
                <a:bodyPr wrap="none" rtlCol="0">
                  <a:spAutoFit/>
                </a:bodyPr>
                <a:lstStyle/>
                <a:p>
                  <a:r>
                    <a:rPr lang="pt-BR" dirty="0"/>
                    <a:t>…</a:t>
                  </a:r>
                </a:p>
              </p:txBody>
            </p:sp>
          </p:grpSp>
          <p:grpSp>
            <p:nvGrpSpPr>
              <p:cNvPr id="1208" name="Group 1207">
                <a:extLst>
                  <a:ext uri="{FF2B5EF4-FFF2-40B4-BE49-F238E27FC236}">
                    <a16:creationId xmlns:a16="http://schemas.microsoft.com/office/drawing/2014/main" id="{C57C4D70-E23F-8542-B98C-933CE1FFF8B2}"/>
                  </a:ext>
                </a:extLst>
              </p:cNvPr>
              <p:cNvGrpSpPr/>
              <p:nvPr/>
            </p:nvGrpSpPr>
            <p:grpSpPr>
              <a:xfrm>
                <a:off x="977155" y="3550503"/>
                <a:ext cx="914400" cy="479686"/>
                <a:chOff x="3668110" y="2448910"/>
                <a:chExt cx="3794234" cy="2165130"/>
              </a:xfrm>
            </p:grpSpPr>
            <p:sp>
              <p:nvSpPr>
                <p:cNvPr id="1225" name="Rectangle 1224">
                  <a:extLst>
                    <a:ext uri="{FF2B5EF4-FFF2-40B4-BE49-F238E27FC236}">
                      <a16:creationId xmlns:a16="http://schemas.microsoft.com/office/drawing/2014/main" id="{8818498E-5356-B247-BC2A-4E4B359684A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26" name="Freeform 1225">
                  <a:extLst>
                    <a:ext uri="{FF2B5EF4-FFF2-40B4-BE49-F238E27FC236}">
                      <a16:creationId xmlns:a16="http://schemas.microsoft.com/office/drawing/2014/main" id="{FE3C1E84-DBE3-9F4A-ACED-D4F75E273B0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227" name="Group 1226">
                  <a:extLst>
                    <a:ext uri="{FF2B5EF4-FFF2-40B4-BE49-F238E27FC236}">
                      <a16:creationId xmlns:a16="http://schemas.microsoft.com/office/drawing/2014/main" id="{CDF5B1E0-2018-BE46-ABA5-E92D367DACAC}"/>
                    </a:ext>
                  </a:extLst>
                </p:cNvPr>
                <p:cNvGrpSpPr/>
                <p:nvPr/>
              </p:nvGrpSpPr>
              <p:grpSpPr>
                <a:xfrm>
                  <a:off x="3941378" y="2603243"/>
                  <a:ext cx="3202061" cy="1066110"/>
                  <a:chOff x="7939341" y="3037317"/>
                  <a:chExt cx="897649" cy="353919"/>
                </a:xfrm>
              </p:grpSpPr>
              <p:sp>
                <p:nvSpPr>
                  <p:cNvPr id="1228" name="Freeform 1227">
                    <a:extLst>
                      <a:ext uri="{FF2B5EF4-FFF2-40B4-BE49-F238E27FC236}">
                        <a16:creationId xmlns:a16="http://schemas.microsoft.com/office/drawing/2014/main" id="{44857410-5C2F-4041-A42C-0F77365B0E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29" name="Freeform 1228">
                    <a:extLst>
                      <a:ext uri="{FF2B5EF4-FFF2-40B4-BE49-F238E27FC236}">
                        <a16:creationId xmlns:a16="http://schemas.microsoft.com/office/drawing/2014/main" id="{BDC22CB0-C29B-624F-9D64-31284F9D6C0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30" name="Freeform 1229">
                    <a:extLst>
                      <a:ext uri="{FF2B5EF4-FFF2-40B4-BE49-F238E27FC236}">
                        <a16:creationId xmlns:a16="http://schemas.microsoft.com/office/drawing/2014/main" id="{1CD290E7-40B2-F540-8EE7-11BEFAA364C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31" name="Freeform 1230">
                    <a:extLst>
                      <a:ext uri="{FF2B5EF4-FFF2-40B4-BE49-F238E27FC236}">
                        <a16:creationId xmlns:a16="http://schemas.microsoft.com/office/drawing/2014/main" id="{86B9759D-B39B-9A43-927F-8CD5A21A3EB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nvGrpSpPr>
              <p:cNvPr id="1209" name="Group 1208">
                <a:extLst>
                  <a:ext uri="{FF2B5EF4-FFF2-40B4-BE49-F238E27FC236}">
                    <a16:creationId xmlns:a16="http://schemas.microsoft.com/office/drawing/2014/main" id="{C7C0393E-DE2E-1040-9ABC-6838261AFB15}"/>
                  </a:ext>
                </a:extLst>
              </p:cNvPr>
              <p:cNvGrpSpPr/>
              <p:nvPr/>
            </p:nvGrpSpPr>
            <p:grpSpPr>
              <a:xfrm>
                <a:off x="2554943" y="3564953"/>
                <a:ext cx="914400" cy="479686"/>
                <a:chOff x="3668110" y="2448910"/>
                <a:chExt cx="3794234" cy="2165130"/>
              </a:xfrm>
            </p:grpSpPr>
            <p:sp>
              <p:nvSpPr>
                <p:cNvPr id="1218" name="Rectangle 1217">
                  <a:extLst>
                    <a:ext uri="{FF2B5EF4-FFF2-40B4-BE49-F238E27FC236}">
                      <a16:creationId xmlns:a16="http://schemas.microsoft.com/office/drawing/2014/main" id="{7B06460C-1830-4B46-B9F4-903E1776AD8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19" name="Freeform 1218">
                  <a:extLst>
                    <a:ext uri="{FF2B5EF4-FFF2-40B4-BE49-F238E27FC236}">
                      <a16:creationId xmlns:a16="http://schemas.microsoft.com/office/drawing/2014/main" id="{C4F4509C-2819-7C4A-BE5A-A9190B1F1C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220" name="Group 1219">
                  <a:extLst>
                    <a:ext uri="{FF2B5EF4-FFF2-40B4-BE49-F238E27FC236}">
                      <a16:creationId xmlns:a16="http://schemas.microsoft.com/office/drawing/2014/main" id="{A7DAC1B3-CB9A-C849-A5BC-D99011C947DD}"/>
                    </a:ext>
                  </a:extLst>
                </p:cNvPr>
                <p:cNvGrpSpPr/>
                <p:nvPr/>
              </p:nvGrpSpPr>
              <p:grpSpPr>
                <a:xfrm>
                  <a:off x="3941378" y="2603243"/>
                  <a:ext cx="3202061" cy="1066110"/>
                  <a:chOff x="7939341" y="3037317"/>
                  <a:chExt cx="897649" cy="353919"/>
                </a:xfrm>
              </p:grpSpPr>
              <p:sp>
                <p:nvSpPr>
                  <p:cNvPr id="1221" name="Freeform 1220">
                    <a:extLst>
                      <a:ext uri="{FF2B5EF4-FFF2-40B4-BE49-F238E27FC236}">
                        <a16:creationId xmlns:a16="http://schemas.microsoft.com/office/drawing/2014/main" id="{77640E20-FA23-5F42-9437-638885226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22" name="Freeform 1221">
                    <a:extLst>
                      <a:ext uri="{FF2B5EF4-FFF2-40B4-BE49-F238E27FC236}">
                        <a16:creationId xmlns:a16="http://schemas.microsoft.com/office/drawing/2014/main" id="{EF608E09-705E-B44D-81CB-103E910D5A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23" name="Freeform 1222">
                    <a:extLst>
                      <a:ext uri="{FF2B5EF4-FFF2-40B4-BE49-F238E27FC236}">
                        <a16:creationId xmlns:a16="http://schemas.microsoft.com/office/drawing/2014/main" id="{5B703520-E785-C54A-9E48-A8A1D82EC9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24" name="Freeform 1223">
                    <a:extLst>
                      <a:ext uri="{FF2B5EF4-FFF2-40B4-BE49-F238E27FC236}">
                        <a16:creationId xmlns:a16="http://schemas.microsoft.com/office/drawing/2014/main" id="{F681AC32-D4DB-F247-A116-420E7A61D46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nvGrpSpPr>
              <p:cNvPr id="1210" name="Group 1209">
                <a:extLst>
                  <a:ext uri="{FF2B5EF4-FFF2-40B4-BE49-F238E27FC236}">
                    <a16:creationId xmlns:a16="http://schemas.microsoft.com/office/drawing/2014/main" id="{20778EE0-C665-3D4B-A0C5-9E3F208809A9}"/>
                  </a:ext>
                </a:extLst>
              </p:cNvPr>
              <p:cNvGrpSpPr/>
              <p:nvPr/>
            </p:nvGrpSpPr>
            <p:grpSpPr>
              <a:xfrm>
                <a:off x="4132731" y="3579403"/>
                <a:ext cx="914400" cy="479686"/>
                <a:chOff x="3668110" y="2448910"/>
                <a:chExt cx="3794234" cy="2165130"/>
              </a:xfrm>
            </p:grpSpPr>
            <p:sp>
              <p:nvSpPr>
                <p:cNvPr id="1211" name="Rectangle 1210">
                  <a:extLst>
                    <a:ext uri="{FF2B5EF4-FFF2-40B4-BE49-F238E27FC236}">
                      <a16:creationId xmlns:a16="http://schemas.microsoft.com/office/drawing/2014/main" id="{3E942519-3949-F347-9B38-F994BFE048F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12" name="Freeform 1211">
                  <a:extLst>
                    <a:ext uri="{FF2B5EF4-FFF2-40B4-BE49-F238E27FC236}">
                      <a16:creationId xmlns:a16="http://schemas.microsoft.com/office/drawing/2014/main" id="{C5E173B0-382C-3548-A13B-AC2918A348C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1213" name="Group 1212">
                  <a:extLst>
                    <a:ext uri="{FF2B5EF4-FFF2-40B4-BE49-F238E27FC236}">
                      <a16:creationId xmlns:a16="http://schemas.microsoft.com/office/drawing/2014/main" id="{41FFFE4E-68F6-5347-9865-4F0B32890105}"/>
                    </a:ext>
                  </a:extLst>
                </p:cNvPr>
                <p:cNvGrpSpPr/>
                <p:nvPr/>
              </p:nvGrpSpPr>
              <p:grpSpPr>
                <a:xfrm>
                  <a:off x="3941378" y="2603243"/>
                  <a:ext cx="3202061" cy="1066110"/>
                  <a:chOff x="7939341" y="3037317"/>
                  <a:chExt cx="897649" cy="353919"/>
                </a:xfrm>
              </p:grpSpPr>
              <p:sp>
                <p:nvSpPr>
                  <p:cNvPr id="1214" name="Freeform 1213">
                    <a:extLst>
                      <a:ext uri="{FF2B5EF4-FFF2-40B4-BE49-F238E27FC236}">
                        <a16:creationId xmlns:a16="http://schemas.microsoft.com/office/drawing/2014/main" id="{887C4536-49E3-264C-9186-CE836374E6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15" name="Freeform 1214">
                    <a:extLst>
                      <a:ext uri="{FF2B5EF4-FFF2-40B4-BE49-F238E27FC236}">
                        <a16:creationId xmlns:a16="http://schemas.microsoft.com/office/drawing/2014/main" id="{DB76728B-5230-4341-918E-3FEB603AA5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16" name="Freeform 1215">
                    <a:extLst>
                      <a:ext uri="{FF2B5EF4-FFF2-40B4-BE49-F238E27FC236}">
                        <a16:creationId xmlns:a16="http://schemas.microsoft.com/office/drawing/2014/main" id="{05ECFAB1-1584-EE48-8B25-E2FB39FEFBF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1217" name="Freeform 1216">
                    <a:extLst>
                      <a:ext uri="{FF2B5EF4-FFF2-40B4-BE49-F238E27FC236}">
                        <a16:creationId xmlns:a16="http://schemas.microsoft.com/office/drawing/2014/main" id="{A5BDDD99-119A-4E4C-BBA1-951548351D8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dirty="0">
                <a:latin typeface="Calibri" panose="020F0502020204030204"/>
              </a:rPr>
              <a:t>Redes de </a:t>
            </a:r>
            <a:r>
              <a:rPr lang="pt-BR" b="0" i="1" dirty="0">
                <a:latin typeface="Calibri" panose="020F0502020204030204"/>
              </a:rPr>
              <a:t>datacenters</a:t>
            </a:r>
            <a:r>
              <a:rPr lang="pt-BR" b="0" dirty="0">
                <a:latin typeface="Calibri" panose="020F0502020204030204"/>
              </a:rPr>
              <a:t>: roteamento de camada de aplicação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dirty="0"/>
              <a:t>Link </a:t>
            </a:r>
            <a:r>
              <a:rPr lang="pt-BR" dirty="0" err="1"/>
              <a:t>Layer</a:t>
            </a:r>
            <a:r>
              <a:rPr lang="pt-BR" dirty="0"/>
              <a:t>: 6-</a:t>
            </a:r>
            <a:fld id="{C4204591-24BD-A542-B9D5-F8D8A88D2FEE}" type="slidenum">
              <a:rPr lang="pt-BR" smtClean="0"/>
              <a:pPr/>
              <a:t>106</a:t>
            </a:fld>
            <a:endParaRPr lang="pt-BR" dirty="0"/>
          </a:p>
        </p:txBody>
      </p:sp>
      <p:grpSp>
        <p:nvGrpSpPr>
          <p:cNvPr id="1155" name="Group 1287">
            <a:extLst>
              <a:ext uri="{FF2B5EF4-FFF2-40B4-BE49-F238E27FC236}">
                <a16:creationId xmlns:a16="http://schemas.microsoft.com/office/drawing/2014/main" id="{D85C129B-5AFE-EC4F-9506-DCA86BC7F847}"/>
              </a:ext>
            </a:extLst>
          </p:cNvPr>
          <p:cNvGrpSpPr>
            <a:grpSpLocks/>
          </p:cNvGrpSpPr>
          <p:nvPr/>
        </p:nvGrpSpPr>
        <p:grpSpPr bwMode="auto">
          <a:xfrm>
            <a:off x="7891541" y="2857967"/>
            <a:ext cx="381000" cy="609600"/>
            <a:chOff x="4140" y="429"/>
            <a:chExt cx="1425" cy="2396"/>
          </a:xfrm>
        </p:grpSpPr>
        <p:sp>
          <p:nvSpPr>
            <p:cNvPr id="1156" name="Freeform 1288">
              <a:extLst>
                <a:ext uri="{FF2B5EF4-FFF2-40B4-BE49-F238E27FC236}">
                  <a16:creationId xmlns:a16="http://schemas.microsoft.com/office/drawing/2014/main" id="{DDE73CD1-DB9F-2F48-8504-EFACA38F4B63}"/>
                </a:ext>
              </a:extLst>
            </p:cNvPr>
            <p:cNvSpPr>
              <a:spLocks/>
            </p:cNvSpPr>
            <p:nvPr/>
          </p:nvSpPr>
          <p:spPr bwMode="auto">
            <a:xfrm>
              <a:off x="5268" y="435"/>
              <a:ext cx="285" cy="2284"/>
            </a:xfrm>
            <a:custGeom>
              <a:avLst/>
              <a:gdLst>
                <a:gd name="T0" fmla="*/ 40 w 354"/>
                <a:gd name="T1" fmla="*/ 0 h 2742"/>
                <a:gd name="T2" fmla="*/ 226 w 354"/>
                <a:gd name="T3" fmla="*/ 236 h 2742"/>
                <a:gd name="T4" fmla="*/ 221 w 354"/>
                <a:gd name="T5" fmla="*/ 1824 h 2742"/>
                <a:gd name="T6" fmla="*/ 0 w 354"/>
                <a:gd name="T7" fmla="*/ 1906 h 2742"/>
                <a:gd name="T8" fmla="*/ 40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57" name="Rectangle 1289">
              <a:extLst>
                <a:ext uri="{FF2B5EF4-FFF2-40B4-BE49-F238E27FC236}">
                  <a16:creationId xmlns:a16="http://schemas.microsoft.com/office/drawing/2014/main" id="{CC49BC6A-AEB0-F743-BA18-30FBAC597C46}"/>
                </a:ext>
              </a:extLst>
            </p:cNvPr>
            <p:cNvSpPr>
              <a:spLocks noChangeArrowheads="1"/>
            </p:cNvSpPr>
            <p:nvPr/>
          </p:nvSpPr>
          <p:spPr bwMode="auto">
            <a:xfrm>
              <a:off x="4205" y="429"/>
              <a:ext cx="1045"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58" name="Freeform 1290">
              <a:extLst>
                <a:ext uri="{FF2B5EF4-FFF2-40B4-BE49-F238E27FC236}">
                  <a16:creationId xmlns:a16="http://schemas.microsoft.com/office/drawing/2014/main" id="{B2292042-0822-054F-8888-5795C67B5C34}"/>
                </a:ext>
              </a:extLst>
            </p:cNvPr>
            <p:cNvSpPr>
              <a:spLocks/>
            </p:cNvSpPr>
            <p:nvPr/>
          </p:nvSpPr>
          <p:spPr bwMode="auto">
            <a:xfrm>
              <a:off x="5322" y="573"/>
              <a:ext cx="166" cy="2115"/>
            </a:xfrm>
            <a:custGeom>
              <a:avLst/>
              <a:gdLst>
                <a:gd name="T0" fmla="*/ 5 w 211"/>
                <a:gd name="T1" fmla="*/ 0 h 2537"/>
                <a:gd name="T2" fmla="*/ 135 w 211"/>
                <a:gd name="T3" fmla="*/ 152 h 2537"/>
                <a:gd name="T4" fmla="*/ 5 w 211"/>
                <a:gd name="T5" fmla="*/ 1738 h 2537"/>
                <a:gd name="T6" fmla="*/ 5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59" name="Freeform 1291">
              <a:extLst>
                <a:ext uri="{FF2B5EF4-FFF2-40B4-BE49-F238E27FC236}">
                  <a16:creationId xmlns:a16="http://schemas.microsoft.com/office/drawing/2014/main" id="{44440E16-75FD-7749-B691-A4F33802268B}"/>
                </a:ext>
              </a:extLst>
            </p:cNvPr>
            <p:cNvSpPr>
              <a:spLocks/>
            </p:cNvSpPr>
            <p:nvPr/>
          </p:nvSpPr>
          <p:spPr bwMode="auto">
            <a:xfrm>
              <a:off x="5286" y="1639"/>
              <a:ext cx="261" cy="187"/>
            </a:xfrm>
            <a:custGeom>
              <a:avLst/>
              <a:gdLst>
                <a:gd name="T0" fmla="*/ 2 w 328"/>
                <a:gd name="T1" fmla="*/ 0 h 226"/>
                <a:gd name="T2" fmla="*/ 211 w 328"/>
                <a:gd name="T3" fmla="*/ 89 h 226"/>
                <a:gd name="T4" fmla="*/ 209 w 328"/>
                <a:gd name="T5" fmla="*/ 158 h 226"/>
                <a:gd name="T6" fmla="*/ 0 w 328"/>
                <a:gd name="T7" fmla="*/ 70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60" name="Rectangle 1292">
              <a:extLst>
                <a:ext uri="{FF2B5EF4-FFF2-40B4-BE49-F238E27FC236}">
                  <a16:creationId xmlns:a16="http://schemas.microsoft.com/office/drawing/2014/main" id="{1314447D-371F-284A-8C19-92736F757EAA}"/>
                </a:ext>
              </a:extLst>
            </p:cNvPr>
            <p:cNvSpPr>
              <a:spLocks noChangeArrowheads="1"/>
            </p:cNvSpPr>
            <p:nvPr/>
          </p:nvSpPr>
          <p:spPr bwMode="auto">
            <a:xfrm>
              <a:off x="4211" y="691"/>
              <a:ext cx="600"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grpSp>
          <p:nvGrpSpPr>
            <p:cNvPr id="1161" name="Group 1293">
              <a:extLst>
                <a:ext uri="{FF2B5EF4-FFF2-40B4-BE49-F238E27FC236}">
                  <a16:creationId xmlns:a16="http://schemas.microsoft.com/office/drawing/2014/main" id="{58529CF1-83EF-604E-92C0-3E6A35EC13F2}"/>
                </a:ext>
              </a:extLst>
            </p:cNvPr>
            <p:cNvGrpSpPr>
              <a:grpSpLocks/>
            </p:cNvGrpSpPr>
            <p:nvPr/>
          </p:nvGrpSpPr>
          <p:grpSpPr bwMode="auto">
            <a:xfrm>
              <a:off x="4749" y="668"/>
              <a:ext cx="581" cy="145"/>
              <a:chOff x="614" y="2568"/>
              <a:chExt cx="725" cy="139"/>
            </a:xfrm>
          </p:grpSpPr>
          <p:sp>
            <p:nvSpPr>
              <p:cNvPr id="1186" name="AutoShape 1294">
                <a:extLst>
                  <a:ext uri="{FF2B5EF4-FFF2-40B4-BE49-F238E27FC236}">
                    <a16:creationId xmlns:a16="http://schemas.microsoft.com/office/drawing/2014/main" id="{E118B75D-E84C-294F-90B4-8085A2C950C9}"/>
                  </a:ext>
                </a:extLst>
              </p:cNvPr>
              <p:cNvSpPr>
                <a:spLocks noChangeArrowheads="1"/>
              </p:cNvSpPr>
              <p:nvPr/>
            </p:nvSpPr>
            <p:spPr bwMode="auto">
              <a:xfrm>
                <a:off x="617" y="2566"/>
                <a:ext cx="719" cy="15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87" name="AutoShape 1295">
                <a:extLst>
                  <a:ext uri="{FF2B5EF4-FFF2-40B4-BE49-F238E27FC236}">
                    <a16:creationId xmlns:a16="http://schemas.microsoft.com/office/drawing/2014/main" id="{716C71DA-0B15-4344-8C00-38A4C3DF14F1}"/>
                  </a:ext>
                </a:extLst>
              </p:cNvPr>
              <p:cNvSpPr>
                <a:spLocks noChangeArrowheads="1"/>
              </p:cNvSpPr>
              <p:nvPr/>
            </p:nvSpPr>
            <p:spPr bwMode="auto">
              <a:xfrm>
                <a:off x="632" y="2584"/>
                <a:ext cx="689"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grpSp>
        <p:sp>
          <p:nvSpPr>
            <p:cNvPr id="1162" name="Rectangle 1296">
              <a:extLst>
                <a:ext uri="{FF2B5EF4-FFF2-40B4-BE49-F238E27FC236}">
                  <a16:creationId xmlns:a16="http://schemas.microsoft.com/office/drawing/2014/main" id="{CC83BF78-64BE-C74E-B114-0A907C9BF1C9}"/>
                </a:ext>
              </a:extLst>
            </p:cNvPr>
            <p:cNvSpPr>
              <a:spLocks noChangeArrowheads="1"/>
            </p:cNvSpPr>
            <p:nvPr/>
          </p:nvSpPr>
          <p:spPr bwMode="auto">
            <a:xfrm>
              <a:off x="4223" y="1022"/>
              <a:ext cx="600"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grpSp>
          <p:nvGrpSpPr>
            <p:cNvPr id="1163" name="Group 1297">
              <a:extLst>
                <a:ext uri="{FF2B5EF4-FFF2-40B4-BE49-F238E27FC236}">
                  <a16:creationId xmlns:a16="http://schemas.microsoft.com/office/drawing/2014/main" id="{CD06046D-8542-6A44-9946-0E7AD528C951}"/>
                </a:ext>
              </a:extLst>
            </p:cNvPr>
            <p:cNvGrpSpPr>
              <a:grpSpLocks/>
            </p:cNvGrpSpPr>
            <p:nvPr/>
          </p:nvGrpSpPr>
          <p:grpSpPr bwMode="auto">
            <a:xfrm>
              <a:off x="4747" y="994"/>
              <a:ext cx="581" cy="134"/>
              <a:chOff x="614" y="2568"/>
              <a:chExt cx="725" cy="139"/>
            </a:xfrm>
          </p:grpSpPr>
          <p:sp>
            <p:nvSpPr>
              <p:cNvPr id="1184" name="AutoShape 1298">
                <a:extLst>
                  <a:ext uri="{FF2B5EF4-FFF2-40B4-BE49-F238E27FC236}">
                    <a16:creationId xmlns:a16="http://schemas.microsoft.com/office/drawing/2014/main" id="{FECEC411-E412-1846-BF20-DB194C68A3CB}"/>
                  </a:ext>
                </a:extLst>
              </p:cNvPr>
              <p:cNvSpPr>
                <a:spLocks noChangeArrowheads="1"/>
              </p:cNvSpPr>
              <p:nvPr/>
            </p:nvSpPr>
            <p:spPr bwMode="auto">
              <a:xfrm>
                <a:off x="612" y="2571"/>
                <a:ext cx="726"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85" name="AutoShape 1299">
                <a:extLst>
                  <a:ext uri="{FF2B5EF4-FFF2-40B4-BE49-F238E27FC236}">
                    <a16:creationId xmlns:a16="http://schemas.microsoft.com/office/drawing/2014/main" id="{B89BFB33-21DC-8541-8CF2-65346EEDDB5F}"/>
                  </a:ext>
                </a:extLst>
              </p:cNvPr>
              <p:cNvSpPr>
                <a:spLocks noChangeArrowheads="1"/>
              </p:cNvSpPr>
              <p:nvPr/>
            </p:nvSpPr>
            <p:spPr bwMode="auto">
              <a:xfrm>
                <a:off x="627" y="2584"/>
                <a:ext cx="696"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grpSp>
        <p:sp>
          <p:nvSpPr>
            <p:cNvPr id="1164" name="Rectangle 1300">
              <a:extLst>
                <a:ext uri="{FF2B5EF4-FFF2-40B4-BE49-F238E27FC236}">
                  <a16:creationId xmlns:a16="http://schemas.microsoft.com/office/drawing/2014/main" id="{AF164091-D0DB-0648-82DD-00D60C32EA3F}"/>
                </a:ext>
              </a:extLst>
            </p:cNvPr>
            <p:cNvSpPr>
              <a:spLocks noChangeArrowheads="1"/>
            </p:cNvSpPr>
            <p:nvPr/>
          </p:nvSpPr>
          <p:spPr bwMode="auto">
            <a:xfrm>
              <a:off x="4217" y="1359"/>
              <a:ext cx="594"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65" name="Rectangle 1301">
              <a:extLst>
                <a:ext uri="{FF2B5EF4-FFF2-40B4-BE49-F238E27FC236}">
                  <a16:creationId xmlns:a16="http://schemas.microsoft.com/office/drawing/2014/main" id="{0E8C58BB-54C6-2A49-A607-E268F40501C8}"/>
                </a:ext>
              </a:extLst>
            </p:cNvPr>
            <p:cNvSpPr>
              <a:spLocks noChangeArrowheads="1"/>
            </p:cNvSpPr>
            <p:nvPr/>
          </p:nvSpPr>
          <p:spPr bwMode="auto">
            <a:xfrm>
              <a:off x="4229" y="1652"/>
              <a:ext cx="594"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grpSp>
          <p:nvGrpSpPr>
            <p:cNvPr id="1166" name="Group 1302">
              <a:extLst>
                <a:ext uri="{FF2B5EF4-FFF2-40B4-BE49-F238E27FC236}">
                  <a16:creationId xmlns:a16="http://schemas.microsoft.com/office/drawing/2014/main" id="{CFFED972-351B-AF40-A4CC-9767F6978B39}"/>
                </a:ext>
              </a:extLst>
            </p:cNvPr>
            <p:cNvGrpSpPr>
              <a:grpSpLocks/>
            </p:cNvGrpSpPr>
            <p:nvPr/>
          </p:nvGrpSpPr>
          <p:grpSpPr bwMode="auto">
            <a:xfrm>
              <a:off x="4735" y="1627"/>
              <a:ext cx="582" cy="151"/>
              <a:chOff x="614" y="2568"/>
              <a:chExt cx="725" cy="139"/>
            </a:xfrm>
          </p:grpSpPr>
          <p:sp>
            <p:nvSpPr>
              <p:cNvPr id="1182" name="AutoShape 1303">
                <a:extLst>
                  <a:ext uri="{FF2B5EF4-FFF2-40B4-BE49-F238E27FC236}">
                    <a16:creationId xmlns:a16="http://schemas.microsoft.com/office/drawing/2014/main" id="{CD181ACB-2E04-0440-B6F1-49EE0CC8E10A}"/>
                  </a:ext>
                </a:extLst>
              </p:cNvPr>
              <p:cNvSpPr>
                <a:spLocks noChangeArrowheads="1"/>
              </p:cNvSpPr>
              <p:nvPr/>
            </p:nvSpPr>
            <p:spPr bwMode="auto">
              <a:xfrm>
                <a:off x="612" y="2568"/>
                <a:ext cx="72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83" name="AutoShape 1304">
                <a:extLst>
                  <a:ext uri="{FF2B5EF4-FFF2-40B4-BE49-F238E27FC236}">
                    <a16:creationId xmlns:a16="http://schemas.microsoft.com/office/drawing/2014/main" id="{D64C500A-A4BD-8D4A-A9F1-0127DE3AD8E5}"/>
                  </a:ext>
                </a:extLst>
              </p:cNvPr>
              <p:cNvSpPr>
                <a:spLocks noChangeArrowheads="1"/>
              </p:cNvSpPr>
              <p:nvPr/>
            </p:nvSpPr>
            <p:spPr bwMode="auto">
              <a:xfrm>
                <a:off x="627" y="2585"/>
                <a:ext cx="69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grpSp>
        <p:sp>
          <p:nvSpPr>
            <p:cNvPr id="1167" name="Freeform 1305">
              <a:extLst>
                <a:ext uri="{FF2B5EF4-FFF2-40B4-BE49-F238E27FC236}">
                  <a16:creationId xmlns:a16="http://schemas.microsoft.com/office/drawing/2014/main" id="{9F52D877-32B9-1846-BFC7-4F56323D0B2D}"/>
                </a:ext>
              </a:extLst>
            </p:cNvPr>
            <p:cNvSpPr>
              <a:spLocks/>
            </p:cNvSpPr>
            <p:nvPr/>
          </p:nvSpPr>
          <p:spPr bwMode="auto">
            <a:xfrm>
              <a:off x="5286" y="1352"/>
              <a:ext cx="267" cy="187"/>
            </a:xfrm>
            <a:custGeom>
              <a:avLst/>
              <a:gdLst>
                <a:gd name="T0" fmla="*/ 2 w 328"/>
                <a:gd name="T1" fmla="*/ 0 h 226"/>
                <a:gd name="T2" fmla="*/ 211 w 328"/>
                <a:gd name="T3" fmla="*/ 88 h 226"/>
                <a:gd name="T4" fmla="*/ 209 w 328"/>
                <a:gd name="T5" fmla="*/ 156 h 226"/>
                <a:gd name="T6" fmla="*/ 0 w 328"/>
                <a:gd name="T7" fmla="*/ 6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grpSp>
          <p:nvGrpSpPr>
            <p:cNvPr id="1168" name="Group 1306">
              <a:extLst>
                <a:ext uri="{FF2B5EF4-FFF2-40B4-BE49-F238E27FC236}">
                  <a16:creationId xmlns:a16="http://schemas.microsoft.com/office/drawing/2014/main" id="{87F27005-5CA3-2643-B292-9D36AB17E049}"/>
                </a:ext>
              </a:extLst>
            </p:cNvPr>
            <p:cNvGrpSpPr>
              <a:grpSpLocks/>
            </p:cNvGrpSpPr>
            <p:nvPr/>
          </p:nvGrpSpPr>
          <p:grpSpPr bwMode="auto">
            <a:xfrm>
              <a:off x="4739" y="1327"/>
              <a:ext cx="582" cy="139"/>
              <a:chOff x="614" y="2568"/>
              <a:chExt cx="725" cy="139"/>
            </a:xfrm>
          </p:grpSpPr>
          <p:sp>
            <p:nvSpPr>
              <p:cNvPr id="1180" name="AutoShape 1307">
                <a:extLst>
                  <a:ext uri="{FF2B5EF4-FFF2-40B4-BE49-F238E27FC236}">
                    <a16:creationId xmlns:a16="http://schemas.microsoft.com/office/drawing/2014/main" id="{DC9A7430-A77E-CA43-95C3-3E586279030E}"/>
                  </a:ext>
                </a:extLst>
              </p:cNvPr>
              <p:cNvSpPr>
                <a:spLocks noChangeArrowheads="1"/>
              </p:cNvSpPr>
              <p:nvPr/>
            </p:nvSpPr>
            <p:spPr bwMode="auto">
              <a:xfrm>
                <a:off x="615"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81" name="AutoShape 1308">
                <a:extLst>
                  <a:ext uri="{FF2B5EF4-FFF2-40B4-BE49-F238E27FC236}">
                    <a16:creationId xmlns:a16="http://schemas.microsoft.com/office/drawing/2014/main" id="{2FFC1571-65C0-CA41-B148-9FE3F7B8627D}"/>
                  </a:ext>
                </a:extLst>
              </p:cNvPr>
              <p:cNvSpPr>
                <a:spLocks noChangeArrowheads="1"/>
              </p:cNvSpPr>
              <p:nvPr/>
            </p:nvSpPr>
            <p:spPr bwMode="auto">
              <a:xfrm>
                <a:off x="630" y="2587"/>
                <a:ext cx="695"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grpSp>
        <p:sp>
          <p:nvSpPr>
            <p:cNvPr id="1169" name="Rectangle 1309">
              <a:extLst>
                <a:ext uri="{FF2B5EF4-FFF2-40B4-BE49-F238E27FC236}">
                  <a16:creationId xmlns:a16="http://schemas.microsoft.com/office/drawing/2014/main" id="{15F1D60C-60D5-2047-9A04-FF7D40D5231C}"/>
                </a:ext>
              </a:extLst>
            </p:cNvPr>
            <p:cNvSpPr>
              <a:spLocks noChangeArrowheads="1"/>
            </p:cNvSpPr>
            <p:nvPr/>
          </p:nvSpPr>
          <p:spPr bwMode="auto">
            <a:xfrm>
              <a:off x="5250" y="429"/>
              <a:ext cx="65"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70" name="Freeform 1310">
              <a:extLst>
                <a:ext uri="{FF2B5EF4-FFF2-40B4-BE49-F238E27FC236}">
                  <a16:creationId xmlns:a16="http://schemas.microsoft.com/office/drawing/2014/main" id="{64E03404-6BFB-C84E-A4BB-D012105ADED3}"/>
                </a:ext>
              </a:extLst>
            </p:cNvPr>
            <p:cNvSpPr>
              <a:spLocks/>
            </p:cNvSpPr>
            <p:nvPr/>
          </p:nvSpPr>
          <p:spPr bwMode="auto">
            <a:xfrm>
              <a:off x="5310" y="1009"/>
              <a:ext cx="238" cy="212"/>
            </a:xfrm>
            <a:custGeom>
              <a:avLst/>
              <a:gdLst>
                <a:gd name="T0" fmla="*/ 2 w 296"/>
                <a:gd name="T1" fmla="*/ 0 h 256"/>
                <a:gd name="T2" fmla="*/ 187 w 296"/>
                <a:gd name="T3" fmla="*/ 100 h 256"/>
                <a:gd name="T4" fmla="*/ 190 w 296"/>
                <a:gd name="T5" fmla="*/ 177 h 256"/>
                <a:gd name="T6" fmla="*/ 0 w 296"/>
                <a:gd name="T7" fmla="*/ 6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71" name="Freeform 1311">
              <a:extLst>
                <a:ext uri="{FF2B5EF4-FFF2-40B4-BE49-F238E27FC236}">
                  <a16:creationId xmlns:a16="http://schemas.microsoft.com/office/drawing/2014/main" id="{920834D8-D45C-7443-B315-452245D9027F}"/>
                </a:ext>
              </a:extLst>
            </p:cNvPr>
            <p:cNvSpPr>
              <a:spLocks/>
            </p:cNvSpPr>
            <p:nvPr/>
          </p:nvSpPr>
          <p:spPr bwMode="auto">
            <a:xfrm>
              <a:off x="5316" y="679"/>
              <a:ext cx="243" cy="243"/>
            </a:xfrm>
            <a:custGeom>
              <a:avLst/>
              <a:gdLst>
                <a:gd name="T0" fmla="*/ 0 w 304"/>
                <a:gd name="T1" fmla="*/ 0 h 288"/>
                <a:gd name="T2" fmla="*/ 196 w 304"/>
                <a:gd name="T3" fmla="*/ 114 h 288"/>
                <a:gd name="T4" fmla="*/ 183 w 304"/>
                <a:gd name="T5" fmla="*/ 200 h 288"/>
                <a:gd name="T6" fmla="*/ 5 w 304"/>
                <a:gd name="T7" fmla="*/ 86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72" name="Oval 1312">
              <a:extLst>
                <a:ext uri="{FF2B5EF4-FFF2-40B4-BE49-F238E27FC236}">
                  <a16:creationId xmlns:a16="http://schemas.microsoft.com/office/drawing/2014/main" id="{1D4CF29D-B7E5-7D44-ADBE-4A7FC82C267F}"/>
                </a:ext>
              </a:extLst>
            </p:cNvPr>
            <p:cNvSpPr>
              <a:spLocks noChangeArrowheads="1"/>
            </p:cNvSpPr>
            <p:nvPr/>
          </p:nvSpPr>
          <p:spPr bwMode="auto">
            <a:xfrm>
              <a:off x="5518" y="2613"/>
              <a:ext cx="48" cy="94"/>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73" name="Freeform 1313">
              <a:extLst>
                <a:ext uri="{FF2B5EF4-FFF2-40B4-BE49-F238E27FC236}">
                  <a16:creationId xmlns:a16="http://schemas.microsoft.com/office/drawing/2014/main" id="{925AB40F-4196-364A-8388-2291D619A590}"/>
                </a:ext>
              </a:extLst>
            </p:cNvPr>
            <p:cNvSpPr>
              <a:spLocks/>
            </p:cNvSpPr>
            <p:nvPr/>
          </p:nvSpPr>
          <p:spPr bwMode="auto">
            <a:xfrm>
              <a:off x="5304" y="2613"/>
              <a:ext cx="243" cy="200"/>
            </a:xfrm>
            <a:custGeom>
              <a:avLst/>
              <a:gdLst>
                <a:gd name="T0" fmla="*/ 0 w 306"/>
                <a:gd name="T1" fmla="*/ 73 h 240"/>
                <a:gd name="T2" fmla="*/ 2 w 306"/>
                <a:gd name="T3" fmla="*/ 167 h 240"/>
                <a:gd name="T4" fmla="*/ 196 w 306"/>
                <a:gd name="T5" fmla="*/ 77 h 240"/>
                <a:gd name="T6" fmla="*/ 192 w 306"/>
                <a:gd name="T7" fmla="*/ 0 h 240"/>
                <a:gd name="T8" fmla="*/ 0 w 306"/>
                <a:gd name="T9" fmla="*/ 7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74" name="AutoShape 1314">
              <a:extLst>
                <a:ext uri="{FF2B5EF4-FFF2-40B4-BE49-F238E27FC236}">
                  <a16:creationId xmlns:a16="http://schemas.microsoft.com/office/drawing/2014/main" id="{6BE6550D-3096-EF4E-B7FE-F92C5866F947}"/>
                </a:ext>
              </a:extLst>
            </p:cNvPr>
            <p:cNvSpPr>
              <a:spLocks noChangeArrowheads="1"/>
            </p:cNvSpPr>
            <p:nvPr/>
          </p:nvSpPr>
          <p:spPr bwMode="auto">
            <a:xfrm>
              <a:off x="4140" y="2675"/>
              <a:ext cx="1199" cy="150"/>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75" name="AutoShape 1315">
              <a:extLst>
                <a:ext uri="{FF2B5EF4-FFF2-40B4-BE49-F238E27FC236}">
                  <a16:creationId xmlns:a16="http://schemas.microsoft.com/office/drawing/2014/main" id="{DA9A3405-09E1-0D44-B85B-4447BF17E9C3}"/>
                </a:ext>
              </a:extLst>
            </p:cNvPr>
            <p:cNvSpPr>
              <a:spLocks noChangeArrowheads="1"/>
            </p:cNvSpPr>
            <p:nvPr/>
          </p:nvSpPr>
          <p:spPr bwMode="auto">
            <a:xfrm>
              <a:off x="4205" y="2713"/>
              <a:ext cx="1069"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76" name="Oval 1316">
              <a:extLst>
                <a:ext uri="{FF2B5EF4-FFF2-40B4-BE49-F238E27FC236}">
                  <a16:creationId xmlns:a16="http://schemas.microsoft.com/office/drawing/2014/main" id="{F95A8459-C20D-254C-BBEA-BC3AD6319189}"/>
                </a:ext>
              </a:extLst>
            </p:cNvPr>
            <p:cNvSpPr>
              <a:spLocks noChangeArrowheads="1"/>
            </p:cNvSpPr>
            <p:nvPr/>
          </p:nvSpPr>
          <p:spPr bwMode="auto">
            <a:xfrm>
              <a:off x="4306" y="2382"/>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77" name="Oval 1317">
              <a:extLst>
                <a:ext uri="{FF2B5EF4-FFF2-40B4-BE49-F238E27FC236}">
                  <a16:creationId xmlns:a16="http://schemas.microsoft.com/office/drawing/2014/main" id="{49DE9F6A-08C0-4C47-BB3F-A5E86A7A2EDC}"/>
                </a:ext>
              </a:extLst>
            </p:cNvPr>
            <p:cNvSpPr>
              <a:spLocks noChangeArrowheads="1"/>
            </p:cNvSpPr>
            <p:nvPr/>
          </p:nvSpPr>
          <p:spPr bwMode="auto">
            <a:xfrm>
              <a:off x="4484" y="2382"/>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pt-BR" sz="1800" b="0" i="0" u="none" strike="noStrike" kern="0" cap="none" spc="0" normalizeH="0" baseline="0" dirty="0">
                <a:ln>
                  <a:noFill/>
                </a:ln>
                <a:solidFill>
                  <a:srgbClr val="FF0000"/>
                </a:solidFill>
                <a:effectLst/>
                <a:uLnTx/>
                <a:uFillTx/>
                <a:ea typeface="ＭＳ Ｐゴシック" charset="0"/>
                <a:cs typeface="Arial" charset="0"/>
              </a:endParaRPr>
            </a:p>
          </p:txBody>
        </p:sp>
        <p:sp>
          <p:nvSpPr>
            <p:cNvPr id="1178" name="Oval 1318">
              <a:extLst>
                <a:ext uri="{FF2B5EF4-FFF2-40B4-BE49-F238E27FC236}">
                  <a16:creationId xmlns:a16="http://schemas.microsoft.com/office/drawing/2014/main" id="{349FF15B-536E-0A46-B147-FD806AF7F238}"/>
                </a:ext>
              </a:extLst>
            </p:cNvPr>
            <p:cNvSpPr>
              <a:spLocks noChangeArrowheads="1"/>
            </p:cNvSpPr>
            <p:nvPr/>
          </p:nvSpPr>
          <p:spPr bwMode="auto">
            <a:xfrm>
              <a:off x="4663" y="2382"/>
              <a:ext cx="160"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sp>
          <p:nvSpPr>
            <p:cNvPr id="1179" name="Rectangle 1319">
              <a:extLst>
                <a:ext uri="{FF2B5EF4-FFF2-40B4-BE49-F238E27FC236}">
                  <a16:creationId xmlns:a16="http://schemas.microsoft.com/office/drawing/2014/main" id="{32E247F3-ED81-7644-8FF3-F1E8E358D815}"/>
                </a:ext>
              </a:extLst>
            </p:cNvPr>
            <p:cNvSpPr>
              <a:spLocks noChangeArrowheads="1"/>
            </p:cNvSpPr>
            <p:nvPr/>
          </p:nvSpPr>
          <p:spPr bwMode="auto">
            <a:xfrm>
              <a:off x="5060" y="1833"/>
              <a:ext cx="89"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ea typeface="ＭＳ Ｐゴシック" charset="0"/>
              </a:endParaRPr>
            </a:p>
          </p:txBody>
        </p:sp>
      </p:grpSp>
      <p:sp>
        <p:nvSpPr>
          <p:cNvPr id="1188" name="TextBox 1187">
            <a:extLst>
              <a:ext uri="{FF2B5EF4-FFF2-40B4-BE49-F238E27FC236}">
                <a16:creationId xmlns:a16="http://schemas.microsoft.com/office/drawing/2014/main" id="{22878285-72B6-AF4D-B008-8470F76387A0}"/>
              </a:ext>
            </a:extLst>
          </p:cNvPr>
          <p:cNvSpPr txBox="1"/>
          <p:nvPr/>
        </p:nvSpPr>
        <p:spPr>
          <a:xfrm>
            <a:off x="7774253" y="3492967"/>
            <a:ext cx="1592263" cy="523220"/>
          </a:xfrm>
          <a:prstGeom prst="rect">
            <a:avLst/>
          </a:prstGeom>
          <a:noFill/>
        </p:spPr>
        <p:txBody>
          <a:bodyPr>
            <a:spAutoFit/>
          </a:bodyPr>
          <a:lstStyle/>
          <a:p>
            <a:pPr>
              <a:defRPr/>
            </a:pPr>
            <a:r>
              <a:rPr lang="pt-BR" sz="1400" dirty="0">
                <a:solidFill>
                  <a:prstClr val="black"/>
                </a:solidFill>
                <a:ea typeface="ＭＳ Ｐゴシック" charset="0"/>
              </a:rPr>
              <a:t>Balanceador</a:t>
            </a:r>
          </a:p>
          <a:p>
            <a:pPr>
              <a:defRPr/>
            </a:pPr>
            <a:r>
              <a:rPr lang="pt-BR" sz="1400" dirty="0">
                <a:solidFill>
                  <a:prstClr val="black"/>
                </a:solidFill>
                <a:ea typeface="ＭＳ Ｐゴシック" charset="0"/>
              </a:rPr>
              <a:t>de carga</a:t>
            </a:r>
          </a:p>
        </p:txBody>
      </p:sp>
      <p:sp>
        <p:nvSpPr>
          <p:cNvPr id="1189" name="Freeform 1188">
            <a:extLst>
              <a:ext uri="{FF2B5EF4-FFF2-40B4-BE49-F238E27FC236}">
                <a16:creationId xmlns:a16="http://schemas.microsoft.com/office/drawing/2014/main" id="{8BAF28CB-F25C-534A-8D9F-8F217F66ECBC}"/>
              </a:ext>
            </a:extLst>
          </p:cNvPr>
          <p:cNvSpPr/>
          <p:nvPr/>
        </p:nvSpPr>
        <p:spPr>
          <a:xfrm>
            <a:off x="6407215" y="3615204"/>
            <a:ext cx="1154125" cy="1366816"/>
          </a:xfrm>
          <a:custGeom>
            <a:avLst/>
            <a:gdLst>
              <a:gd name="connsiteX0" fmla="*/ 1372723 w 1372723"/>
              <a:gd name="connsiteY0" fmla="*/ 1359734 h 1372562"/>
              <a:gd name="connsiteX1" fmla="*/ 1372723 w 1372723"/>
              <a:gd name="connsiteY1" fmla="*/ 564418 h 1372562"/>
              <a:gd name="connsiteX2" fmla="*/ 936531 w 1372723"/>
              <a:gd name="connsiteY2" fmla="*/ 25655 h 1372562"/>
              <a:gd name="connsiteX3" fmla="*/ 538826 w 1372723"/>
              <a:gd name="connsiteY3" fmla="*/ 0 h 1372562"/>
              <a:gd name="connsiteX4" fmla="*/ 38488 w 1372723"/>
              <a:gd name="connsiteY4" fmla="*/ 615729 h 1372562"/>
              <a:gd name="connsiteX5" fmla="*/ 0 w 1372723"/>
              <a:gd name="connsiteY5" fmla="*/ 1372562 h 1372562"/>
              <a:gd name="connsiteX0" fmla="*/ 1337341 w 1337341"/>
              <a:gd name="connsiteY0" fmla="*/ 1359734 h 1369377"/>
              <a:gd name="connsiteX1" fmla="*/ 1337341 w 1337341"/>
              <a:gd name="connsiteY1" fmla="*/ 564418 h 1369377"/>
              <a:gd name="connsiteX2" fmla="*/ 901149 w 1337341"/>
              <a:gd name="connsiteY2" fmla="*/ 25655 h 1369377"/>
              <a:gd name="connsiteX3" fmla="*/ 503444 w 1337341"/>
              <a:gd name="connsiteY3" fmla="*/ 0 h 1369377"/>
              <a:gd name="connsiteX4" fmla="*/ 3106 w 1337341"/>
              <a:gd name="connsiteY4" fmla="*/ 615729 h 1369377"/>
              <a:gd name="connsiteX5" fmla="*/ 9352 w 1337341"/>
              <a:gd name="connsiteY5" fmla="*/ 1369377 h 1369377"/>
              <a:gd name="connsiteX0" fmla="*/ 1339173 w 1339173"/>
              <a:gd name="connsiteY0" fmla="*/ 1359734 h 1366192"/>
              <a:gd name="connsiteX1" fmla="*/ 1339173 w 1339173"/>
              <a:gd name="connsiteY1" fmla="*/ 564418 h 1366192"/>
              <a:gd name="connsiteX2" fmla="*/ 902981 w 1339173"/>
              <a:gd name="connsiteY2" fmla="*/ 25655 h 1366192"/>
              <a:gd name="connsiteX3" fmla="*/ 505276 w 1339173"/>
              <a:gd name="connsiteY3" fmla="*/ 0 h 1366192"/>
              <a:gd name="connsiteX4" fmla="*/ 4938 w 1339173"/>
              <a:gd name="connsiteY4" fmla="*/ 615729 h 1366192"/>
              <a:gd name="connsiteX5" fmla="*/ 0 w 1339173"/>
              <a:gd name="connsiteY5" fmla="*/ 1366192 h 1366192"/>
              <a:gd name="connsiteX0" fmla="*/ 1350356 w 1350356"/>
              <a:gd name="connsiteY0" fmla="*/ 1359734 h 1366192"/>
              <a:gd name="connsiteX1" fmla="*/ 1350356 w 1350356"/>
              <a:gd name="connsiteY1" fmla="*/ 564418 h 1366192"/>
              <a:gd name="connsiteX2" fmla="*/ 914164 w 1350356"/>
              <a:gd name="connsiteY2" fmla="*/ 25655 h 1366192"/>
              <a:gd name="connsiteX3" fmla="*/ 516459 w 1350356"/>
              <a:gd name="connsiteY3" fmla="*/ 0 h 1366192"/>
              <a:gd name="connsiteX4" fmla="*/ 16121 w 1350356"/>
              <a:gd name="connsiteY4" fmla="*/ 615729 h 1366192"/>
              <a:gd name="connsiteX5" fmla="*/ 0 w 1350356"/>
              <a:gd name="connsiteY5" fmla="*/ 1366192 h 1366192"/>
              <a:gd name="connsiteX0" fmla="*/ 1350356 w 1350356"/>
              <a:gd name="connsiteY0" fmla="*/ 1359734 h 1366192"/>
              <a:gd name="connsiteX1" fmla="*/ 1350356 w 1350356"/>
              <a:gd name="connsiteY1" fmla="*/ 564418 h 1366192"/>
              <a:gd name="connsiteX2" fmla="*/ 895526 w 1350356"/>
              <a:gd name="connsiteY2" fmla="*/ 178 h 1366192"/>
              <a:gd name="connsiteX3" fmla="*/ 516459 w 1350356"/>
              <a:gd name="connsiteY3" fmla="*/ 0 h 1366192"/>
              <a:gd name="connsiteX4" fmla="*/ 16121 w 1350356"/>
              <a:gd name="connsiteY4" fmla="*/ 615729 h 1366192"/>
              <a:gd name="connsiteX5" fmla="*/ 0 w 1350356"/>
              <a:gd name="connsiteY5" fmla="*/ 1366192 h 13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0356" h="1366192">
                <a:moveTo>
                  <a:pt x="1350356" y="1359734"/>
                </a:moveTo>
                <a:lnTo>
                  <a:pt x="1350356" y="564418"/>
                </a:lnTo>
                <a:lnTo>
                  <a:pt x="895526" y="178"/>
                </a:lnTo>
                <a:lnTo>
                  <a:pt x="516459" y="0"/>
                </a:lnTo>
                <a:lnTo>
                  <a:pt x="16121" y="615729"/>
                </a:lnTo>
                <a:cubicBezTo>
                  <a:pt x="3292" y="868007"/>
                  <a:pt x="12829" y="1113914"/>
                  <a:pt x="0" y="1366192"/>
                </a:cubicBezTo>
              </a:path>
            </a:pathLst>
          </a:custGeom>
          <a:noFill/>
          <a:ln w="63500" cap="flat" cmpd="sng" algn="ctr">
            <a:solidFill>
              <a:srgbClr val="33CC33"/>
            </a:solidFill>
            <a:prstDash val="solid"/>
            <a:headEnd type="triangle"/>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Gill Sans MT"/>
              <a:ea typeface="+mn-ea"/>
              <a:cs typeface="+mn-cs"/>
            </a:endParaRPr>
          </a:p>
        </p:txBody>
      </p:sp>
      <p:sp>
        <p:nvSpPr>
          <p:cNvPr id="1190" name="Freeform 159">
            <a:extLst>
              <a:ext uri="{FF2B5EF4-FFF2-40B4-BE49-F238E27FC236}">
                <a16:creationId xmlns:a16="http://schemas.microsoft.com/office/drawing/2014/main" id="{D33D84B2-933D-144A-8242-D16D88230B6E}"/>
              </a:ext>
            </a:extLst>
          </p:cNvPr>
          <p:cNvSpPr>
            <a:spLocks/>
          </p:cNvSpPr>
          <p:nvPr/>
        </p:nvSpPr>
        <p:spPr bwMode="auto">
          <a:xfrm>
            <a:off x="1519518" y="1397561"/>
            <a:ext cx="3321423" cy="603250"/>
          </a:xfrm>
          <a:custGeom>
            <a:avLst/>
            <a:gdLst>
              <a:gd name="T0" fmla="*/ 239 w 1292"/>
              <a:gd name="T1" fmla="*/ 7 h 1255"/>
              <a:gd name="T2" fmla="*/ 35 w 1292"/>
              <a:gd name="T3" fmla="*/ 157 h 1255"/>
              <a:gd name="T4" fmla="*/ 29 w 1292"/>
              <a:gd name="T5" fmla="*/ 523 h 1255"/>
              <a:gd name="T6" fmla="*/ 53 w 1292"/>
              <a:gd name="T7" fmla="*/ 829 h 1255"/>
              <a:gd name="T8" fmla="*/ 245 w 1292"/>
              <a:gd name="T9" fmla="*/ 871 h 1255"/>
              <a:gd name="T10" fmla="*/ 647 w 1292"/>
              <a:gd name="T11" fmla="*/ 1129 h 1255"/>
              <a:gd name="T12" fmla="*/ 995 w 1292"/>
              <a:gd name="T13" fmla="*/ 1237 h 1255"/>
              <a:gd name="T14" fmla="*/ 1199 w 1292"/>
              <a:gd name="T15" fmla="*/ 1021 h 1255"/>
              <a:gd name="T16" fmla="*/ 1271 w 1292"/>
              <a:gd name="T17" fmla="*/ 445 h 1255"/>
              <a:gd name="T18" fmla="*/ 1205 w 1292"/>
              <a:gd name="T19" fmla="*/ 211 h 1255"/>
              <a:gd name="T20" fmla="*/ 749 w 1292"/>
              <a:gd name="T21" fmla="*/ 115 h 1255"/>
              <a:gd name="T22" fmla="*/ 239 w 1292"/>
              <a:gd name="T23" fmla="*/ 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w="9525">
            <a:noFill/>
            <a:round/>
            <a:headEnd/>
            <a:tailEnd/>
          </a:ln>
        </p:spPr>
        <p:txBody>
          <a:bodyPr wrap="none" anchor="ctr"/>
          <a:lstStyle/>
          <a:p>
            <a:pPr algn="ctr">
              <a:defRPr/>
            </a:pPr>
            <a:r>
              <a:rPr lang="pt-BR" dirty="0">
                <a:solidFill>
                  <a:prstClr val="black"/>
                </a:solidFill>
                <a:ea typeface="ＭＳ Ｐゴシック" charset="0"/>
              </a:rPr>
              <a:t>Internet</a:t>
            </a:r>
          </a:p>
        </p:txBody>
      </p:sp>
      <p:sp>
        <p:nvSpPr>
          <p:cNvPr id="1191" name="Freeform 1190">
            <a:extLst>
              <a:ext uri="{FF2B5EF4-FFF2-40B4-BE49-F238E27FC236}">
                <a16:creationId xmlns:a16="http://schemas.microsoft.com/office/drawing/2014/main" id="{4A726F65-4BF5-3942-B505-6C67FE2C2852}"/>
              </a:ext>
            </a:extLst>
          </p:cNvPr>
          <p:cNvSpPr/>
          <p:nvPr/>
        </p:nvSpPr>
        <p:spPr>
          <a:xfrm>
            <a:off x="4084716" y="1597492"/>
            <a:ext cx="3976688" cy="3333750"/>
          </a:xfrm>
          <a:custGeom>
            <a:avLst/>
            <a:gdLst>
              <a:gd name="connsiteX0" fmla="*/ 3691005 w 3975437"/>
              <a:gd name="connsiteY0" fmla="*/ 3333910 h 3333910"/>
              <a:gd name="connsiteX1" fmla="*/ 3704234 w 3975437"/>
              <a:gd name="connsiteY1" fmla="*/ 2533507 h 3333910"/>
              <a:gd name="connsiteX2" fmla="*/ 3261049 w 3975437"/>
              <a:gd name="connsiteY2" fmla="*/ 1997700 h 3333910"/>
              <a:gd name="connsiteX3" fmla="*/ 3975437 w 3975437"/>
              <a:gd name="connsiteY3" fmla="*/ 1653725 h 3333910"/>
              <a:gd name="connsiteX4" fmla="*/ 3955593 w 3975437"/>
              <a:gd name="connsiteY4" fmla="*/ 1316365 h 3333910"/>
              <a:gd name="connsiteX5" fmla="*/ 3069223 w 3975437"/>
              <a:gd name="connsiteY5" fmla="*/ 1733104 h 3333910"/>
              <a:gd name="connsiteX6" fmla="*/ 3049378 w 3975437"/>
              <a:gd name="connsiteY6" fmla="*/ 1303135 h 3333910"/>
              <a:gd name="connsiteX7" fmla="*/ 0 w 3975437"/>
              <a:gd name="connsiteY7" fmla="*/ 0 h 333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5437" h="3333910">
                <a:moveTo>
                  <a:pt x="3691005" y="3333910"/>
                </a:moveTo>
                <a:lnTo>
                  <a:pt x="3704234" y="2533507"/>
                </a:lnTo>
                <a:lnTo>
                  <a:pt x="3261049" y="1997700"/>
                </a:lnTo>
                <a:lnTo>
                  <a:pt x="3975437" y="1653725"/>
                </a:lnTo>
                <a:lnTo>
                  <a:pt x="3955593" y="1316365"/>
                </a:lnTo>
                <a:lnTo>
                  <a:pt x="3069223" y="1733104"/>
                </a:lnTo>
                <a:lnTo>
                  <a:pt x="3049378" y="1303135"/>
                </a:lnTo>
                <a:lnTo>
                  <a:pt x="0" y="0"/>
                </a:lnTo>
              </a:path>
            </a:pathLst>
          </a:custGeom>
          <a:noFill/>
          <a:ln w="57150" cap="flat" cmpd="sng" algn="ctr">
            <a:solidFill>
              <a:srgbClr val="0000FF"/>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Gill Sans MT"/>
              <a:ea typeface="+mn-ea"/>
              <a:cs typeface="+mn-cs"/>
            </a:endParaRPr>
          </a:p>
        </p:txBody>
      </p:sp>
      <p:sp>
        <p:nvSpPr>
          <p:cNvPr id="1192" name="Freeform 1191">
            <a:extLst>
              <a:ext uri="{FF2B5EF4-FFF2-40B4-BE49-F238E27FC236}">
                <a16:creationId xmlns:a16="http://schemas.microsoft.com/office/drawing/2014/main" id="{F01232BE-A464-5C4E-8C53-5A9F8511F1D2}"/>
              </a:ext>
            </a:extLst>
          </p:cNvPr>
          <p:cNvSpPr/>
          <p:nvPr/>
        </p:nvSpPr>
        <p:spPr>
          <a:xfrm>
            <a:off x="3637041" y="1570504"/>
            <a:ext cx="4329113" cy="3430588"/>
          </a:xfrm>
          <a:custGeom>
            <a:avLst/>
            <a:gdLst>
              <a:gd name="connsiteX0" fmla="*/ 0 w 4054022"/>
              <a:gd name="connsiteY0" fmla="*/ 0 h 3681545"/>
              <a:gd name="connsiteX1" fmla="*/ 3284271 w 4054022"/>
              <a:gd name="connsiteY1" fmla="*/ 1436700 h 3681545"/>
              <a:gd name="connsiteX2" fmla="*/ 3309929 w 4054022"/>
              <a:gd name="connsiteY2" fmla="*/ 1936980 h 3681545"/>
              <a:gd name="connsiteX3" fmla="*/ 4054022 w 4054022"/>
              <a:gd name="connsiteY3" fmla="*/ 1552149 h 3681545"/>
              <a:gd name="connsiteX4" fmla="*/ 4054022 w 4054022"/>
              <a:gd name="connsiteY4" fmla="*/ 1731737 h 3681545"/>
              <a:gd name="connsiteX5" fmla="*/ 3245783 w 4054022"/>
              <a:gd name="connsiteY5" fmla="*/ 2116567 h 3681545"/>
              <a:gd name="connsiteX6" fmla="*/ 3784609 w 4054022"/>
              <a:gd name="connsiteY6" fmla="*/ 2924711 h 3681545"/>
              <a:gd name="connsiteX7" fmla="*/ 3784609 w 4054022"/>
              <a:gd name="connsiteY7" fmla="*/ 3681545 h 3681545"/>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900071 w 4169484"/>
              <a:gd name="connsiteY6" fmla="*/ 2937539 h 3694373"/>
              <a:gd name="connsiteX7" fmla="*/ 3900071 w 4169484"/>
              <a:gd name="connsiteY7" fmla="*/ 3694373 h 3694373"/>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797438 w 4169484"/>
              <a:gd name="connsiteY6" fmla="*/ 2886229 h 3694373"/>
              <a:gd name="connsiteX7" fmla="*/ 3900071 w 4169484"/>
              <a:gd name="connsiteY7" fmla="*/ 3694373 h 3694373"/>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744565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99733 w 4169484"/>
              <a:gd name="connsiteY5" fmla="*/ 2142223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848754 w 4169484"/>
              <a:gd name="connsiteY6" fmla="*/ 2873401 h 3668718"/>
              <a:gd name="connsiteX7" fmla="*/ 3835926 w 4169484"/>
              <a:gd name="connsiteY7" fmla="*/ 3668718 h 3668718"/>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48754 w 4169484"/>
              <a:gd name="connsiteY6" fmla="*/ 2873401 h 3643063"/>
              <a:gd name="connsiteX7" fmla="*/ 3861584 w 4169484"/>
              <a:gd name="connsiteY7" fmla="*/ 3643063 h 3643063"/>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66174 w 4169484"/>
              <a:gd name="connsiteY1" fmla="*/ 1488011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336264"/>
              <a:gd name="connsiteY0" fmla="*/ 0 h 3450648"/>
              <a:gd name="connsiteX1" fmla="*/ 3232954 w 4336264"/>
              <a:gd name="connsiteY1" fmla="*/ 1295596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1962636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09805 w 4336264"/>
              <a:gd name="connsiteY4" fmla="*/ 1646769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16420"/>
              <a:gd name="connsiteY0" fmla="*/ 0 h 3450648"/>
              <a:gd name="connsiteX1" fmla="*/ 3258612 w 4316420"/>
              <a:gd name="connsiteY1" fmla="*/ 1346907 h 3450648"/>
              <a:gd name="connsiteX2" fmla="*/ 3284270 w 4316420"/>
              <a:gd name="connsiteY2" fmla="*/ 1834359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0417 w 4316420"/>
              <a:gd name="connsiteY2" fmla="*/ 194019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337988 w 4316420"/>
              <a:gd name="connsiteY1" fmla="*/ 1432901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29650"/>
              <a:gd name="connsiteY0" fmla="*/ 0 h 3430803"/>
              <a:gd name="connsiteX1" fmla="*/ 3351218 w 4329650"/>
              <a:gd name="connsiteY1" fmla="*/ 1413056 h 3430803"/>
              <a:gd name="connsiteX2" fmla="*/ 3370261 w 4329650"/>
              <a:gd name="connsiteY2" fmla="*/ 1933583 h 3430803"/>
              <a:gd name="connsiteX3" fmla="*/ 4329650 w 4329650"/>
              <a:gd name="connsiteY3" fmla="*/ 1478400 h 3430803"/>
              <a:gd name="connsiteX4" fmla="*/ 4323035 w 4329650"/>
              <a:gd name="connsiteY4" fmla="*/ 1626924 h 3430803"/>
              <a:gd name="connsiteX5" fmla="*/ 3554085 w 4329650"/>
              <a:gd name="connsiteY5" fmla="*/ 1989096 h 3430803"/>
              <a:gd name="connsiteX6" fmla="*/ 4054422 w 4329650"/>
              <a:gd name="connsiteY6" fmla="*/ 2622658 h 3430803"/>
              <a:gd name="connsiteX7" fmla="*/ 4041594 w 4329650"/>
              <a:gd name="connsiteY7" fmla="*/ 3430803 h 343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9650" h="3430803">
                <a:moveTo>
                  <a:pt x="0" y="0"/>
                </a:moveTo>
                <a:lnTo>
                  <a:pt x="3351218" y="1413056"/>
                </a:lnTo>
                <a:lnTo>
                  <a:pt x="3370261" y="1933583"/>
                </a:lnTo>
                <a:lnTo>
                  <a:pt x="4329650" y="1478400"/>
                </a:lnTo>
                <a:lnTo>
                  <a:pt x="4323035" y="1626924"/>
                </a:lnTo>
                <a:lnTo>
                  <a:pt x="3554085" y="1989096"/>
                </a:lnTo>
                <a:lnTo>
                  <a:pt x="4054422" y="2622658"/>
                </a:lnTo>
                <a:lnTo>
                  <a:pt x="4041594" y="3430803"/>
                </a:lnTo>
              </a:path>
            </a:pathLst>
          </a:custGeom>
          <a:noFill/>
          <a:ln w="47625" cap="flat" cmpd="sng" algn="ctr">
            <a:solidFill>
              <a:srgbClr val="CC0000"/>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Gill Sans MT"/>
              <a:ea typeface="+mn-ea"/>
              <a:cs typeface="+mn-cs"/>
            </a:endParaRPr>
          </a:p>
        </p:txBody>
      </p:sp>
      <p:sp>
        <p:nvSpPr>
          <p:cNvPr id="3388" name="TextBox 3387">
            <a:extLst>
              <a:ext uri="{FF2B5EF4-FFF2-40B4-BE49-F238E27FC236}">
                <a16:creationId xmlns:a16="http://schemas.microsoft.com/office/drawing/2014/main" id="{122DA19A-23D8-624B-B6AC-9031BB479E85}"/>
              </a:ext>
            </a:extLst>
          </p:cNvPr>
          <p:cNvSpPr txBox="1"/>
          <p:nvPr/>
        </p:nvSpPr>
        <p:spPr>
          <a:xfrm>
            <a:off x="8861612" y="1567545"/>
            <a:ext cx="3065929" cy="3404009"/>
          </a:xfrm>
          <a:prstGeom prst="rect">
            <a:avLst/>
          </a:prstGeom>
          <a:noFill/>
        </p:spPr>
        <p:txBody>
          <a:bodyPr wrap="square">
            <a:spAutoFit/>
          </a:bodyPr>
          <a:lstStyle/>
          <a:p>
            <a:pPr>
              <a:lnSpc>
                <a:spcPct val="85000"/>
              </a:lnSpc>
              <a:defRPr/>
            </a:pPr>
            <a:r>
              <a:rPr lang="pt-BR" sz="2800" dirty="0">
                <a:solidFill>
                  <a:srgbClr val="000099"/>
                </a:solidFill>
                <a:cs typeface="Gill Sans MT"/>
              </a:rPr>
              <a:t>balanceador de carga: roteamento de camada de aplicação</a:t>
            </a:r>
          </a:p>
          <a:p>
            <a:pPr marL="342900" indent="-256032">
              <a:buClr>
                <a:srgbClr val="000099"/>
              </a:buClr>
              <a:buFont typeface="Wingdings" charset="2"/>
              <a:buChar char="§"/>
              <a:defRPr/>
            </a:pPr>
            <a:r>
              <a:rPr lang="pt-BR" sz="2400" i="0" dirty="0">
                <a:cs typeface="Gill Sans MT"/>
              </a:rPr>
              <a:t>recebe solicitações de clientes externos</a:t>
            </a:r>
          </a:p>
          <a:p>
            <a:pPr marL="342900" indent="-256032">
              <a:buClr>
                <a:srgbClr val="000099"/>
              </a:buClr>
              <a:buFont typeface="Wingdings" charset="2"/>
              <a:buChar char="§"/>
              <a:defRPr/>
            </a:pPr>
            <a:r>
              <a:rPr lang="pt-BR" sz="2400" i="0" dirty="0">
                <a:cs typeface="Gill Sans MT"/>
              </a:rPr>
              <a:t>direciona a carga de trabalho dentro do </a:t>
            </a:r>
            <a:r>
              <a:rPr lang="pt-BR" sz="2400" i="1" dirty="0">
                <a:cs typeface="Gill Sans MT"/>
              </a:rPr>
              <a:t>data center</a:t>
            </a:r>
          </a:p>
        </p:txBody>
      </p:sp>
      <p:sp>
        <p:nvSpPr>
          <p:cNvPr id="3389" name="TextBox 3388">
            <a:extLst>
              <a:ext uri="{FF2B5EF4-FFF2-40B4-BE49-F238E27FC236}">
                <a16:creationId xmlns:a16="http://schemas.microsoft.com/office/drawing/2014/main" id="{F67942CE-CD66-224E-88BF-E2C9B59EC8D6}"/>
              </a:ext>
            </a:extLst>
          </p:cNvPr>
          <p:cNvSpPr txBox="1"/>
          <p:nvPr/>
        </p:nvSpPr>
        <p:spPr>
          <a:xfrm>
            <a:off x="8874312" y="4791350"/>
            <a:ext cx="3065929" cy="1754326"/>
          </a:xfrm>
          <a:prstGeom prst="rect">
            <a:avLst/>
          </a:prstGeom>
          <a:noFill/>
        </p:spPr>
        <p:txBody>
          <a:bodyPr wrap="square">
            <a:spAutoFit/>
          </a:bodyPr>
          <a:lstStyle/>
          <a:p>
            <a:pPr marL="342900" indent="-256032">
              <a:buClr>
                <a:srgbClr val="000099"/>
              </a:buClr>
              <a:buFont typeface="Wingdings" charset="2"/>
              <a:buChar char="§"/>
              <a:defRPr/>
            </a:pPr>
            <a:r>
              <a:rPr lang="pt-BR" sz="2400" dirty="0">
                <a:cs typeface="Gill Sans MT"/>
              </a:rPr>
              <a:t>retorna resultados ao cliente externo</a:t>
            </a:r>
            <a:r>
              <a:rPr lang="pt-BR" sz="2400" i="0" dirty="0">
                <a:cs typeface="Gill Sans MT"/>
              </a:rPr>
              <a:t> </a:t>
            </a:r>
            <a:r>
              <a:rPr lang="pt-BR" sz="2000" dirty="0">
                <a:cs typeface="Gill Sans MT"/>
              </a:rPr>
              <a:t>(ocultando do cliente os componentes internos do </a:t>
            </a:r>
            <a:r>
              <a:rPr lang="pt-BR" sz="2000" i="1" dirty="0">
                <a:cs typeface="Gill Sans MT"/>
              </a:rPr>
              <a:t>data center</a:t>
            </a:r>
            <a:r>
              <a:rPr lang="pt-BR" sz="2000" dirty="0">
                <a:cs typeface="Gill Sans MT"/>
              </a:rPr>
              <a:t>)</a:t>
            </a:r>
            <a:endParaRPr lang="pt-BR" sz="2400" i="0" dirty="0">
              <a:cs typeface="Gill Sans MT"/>
            </a:endParaRPr>
          </a:p>
        </p:txBody>
      </p:sp>
    </p:spTree>
    <p:extLst>
      <p:ext uri="{BB962C8B-B14F-4D97-AF65-F5344CB8AC3E}">
        <p14:creationId xmlns:p14="http://schemas.microsoft.com/office/powerpoint/2010/main" val="84152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Effect transition="in" filter="wipe(up)">
                                      <p:cBhvr>
                                        <p:cTn id="7" dur="2000"/>
                                        <p:tgtEl>
                                          <p:spTgt spid="1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189"/>
                                        </p:tgtEl>
                                        <p:attrNameLst>
                                          <p:attrName>style.visibility</p:attrName>
                                        </p:attrNameLst>
                                      </p:cBhvr>
                                      <p:to>
                                        <p:strVal val="visible"/>
                                      </p:to>
                                    </p:set>
                                    <p:animEffect transition="in" filter="wipe(right)">
                                      <p:cBhvr>
                                        <p:cTn id="12" dur="1000"/>
                                        <p:tgtEl>
                                          <p:spTgt spid="1189"/>
                                        </p:tgtEl>
                                      </p:cBhvr>
                                    </p:animEffect>
                                  </p:childTnLst>
                                </p:cTn>
                              </p:par>
                            </p:childTnLst>
                          </p:cTn>
                        </p:par>
                        <p:par>
                          <p:cTn id="13" fill="hold">
                            <p:stCondLst>
                              <p:cond delay="1000"/>
                            </p:stCondLst>
                            <p:childTnLst>
                              <p:par>
                                <p:cTn id="14" presetID="9" presetClass="exit" presetSubtype="0" fill="hold" nodeType="afterEffect">
                                  <p:stCondLst>
                                    <p:cond delay="0"/>
                                  </p:stCondLst>
                                  <p:childTnLst>
                                    <p:animEffect transition="out" filter="dissolve">
                                      <p:cBhvr>
                                        <p:cTn id="15" dur="500"/>
                                        <p:tgtEl>
                                          <p:spTgt spid="1189"/>
                                        </p:tgtEl>
                                      </p:cBhvr>
                                    </p:animEffect>
                                    <p:set>
                                      <p:cBhvr>
                                        <p:cTn id="16" dur="1" fill="hold">
                                          <p:stCondLst>
                                            <p:cond delay="499"/>
                                          </p:stCondLst>
                                        </p:cTn>
                                        <p:tgtEl>
                                          <p:spTgt spid="1189"/>
                                        </p:tgtEl>
                                        <p:attrNameLst>
                                          <p:attrName>style.visibility</p:attrName>
                                        </p:attrNameLst>
                                      </p:cBhvr>
                                      <p:to>
                                        <p:strVal val="hidden"/>
                                      </p:to>
                                    </p:set>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1189"/>
                                        </p:tgtEl>
                                        <p:attrNameLst>
                                          <p:attrName>style.visibility</p:attrName>
                                        </p:attrNameLst>
                                      </p:cBhvr>
                                      <p:to>
                                        <p:strVal val="visible"/>
                                      </p:to>
                                    </p:set>
                                    <p:animEffect transition="in" filter="wipe(left)">
                                      <p:cBhvr>
                                        <p:cTn id="20" dur="1000"/>
                                        <p:tgtEl>
                                          <p:spTgt spid="1189"/>
                                        </p:tgtEl>
                                      </p:cBhvr>
                                    </p:animEffect>
                                  </p:childTnLst>
                                </p:cTn>
                              </p:par>
                            </p:childTnLst>
                          </p:cTn>
                        </p:par>
                        <p:par>
                          <p:cTn id="21" fill="hold">
                            <p:stCondLst>
                              <p:cond delay="2500"/>
                            </p:stCondLst>
                            <p:childTnLst>
                              <p:par>
                                <p:cTn id="22" presetID="22" presetClass="entr" presetSubtype="4" fill="hold" nodeType="afterEffect">
                                  <p:stCondLst>
                                    <p:cond delay="0"/>
                                  </p:stCondLst>
                                  <p:childTnLst>
                                    <p:set>
                                      <p:cBhvr>
                                        <p:cTn id="23" dur="1" fill="hold">
                                          <p:stCondLst>
                                            <p:cond delay="0"/>
                                          </p:stCondLst>
                                        </p:cTn>
                                        <p:tgtEl>
                                          <p:spTgt spid="1191"/>
                                        </p:tgtEl>
                                        <p:attrNameLst>
                                          <p:attrName>style.visibility</p:attrName>
                                        </p:attrNameLst>
                                      </p:cBhvr>
                                      <p:to>
                                        <p:strVal val="visible"/>
                                      </p:to>
                                    </p:set>
                                    <p:animEffect transition="in" filter="wipe(down)">
                                      <p:cBhvr>
                                        <p:cTn id="24" dur="2000"/>
                                        <p:tgtEl>
                                          <p:spTgt spid="119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3389"/>
                                        </p:tgtEl>
                                        <p:attrNameLst>
                                          <p:attrName>style.visibility</p:attrName>
                                        </p:attrNameLst>
                                      </p:cBhvr>
                                      <p:to>
                                        <p:strVal val="visible"/>
                                      </p:to>
                                    </p:set>
                                    <p:animEffect transition="in" filter="dissolve">
                                      <p:cBhvr>
                                        <p:cTn id="27" dur="500"/>
                                        <p:tgtEl>
                                          <p:spTgt spid="3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BC2F2-35E1-1E43-9C46-04450CC169C6}"/>
              </a:ext>
            </a:extLst>
          </p:cNvPr>
          <p:cNvSpPr>
            <a:spLocks noGrp="1"/>
          </p:cNvSpPr>
          <p:nvPr>
            <p:ph idx="1"/>
          </p:nvPr>
        </p:nvSpPr>
        <p:spPr/>
        <p:txBody>
          <a:bodyPr>
            <a:normAutofit fontScale="92500"/>
          </a:bodyPr>
          <a:lstStyle/>
          <a:p>
            <a:pPr indent="-301625"/>
            <a:r>
              <a:rPr lang="pt-BR" sz="3200" dirty="0">
                <a:solidFill>
                  <a:srgbClr val="0000A8"/>
                </a:solidFill>
              </a:rPr>
              <a:t>camada de enlace: </a:t>
            </a:r>
          </a:p>
          <a:p>
            <a:pPr lvl="1"/>
            <a:r>
              <a:rPr lang="pt-BR" dirty="0" err="1"/>
              <a:t>RoCE</a:t>
            </a:r>
            <a:r>
              <a:rPr lang="pt-BR" dirty="0"/>
              <a:t>: DMA remoto (RDMA) sobre Ethernet Convergente</a:t>
            </a:r>
          </a:p>
          <a:p>
            <a:pPr indent="-301625"/>
            <a:r>
              <a:rPr lang="pt-BR" sz="3200" dirty="0">
                <a:solidFill>
                  <a:srgbClr val="0000A8"/>
                </a:solidFill>
              </a:rPr>
              <a:t>camada de transporte: </a:t>
            </a:r>
          </a:p>
          <a:p>
            <a:pPr lvl="1" indent="-187325"/>
            <a:r>
              <a:rPr lang="pt-BR" dirty="0"/>
              <a:t>ECN (</a:t>
            </a:r>
            <a:r>
              <a:rPr lang="pt-BR" i="1" dirty="0" err="1"/>
              <a:t>explicit</a:t>
            </a:r>
            <a:r>
              <a:rPr lang="pt-BR" i="1" dirty="0"/>
              <a:t> </a:t>
            </a:r>
            <a:r>
              <a:rPr lang="pt-BR" i="1" dirty="0" err="1"/>
              <a:t>congestion</a:t>
            </a:r>
            <a:r>
              <a:rPr lang="pt-BR" i="1" dirty="0"/>
              <a:t> </a:t>
            </a:r>
            <a:r>
              <a:rPr lang="pt-BR" i="1" dirty="0" err="1"/>
              <a:t>notification</a:t>
            </a:r>
            <a:r>
              <a:rPr lang="pt-BR" dirty="0"/>
              <a:t> - notificação explícita de congestionamento) usado no controle de congestionamento da camada de transporte (DCTCP, DCQCN)</a:t>
            </a:r>
          </a:p>
          <a:p>
            <a:pPr lvl="1" indent="-187325"/>
            <a:r>
              <a:rPr lang="pt-BR" dirty="0"/>
              <a:t>experimentação com controle de congestionamento hop-</a:t>
            </a:r>
            <a:r>
              <a:rPr lang="pt-BR" dirty="0" err="1"/>
              <a:t>by</a:t>
            </a:r>
            <a:r>
              <a:rPr lang="pt-BR" dirty="0"/>
              <a:t>-hop (</a:t>
            </a:r>
            <a:r>
              <a:rPr lang="pt-BR" dirty="0" err="1"/>
              <a:t>backpressure</a:t>
            </a:r>
            <a:r>
              <a:rPr lang="pt-BR" dirty="0"/>
              <a:t>)</a:t>
            </a:r>
          </a:p>
          <a:p>
            <a:pPr indent="-301625"/>
            <a:r>
              <a:rPr lang="pt-BR" sz="3200" dirty="0">
                <a:solidFill>
                  <a:srgbClr val="0000A8"/>
                </a:solidFill>
              </a:rPr>
              <a:t>roteamento, gerenciamento</a:t>
            </a:r>
            <a:r>
              <a:rPr lang="pt-BR" sz="3200" dirty="0"/>
              <a:t>:</a:t>
            </a:r>
          </a:p>
          <a:p>
            <a:pPr marL="736600" lvl="1" indent="-228600"/>
            <a:r>
              <a:rPr lang="pt-BR" dirty="0"/>
              <a:t>SDN amplamente utilizadas dentro dos/entre os </a:t>
            </a:r>
            <a:r>
              <a:rPr lang="pt-BR" i="1" dirty="0"/>
              <a:t>datacenters</a:t>
            </a:r>
            <a:r>
              <a:rPr lang="pt-BR" dirty="0"/>
              <a:t> das organizações</a:t>
            </a:r>
          </a:p>
          <a:p>
            <a:pPr marL="736600" lvl="1" indent="-228600"/>
            <a:r>
              <a:rPr lang="pt-BR" dirty="0"/>
              <a:t>coloque serviços e dados relacionados o mais próximo possível (por exemplo, no mesmo rack ou rack próximo) para minimizar a comunicação de nível 2 e nível 1</a:t>
            </a:r>
          </a:p>
          <a:p>
            <a:endParaRPr lang="pt-BR"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fontScale="90000"/>
          </a:bodyPr>
          <a:lstStyle/>
          <a:p>
            <a:r>
              <a:rPr lang="pt-BR" b="0">
                <a:latin typeface="Calibri" panose="020F0502020204030204"/>
              </a:rPr>
              <a:t>Redes de </a:t>
            </a:r>
            <a:r>
              <a:rPr lang="pt-BR" b="0" i="1">
                <a:latin typeface="Calibri" panose="020F0502020204030204"/>
              </a:rPr>
              <a:t>datacenters</a:t>
            </a:r>
            <a:r>
              <a:rPr lang="pt-BR" b="0">
                <a:latin typeface="Calibri" panose="020F0502020204030204"/>
              </a:rPr>
              <a:t>: inovações de protocolos</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p:txBody>
          <a:bodyPr/>
          <a:lstStyle/>
          <a:p>
            <a:r>
              <a:rPr lang="pt-BR"/>
              <a:t>Link Layer: 6-</a:t>
            </a:r>
            <a:fld id="{C4204591-24BD-A542-B9D5-F8D8A88D2FEE}" type="slidenum">
              <a:rPr lang="pt-BR" smtClean="0"/>
              <a:pPr/>
              <a:t>107</a:t>
            </a:fld>
            <a:endParaRPr lang="pt-BR"/>
          </a:p>
        </p:txBody>
      </p:sp>
      <p:sp>
        <p:nvSpPr>
          <p:cNvPr id="4" name="TextBox 3">
            <a:extLst>
              <a:ext uri="{FF2B5EF4-FFF2-40B4-BE49-F238E27FC236}">
                <a16:creationId xmlns:a16="http://schemas.microsoft.com/office/drawing/2014/main" id="{7D9ECF30-8725-16B4-678A-73B7AFD5C1FB}"/>
              </a:ext>
            </a:extLst>
          </p:cNvPr>
          <p:cNvSpPr txBox="1"/>
          <p:nvPr/>
        </p:nvSpPr>
        <p:spPr>
          <a:xfrm>
            <a:off x="389467" y="6083013"/>
            <a:ext cx="9838266" cy="646331"/>
          </a:xfrm>
          <a:prstGeom prst="rect">
            <a:avLst/>
          </a:prstGeom>
          <a:noFill/>
        </p:spPr>
        <p:txBody>
          <a:bodyPr wrap="square" rtlCol="0">
            <a:spAutoFit/>
          </a:bodyPr>
          <a:lstStyle/>
          <a:p>
            <a:r>
              <a:rPr lang="en-US" dirty="0">
                <a:solidFill>
                  <a:schemeClr val="tx1">
                    <a:lumMod val="95000"/>
                    <a:lumOff val="5000"/>
                  </a:schemeClr>
                </a:solidFill>
              </a:rPr>
              <a:t>Google Networking: Infrastructure and Selected Challenges (Slides: https://networkingchannel.eu/google-networking-infrastructure-and-selected-challenges/ </a:t>
            </a:r>
          </a:p>
        </p:txBody>
      </p:sp>
    </p:spTree>
    <p:extLst>
      <p:ext uri="{BB962C8B-B14F-4D97-AF65-F5344CB8AC3E}">
        <p14:creationId xmlns:p14="http://schemas.microsoft.com/office/powerpoint/2010/main" val="81764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dissolv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dissolve">
                                      <p:cBhvr>
                                        <p:cTn id="26" dur="500"/>
                                        <p:tgtEl>
                                          <p:spTgt spid="3">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animEffect transition="in" filter="dissolve">
                                      <p:cBhvr>
                                        <p:cTn id="29" dur="500"/>
                                        <p:tgtEl>
                                          <p:spTgt spid="3">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ssolv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4CDCE-0C8F-C747-8D72-8526FD582AA6}"/>
              </a:ext>
            </a:extLst>
          </p:cNvPr>
          <p:cNvSpPr>
            <a:spLocks noGrp="1"/>
          </p:cNvSpPr>
          <p:nvPr>
            <p:ph type="title"/>
          </p:nvPr>
        </p:nvSpPr>
        <p:spPr>
          <a:xfrm>
            <a:off x="349624" y="274638"/>
            <a:ext cx="11842376" cy="1143000"/>
          </a:xfrm>
        </p:spPr>
        <p:txBody>
          <a:bodyPr>
            <a:noAutofit/>
          </a:bodyPr>
          <a:lstStyle/>
          <a:p>
            <a:r>
              <a:rPr lang="pt-BR" sz="3600" dirty="0">
                <a:latin typeface="Calibri Light" panose="020F0302020204030204" pitchFamily="34" charset="0"/>
                <a:cs typeface="Calibri Light" panose="020F0302020204030204" pitchFamily="34" charset="0"/>
              </a:rPr>
              <a:t>ORION: o novo plano de controle SDN do Google para data centers internos (Jupiter) + rede de longa distância (B4)</a:t>
            </a:r>
            <a:endParaRPr lang="en-US" sz="3600" b="0" dirty="0">
              <a:latin typeface="+mn-lt"/>
              <a:cs typeface="Calibri Light" panose="020F0302020204030204" pitchFamily="34" charset="0"/>
            </a:endParaRPr>
          </a:p>
        </p:txBody>
      </p:sp>
      <p:pic>
        <p:nvPicPr>
          <p:cNvPr id="4" name="Picture 3">
            <a:extLst>
              <a:ext uri="{FF2B5EF4-FFF2-40B4-BE49-F238E27FC236}">
                <a16:creationId xmlns:a16="http://schemas.microsoft.com/office/drawing/2014/main" id="{4388AF2D-8AEF-D242-60F2-41ABDFF12472}"/>
              </a:ext>
            </a:extLst>
          </p:cNvPr>
          <p:cNvPicPr>
            <a:picLocks noChangeAspect="1"/>
          </p:cNvPicPr>
          <p:nvPr/>
        </p:nvPicPr>
        <p:blipFill>
          <a:blip r:embed="rId3"/>
          <a:stretch>
            <a:fillRect/>
          </a:stretch>
        </p:blipFill>
        <p:spPr>
          <a:xfrm>
            <a:off x="6627057" y="2091836"/>
            <a:ext cx="5137845" cy="2936631"/>
          </a:xfrm>
          <a:prstGeom prst="rect">
            <a:avLst/>
          </a:prstGeom>
        </p:spPr>
      </p:pic>
      <p:sp>
        <p:nvSpPr>
          <p:cNvPr id="5" name="TextBox 4">
            <a:extLst>
              <a:ext uri="{FF2B5EF4-FFF2-40B4-BE49-F238E27FC236}">
                <a16:creationId xmlns:a16="http://schemas.microsoft.com/office/drawing/2014/main" id="{E98D8EDD-B412-47B3-0D23-6DC1B85B5B7D}"/>
              </a:ext>
            </a:extLst>
          </p:cNvPr>
          <p:cNvSpPr txBox="1"/>
          <p:nvPr/>
        </p:nvSpPr>
        <p:spPr>
          <a:xfrm>
            <a:off x="6809942" y="1778406"/>
            <a:ext cx="4775538" cy="369332"/>
          </a:xfrm>
          <a:prstGeom prst="rect">
            <a:avLst/>
          </a:prstGeom>
          <a:noFill/>
        </p:spPr>
        <p:txBody>
          <a:bodyPr wrap="none" rtlCol="0">
            <a:spAutoFit/>
          </a:bodyPr>
          <a:lstStyle/>
          <a:p>
            <a:r>
              <a:rPr lang="pt-BR" dirty="0"/>
              <a:t>Arquitetura SDN do Orion e aplicativos de núcleo</a:t>
            </a:r>
            <a:endParaRPr lang="en-US" dirty="0"/>
          </a:p>
        </p:txBody>
      </p:sp>
      <p:sp>
        <p:nvSpPr>
          <p:cNvPr id="326" name="Content Placeholder 15">
            <a:extLst>
              <a:ext uri="{FF2B5EF4-FFF2-40B4-BE49-F238E27FC236}">
                <a16:creationId xmlns:a16="http://schemas.microsoft.com/office/drawing/2014/main" id="{09EAFFBC-B2BB-0EBE-2A05-616BD9ED3199}"/>
              </a:ext>
            </a:extLst>
          </p:cNvPr>
          <p:cNvSpPr txBox="1">
            <a:spLocks/>
          </p:cNvSpPr>
          <p:nvPr/>
        </p:nvSpPr>
        <p:spPr>
          <a:xfrm>
            <a:off x="574507" y="1667879"/>
            <a:ext cx="5744307" cy="3328396"/>
          </a:xfrm>
          <a:prstGeom prst="rect">
            <a:avLst/>
          </a:prstGeom>
        </p:spPr>
        <p:txBody>
          <a:bodyPr vert="horz" lIns="91440" tIns="45720" rIns="91440" bIns="45720" rtlCol="0">
            <a:normAutofit fontScale="92500" lnSpcReduction="10000"/>
          </a:bodyPr>
          <a:lstStyle>
            <a:lvl1pPr marL="342900" indent="-342900" algn="l" defTabSz="457200" rtl="0" eaLnBrk="1" latinLnBrk="0" hangingPunct="1">
              <a:spcBef>
                <a:spcPct val="20000"/>
              </a:spcBef>
              <a:buClr>
                <a:srgbClr val="000090"/>
              </a:buClr>
              <a:buFont typeface="Wingdings" charset="2"/>
              <a:buChar char="§"/>
              <a:defRPr sz="2800" kern="1200">
                <a:solidFill>
                  <a:schemeClr val="tx1"/>
                </a:solidFill>
                <a:latin typeface="+mn-lt"/>
                <a:ea typeface="+mn-ea"/>
                <a:cs typeface="+mn-cs"/>
              </a:defRPr>
            </a:lvl1pPr>
            <a:lvl2pPr marL="742950" indent="-285750" algn="l" defTabSz="457200" rtl="0" eaLnBrk="1" latinLnBrk="0" hangingPunct="1">
              <a:spcBef>
                <a:spcPct val="20000"/>
              </a:spcBef>
              <a:buClr>
                <a:srgbClr val="000090"/>
              </a:buClr>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239713" indent="-239713"/>
            <a:r>
              <a:rPr lang="en-US" sz="2400" dirty="0" err="1">
                <a:solidFill>
                  <a:srgbClr val="880510"/>
                </a:solidFill>
              </a:rPr>
              <a:t>roteamento</a:t>
            </a:r>
            <a:r>
              <a:rPr lang="en-US" sz="2400" dirty="0"/>
              <a:t> </a:t>
            </a:r>
            <a:r>
              <a:rPr lang="pt-BR" sz="2400" dirty="0"/>
              <a:t>(</a:t>
            </a:r>
            <a:r>
              <a:rPr lang="pt-BR" sz="2400" dirty="0" err="1"/>
              <a:t>intradomínio</a:t>
            </a:r>
            <a:r>
              <a:rPr lang="pt-BR" sz="2400" dirty="0"/>
              <a:t>, </a:t>
            </a:r>
            <a:r>
              <a:rPr lang="pt-BR" sz="2400" dirty="0" err="1"/>
              <a:t>iBGP</a:t>
            </a:r>
            <a:r>
              <a:rPr lang="pt-BR" sz="2400" dirty="0"/>
              <a:t>), engenharia de tráfego: implementada em aplicações sobre o núcleo do ORION</a:t>
            </a:r>
            <a:endParaRPr lang="en-US" sz="2400" dirty="0"/>
          </a:p>
          <a:p>
            <a:pPr marL="239713" indent="-239713"/>
            <a:r>
              <a:rPr lang="en-US" sz="2400" dirty="0" err="1"/>
              <a:t>controles</a:t>
            </a:r>
            <a:r>
              <a:rPr lang="en-US" sz="2400" dirty="0"/>
              <a:t> de </a:t>
            </a:r>
            <a:r>
              <a:rPr lang="en-US" sz="2400" dirty="0" err="1">
                <a:solidFill>
                  <a:srgbClr val="880510"/>
                </a:solidFill>
              </a:rPr>
              <a:t>fluxo</a:t>
            </a:r>
            <a:r>
              <a:rPr lang="en-US" sz="2400" dirty="0">
                <a:solidFill>
                  <a:srgbClr val="880510"/>
                </a:solidFill>
              </a:rPr>
              <a:t> </a:t>
            </a:r>
            <a:r>
              <a:rPr lang="en-US" sz="2400" dirty="0" err="1">
                <a:solidFill>
                  <a:srgbClr val="880510"/>
                </a:solidFill>
              </a:rPr>
              <a:t>baseados</a:t>
            </a:r>
            <a:r>
              <a:rPr lang="en-US" sz="2400" dirty="0">
                <a:solidFill>
                  <a:srgbClr val="880510"/>
                </a:solidFill>
              </a:rPr>
              <a:t> </a:t>
            </a:r>
            <a:r>
              <a:rPr lang="en-US" sz="2400" dirty="0" err="1">
                <a:solidFill>
                  <a:srgbClr val="880510"/>
                </a:solidFill>
              </a:rPr>
              <a:t>em</a:t>
            </a:r>
            <a:r>
              <a:rPr lang="en-US" sz="2400" dirty="0">
                <a:solidFill>
                  <a:srgbClr val="880510"/>
                </a:solidFill>
              </a:rPr>
              <a:t> edge-edge</a:t>
            </a:r>
            <a:r>
              <a:rPr lang="en-US" sz="2400" dirty="0"/>
              <a:t> </a:t>
            </a:r>
            <a:r>
              <a:rPr lang="pt-BR" sz="2400" dirty="0"/>
              <a:t>(por exemplo, agendamento </a:t>
            </a:r>
            <a:r>
              <a:rPr lang="pt-BR" sz="2400" dirty="0" err="1"/>
              <a:t>CoFlow</a:t>
            </a:r>
            <a:r>
              <a:rPr lang="pt-BR" sz="2400" dirty="0"/>
              <a:t>) para cumprir </a:t>
            </a:r>
            <a:r>
              <a:rPr lang="pt-BR" sz="2400" dirty="0" err="1"/>
              <a:t>SLAs</a:t>
            </a:r>
            <a:r>
              <a:rPr lang="pt-BR" sz="2400" dirty="0"/>
              <a:t> de contrato</a:t>
            </a:r>
            <a:endParaRPr lang="en-US" sz="2400" dirty="0"/>
          </a:p>
          <a:p>
            <a:pPr marL="239713" indent="-239713"/>
            <a:r>
              <a:rPr lang="en-US" sz="2400" dirty="0" err="1">
                <a:solidFill>
                  <a:srgbClr val="880510"/>
                </a:solidFill>
              </a:rPr>
              <a:t>gerenciamento</a:t>
            </a:r>
            <a:r>
              <a:rPr lang="en-US" sz="2400" dirty="0">
                <a:solidFill>
                  <a:srgbClr val="880510"/>
                </a:solidFill>
              </a:rPr>
              <a:t>: </a:t>
            </a:r>
            <a:r>
              <a:rPr lang="pt-BR" sz="2400" dirty="0" err="1"/>
              <a:t>microserviços</a:t>
            </a:r>
            <a:r>
              <a:rPr lang="pt-BR" sz="2400" dirty="0"/>
              <a:t> distribuídos de publicação-subscrição no núcleo do Orion, </a:t>
            </a:r>
            <a:r>
              <a:rPr lang="pt-BR" sz="2400" dirty="0" err="1"/>
              <a:t>OpenFlow</a:t>
            </a:r>
            <a:r>
              <a:rPr lang="pt-BR" sz="2400" dirty="0"/>
              <a:t> para sinalização/monitoramento de switches</a:t>
            </a:r>
            <a:endParaRPr lang="en-US" sz="2400" dirty="0"/>
          </a:p>
        </p:txBody>
      </p:sp>
      <p:sp>
        <p:nvSpPr>
          <p:cNvPr id="6" name="Oval 5">
            <a:extLst>
              <a:ext uri="{FF2B5EF4-FFF2-40B4-BE49-F238E27FC236}">
                <a16:creationId xmlns:a16="http://schemas.microsoft.com/office/drawing/2014/main" id="{1F809381-35E3-62BA-97B5-7EB2C1C435FF}"/>
              </a:ext>
            </a:extLst>
          </p:cNvPr>
          <p:cNvSpPr/>
          <p:nvPr/>
        </p:nvSpPr>
        <p:spPr>
          <a:xfrm>
            <a:off x="9367213" y="2087128"/>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8" name="Oval 327">
            <a:extLst>
              <a:ext uri="{FF2B5EF4-FFF2-40B4-BE49-F238E27FC236}">
                <a16:creationId xmlns:a16="http://schemas.microsoft.com/office/drawing/2014/main" id="{3BF7F104-DFF9-E426-CE05-D9C1F60E41CA}"/>
              </a:ext>
            </a:extLst>
          </p:cNvPr>
          <p:cNvSpPr/>
          <p:nvPr/>
        </p:nvSpPr>
        <p:spPr>
          <a:xfrm>
            <a:off x="10552546" y="2171794"/>
            <a:ext cx="1032934" cy="575733"/>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9" name="Oval 328">
            <a:extLst>
              <a:ext uri="{FF2B5EF4-FFF2-40B4-BE49-F238E27FC236}">
                <a16:creationId xmlns:a16="http://schemas.microsoft.com/office/drawing/2014/main" id="{9469BB83-3C48-4D41-7E6A-44C0A90E1D94}"/>
              </a:ext>
            </a:extLst>
          </p:cNvPr>
          <p:cNvSpPr/>
          <p:nvPr/>
        </p:nvSpPr>
        <p:spPr>
          <a:xfrm>
            <a:off x="6979613" y="3086194"/>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71F2896D-5E7E-A414-FFDF-E399BAFB4662}"/>
              </a:ext>
            </a:extLst>
          </p:cNvPr>
          <p:cNvSpPr txBox="1"/>
          <p:nvPr/>
        </p:nvSpPr>
        <p:spPr>
          <a:xfrm>
            <a:off x="574507" y="5011341"/>
            <a:ext cx="10621813" cy="1846659"/>
          </a:xfrm>
          <a:prstGeom prst="rect">
            <a:avLst/>
          </a:prstGeom>
          <a:noFill/>
        </p:spPr>
        <p:txBody>
          <a:bodyPr wrap="square" rtlCol="0">
            <a:spAutoFit/>
          </a:bodyPr>
          <a:lstStyle/>
          <a:p>
            <a:pPr marL="342900" indent="-342900">
              <a:buFont typeface="Arial" panose="020B0604020202020204" pitchFamily="34" charset="0"/>
              <a:buChar char="•"/>
            </a:pPr>
            <a:r>
              <a:rPr lang="en-US" sz="2400" dirty="0">
                <a:solidFill>
                  <a:srgbClr val="880510"/>
                </a:solidFill>
              </a:rPr>
              <a:t>Nota: </a:t>
            </a:r>
          </a:p>
          <a:p>
            <a:pPr marL="342900" indent="-220663">
              <a:buClr>
                <a:srgbClr val="0013A3"/>
              </a:buClr>
              <a:buFont typeface="Wingdings" pitchFamily="2" charset="2"/>
              <a:buChar char="§"/>
            </a:pPr>
            <a:r>
              <a:rPr lang="pt-BR" sz="2400" dirty="0"/>
              <a:t>sem protocolos de roteamento, controle de congestionamento (parcialmente) também gerenciado por SDN em vez de por protocolo</a:t>
            </a:r>
            <a:endParaRPr lang="en-US" sz="2400" dirty="0"/>
          </a:p>
          <a:p>
            <a:pPr marL="342900" indent="-220663">
              <a:buClr>
                <a:srgbClr val="0013A3"/>
              </a:buClr>
              <a:buFont typeface="Wingdings" pitchFamily="2" charset="2"/>
              <a:buChar char="§"/>
            </a:pPr>
            <a:r>
              <a:rPr lang="en-US" sz="2400" dirty="0" err="1"/>
              <a:t>os</a:t>
            </a:r>
            <a:r>
              <a:rPr lang="en-US" sz="2400" dirty="0"/>
              <a:t> </a:t>
            </a:r>
            <a:r>
              <a:rPr lang="en-US" sz="2400" dirty="0" err="1"/>
              <a:t>protocolos</a:t>
            </a:r>
            <a:r>
              <a:rPr lang="en-US" sz="2400" dirty="0"/>
              <a:t> </a:t>
            </a:r>
            <a:r>
              <a:rPr lang="en-US" sz="2400" dirty="0" err="1"/>
              <a:t>estão</a:t>
            </a:r>
            <a:r>
              <a:rPr lang="en-US" sz="2400" dirty="0"/>
              <a:t> </a:t>
            </a:r>
            <a:r>
              <a:rPr lang="en-US" sz="2400" dirty="0" err="1"/>
              <a:t>morrendo</a:t>
            </a:r>
            <a:r>
              <a:rPr lang="en-US" sz="2400" dirty="0"/>
              <a:t>?</a:t>
            </a:r>
          </a:p>
          <a:p>
            <a:endParaRPr lang="en-US" dirty="0"/>
          </a:p>
        </p:txBody>
      </p:sp>
      <p:sp>
        <p:nvSpPr>
          <p:cNvPr id="10" name="Slide Number Placeholder 3">
            <a:extLst>
              <a:ext uri="{FF2B5EF4-FFF2-40B4-BE49-F238E27FC236}">
                <a16:creationId xmlns:a16="http://schemas.microsoft.com/office/drawing/2014/main" id="{385A181A-618D-E22E-08BD-377278306C28}"/>
              </a:ext>
            </a:extLst>
          </p:cNvPr>
          <p:cNvSpPr>
            <a:spLocks noGrp="1"/>
          </p:cNvSpPr>
          <p:nvPr>
            <p:ph type="sldNum" sz="quarter" idx="4"/>
          </p:nvPr>
        </p:nvSpPr>
        <p:spPr>
          <a:xfrm>
            <a:off x="9219616" y="6443089"/>
            <a:ext cx="2743200" cy="365125"/>
          </a:xfrm>
        </p:spPr>
        <p:txBody>
          <a:bodyPr/>
          <a:lstStyle/>
          <a:p>
            <a:r>
              <a:rPr lang="en-US" dirty="0"/>
              <a:t>Network Layer Control Plane: 5-</a:t>
            </a:r>
            <a:fld id="{C4204591-24BD-A542-B9D5-F8D8A88D2FEE}" type="slidenum">
              <a:rPr lang="en-US" smtClean="0"/>
              <a:pPr/>
              <a:t>108</a:t>
            </a:fld>
            <a:endParaRPr lang="en-US" dirty="0"/>
          </a:p>
        </p:txBody>
      </p:sp>
    </p:spTree>
    <p:extLst>
      <p:ext uri="{BB962C8B-B14F-4D97-AF65-F5344CB8AC3E}">
        <p14:creationId xmlns:p14="http://schemas.microsoft.com/office/powerpoint/2010/main" val="3465754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6">
                                            <p:txEl>
                                              <p:pRg st="0" end="0"/>
                                            </p:txEl>
                                          </p:spTgt>
                                        </p:tgtEl>
                                        <p:attrNameLst>
                                          <p:attrName>style.visibility</p:attrName>
                                        </p:attrNameLst>
                                      </p:cBhvr>
                                      <p:to>
                                        <p:strVal val="visible"/>
                                      </p:to>
                                    </p:set>
                                    <p:animEffect transition="in" filter="dissolve">
                                      <p:cBhvr>
                                        <p:cTn id="7" dur="500"/>
                                        <p:tgtEl>
                                          <p:spTgt spid="326">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26">
                                            <p:txEl>
                                              <p:pRg st="1" end="1"/>
                                            </p:txEl>
                                          </p:spTgt>
                                        </p:tgtEl>
                                        <p:attrNameLst>
                                          <p:attrName>style.visibility</p:attrName>
                                        </p:attrNameLst>
                                      </p:cBhvr>
                                      <p:to>
                                        <p:strVal val="visible"/>
                                      </p:to>
                                    </p:set>
                                    <p:animEffect transition="in" filter="dissolve">
                                      <p:cBhvr>
                                        <p:cTn id="16" dur="500"/>
                                        <p:tgtEl>
                                          <p:spTgt spid="326">
                                            <p:txEl>
                                              <p:pRg st="1" end="1"/>
                                            </p:txEl>
                                          </p:spTgt>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328"/>
                                        </p:tgtEl>
                                        <p:attrNameLst>
                                          <p:attrName>style.visibility</p:attrName>
                                        </p:attrNameLst>
                                      </p:cBhvr>
                                      <p:to>
                                        <p:strVal val="visible"/>
                                      </p:to>
                                    </p:set>
                                    <p:animEffect transition="in" filter="dissolve">
                                      <p:cBhvr>
                                        <p:cTn id="20" dur="500"/>
                                        <p:tgtEl>
                                          <p:spTgt spid="328"/>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29"/>
                                        </p:tgtEl>
                                        <p:attrNameLst>
                                          <p:attrName>style.visibility</p:attrName>
                                        </p:attrNameLst>
                                      </p:cBhvr>
                                      <p:to>
                                        <p:strVal val="visible"/>
                                      </p:to>
                                    </p:set>
                                    <p:animEffect transition="in" filter="dissolve">
                                      <p:cBhvr>
                                        <p:cTn id="23" dur="500"/>
                                        <p:tgtEl>
                                          <p:spTgt spid="329"/>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26">
                                            <p:txEl>
                                              <p:pRg st="2" end="2"/>
                                            </p:txEl>
                                          </p:spTgt>
                                        </p:tgtEl>
                                        <p:attrNameLst>
                                          <p:attrName>style.visibility</p:attrName>
                                        </p:attrNameLst>
                                      </p:cBhvr>
                                      <p:to>
                                        <p:strVal val="visible"/>
                                      </p:to>
                                    </p:set>
                                    <p:animEffect transition="in" filter="dissolve">
                                      <p:cBhvr>
                                        <p:cTn id="28" dur="500"/>
                                        <p:tgtEl>
                                          <p:spTgt spid="32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28" grpId="0" animBg="1"/>
      <p:bldP spid="329" grpId="0" animBg="1"/>
      <p:bldP spid="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rgbClr val="0000A8"/>
              </a:buClr>
              <a:defRPr/>
            </a:pPr>
            <a:r>
              <a:rPr lang="pt-BR"/>
              <a:t>um dia na vida de uma requisição web</a:t>
            </a:r>
          </a:p>
          <a:p>
            <a:pPr marL="463550" lvl="1" indent="0">
              <a:buNone/>
            </a:pPr>
            <a:endParaRPr lang="pt-BR" altLang="en-US"/>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introdução</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detecção e correção de erros</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protocolos de acesso múltiplo</a:t>
            </a:r>
          </a:p>
          <a:p>
            <a:pPr marL="285750" indent="-274638">
              <a:spcBef>
                <a:spcPts val="600"/>
              </a:spcBef>
              <a:buClr>
                <a:schemeClr val="bg1">
                  <a:lumMod val="75000"/>
                </a:schemeClr>
              </a:buClr>
            </a:pPr>
            <a:r>
              <a:rPr lang="pt-BR" altLang="en-US" sz="320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pt-BR" altLang="en-US" sz="2800">
                <a:solidFill>
                  <a:schemeClr val="bg1">
                    <a:lumMod val="75000"/>
                  </a:schemeClr>
                </a:solidFill>
                <a:ea typeface="ＭＳ Ｐゴシック" panose="020B0600070205080204" pitchFamily="34" charset="-128"/>
                <a:cs typeface="Arial" panose="020B0604020202020204" pitchFamily="34" charset="0"/>
              </a:rPr>
              <a:t>endereçamento, ARP</a:t>
            </a:r>
          </a:p>
          <a:p>
            <a:pPr marL="628650" lvl="1" indent="-274638">
              <a:spcBef>
                <a:spcPts val="600"/>
              </a:spcBef>
              <a:buClr>
                <a:schemeClr val="bg1">
                  <a:lumMod val="75000"/>
                </a:schemeClr>
              </a:buClr>
            </a:pPr>
            <a:r>
              <a:rPr lang="pt-BR" altLang="en-US" sz="280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pt-BR" altLang="en-US" sz="2800">
                <a:solidFill>
                  <a:schemeClr val="bg1">
                    <a:lumMod val="75000"/>
                  </a:schemeClr>
                </a:solidFill>
                <a:ea typeface="ＭＳ Ｐゴシック" panose="020B0600070205080204" pitchFamily="34" charset="-128"/>
                <a:cs typeface="Arial" panose="020B0604020202020204" pitchFamily="34" charset="0"/>
              </a:rPr>
              <a:t>comutadores (</a:t>
            </a:r>
            <a:r>
              <a:rPr lang="pt-BR" altLang="en-US" sz="2800" i="1">
                <a:solidFill>
                  <a:schemeClr val="bg1">
                    <a:lumMod val="75000"/>
                  </a:schemeClr>
                </a:solidFill>
                <a:ea typeface="ＭＳ Ｐゴシック" panose="020B0600070205080204" pitchFamily="34" charset="-128"/>
                <a:cs typeface="Arial" panose="020B0604020202020204" pitchFamily="34" charset="0"/>
              </a:rPr>
              <a:t>switches</a:t>
            </a:r>
            <a:r>
              <a:rPr lang="pt-BR" altLang="en-US" sz="2800">
                <a:solidFill>
                  <a:schemeClr val="bg1">
                    <a:lumMod val="75000"/>
                  </a:schemeClr>
                </a:solidFill>
                <a:ea typeface="ＭＳ Ｐゴシック" panose="020B0600070205080204" pitchFamily="34" charset="-128"/>
                <a:cs typeface="Arial" panose="020B0604020202020204" pitchFamily="34" charset="0"/>
              </a:rPr>
              <a:t>)</a:t>
            </a:r>
          </a:p>
          <a:p>
            <a:pPr marL="628650" lvl="1" indent="-274638">
              <a:spcBef>
                <a:spcPts val="600"/>
              </a:spcBef>
              <a:buClr>
                <a:schemeClr val="bg1">
                  <a:lumMod val="75000"/>
                </a:schemeClr>
              </a:buClr>
            </a:pPr>
            <a:r>
              <a:rPr lang="pt-BR" altLang="en-US" sz="280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virtualização de enlaces: MPLS</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redes em </a:t>
            </a:r>
            <a:r>
              <a:rPr lang="pt-BR" altLang="en-US" i="1">
                <a:solidFill>
                  <a:schemeClr val="bg1">
                    <a:lumMod val="75000"/>
                  </a:schemeClr>
                </a:solidFill>
                <a:ea typeface="ＭＳ Ｐゴシック" panose="020B0600070205080204" pitchFamily="34" charset="-128"/>
                <a:cs typeface="Arial" panose="020B0604020202020204" pitchFamily="34" charset="0"/>
              </a:rPr>
              <a:t>data centers</a:t>
            </a:r>
            <a:endParaRPr lang="pt-BR" altLang="en-US" sz="3200" i="1">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109</a:t>
            </a:fld>
            <a:endParaRPr lang="pt-BR"/>
          </a:p>
        </p:txBody>
      </p:sp>
      <p:pic>
        <p:nvPicPr>
          <p:cNvPr id="3" name="Picture 2">
            <a:extLst>
              <a:ext uri="{FF2B5EF4-FFF2-40B4-BE49-F238E27FC236}">
                <a16:creationId xmlns:a16="http://schemas.microsoft.com/office/drawing/2014/main" id="{DE1FA4F0-79E0-620F-1565-740983363EE9}"/>
              </a:ext>
            </a:extLst>
          </p:cNvPr>
          <p:cNvPicPr>
            <a:picLocks noChangeAspect="1"/>
          </p:cNvPicPr>
          <p:nvPr/>
        </p:nvPicPr>
        <p:blipFill>
          <a:blip r:embed="rId3"/>
          <a:stretch>
            <a:fillRect/>
          </a:stretch>
        </p:blipFill>
        <p:spPr>
          <a:xfrm>
            <a:off x="6870892" y="2065833"/>
            <a:ext cx="3361460" cy="2149764"/>
          </a:xfrm>
          <a:prstGeom prst="rect">
            <a:avLst/>
          </a:prstGeom>
        </p:spPr>
      </p:pic>
    </p:spTree>
    <p:extLst>
      <p:ext uri="{BB962C8B-B14F-4D97-AF65-F5344CB8AC3E}">
        <p14:creationId xmlns:p14="http://schemas.microsoft.com/office/powerpoint/2010/main" val="2978546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Group 115">
            <a:extLst>
              <a:ext uri="{FF2B5EF4-FFF2-40B4-BE49-F238E27FC236}">
                <a16:creationId xmlns:a16="http://schemas.microsoft.com/office/drawing/2014/main" id="{672F9AB0-BFC2-5542-A40C-5E7B5EB25F2B}"/>
              </a:ext>
            </a:extLst>
          </p:cNvPr>
          <p:cNvGrpSpPr/>
          <p:nvPr/>
        </p:nvGrpSpPr>
        <p:grpSpPr>
          <a:xfrm>
            <a:off x="6859466" y="1579642"/>
            <a:ext cx="1654101" cy="2401887"/>
            <a:chOff x="3457903" y="1592254"/>
            <a:chExt cx="1654101" cy="2401887"/>
          </a:xfrm>
        </p:grpSpPr>
        <p:sp>
          <p:nvSpPr>
            <p:cNvPr id="117" name="Rectangle 42">
              <a:extLst>
                <a:ext uri="{FF2B5EF4-FFF2-40B4-BE49-F238E27FC236}">
                  <a16:creationId xmlns:a16="http://schemas.microsoft.com/office/drawing/2014/main" id="{1AEEBA61-14FC-154D-88CA-B447B035949D}"/>
                </a:ext>
              </a:extLst>
            </p:cNvPr>
            <p:cNvSpPr>
              <a:spLocks noChangeArrowheads="1"/>
            </p:cNvSpPr>
            <p:nvPr/>
          </p:nvSpPr>
          <p:spPr bwMode="auto">
            <a:xfrm>
              <a:off x="3457903" y="1592254"/>
              <a:ext cx="1654101"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8" name="Rectangle 44">
              <a:extLst>
                <a:ext uri="{FF2B5EF4-FFF2-40B4-BE49-F238E27FC236}">
                  <a16:creationId xmlns:a16="http://schemas.microsoft.com/office/drawing/2014/main" id="{D0D47B06-FE3D-DA4E-A18A-5F4609A0AA92}"/>
                </a:ext>
              </a:extLst>
            </p:cNvPr>
            <p:cNvSpPr>
              <a:spLocks noChangeArrowheads="1"/>
            </p:cNvSpPr>
            <p:nvPr/>
          </p:nvSpPr>
          <p:spPr bwMode="auto">
            <a:xfrm>
              <a:off x="3992843" y="3517620"/>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9" name="Rectangle 45">
              <a:extLst>
                <a:ext uri="{FF2B5EF4-FFF2-40B4-BE49-F238E27FC236}">
                  <a16:creationId xmlns:a16="http://schemas.microsoft.com/office/drawing/2014/main" id="{2220353A-A27E-5C4B-B042-109D641001A1}"/>
                </a:ext>
              </a:extLst>
            </p:cNvPr>
            <p:cNvSpPr>
              <a:spLocks noChangeArrowheads="1"/>
            </p:cNvSpPr>
            <p:nvPr/>
          </p:nvSpPr>
          <p:spPr bwMode="auto">
            <a:xfrm>
              <a:off x="3996418"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100" normalizeH="0">
                  <a:ln>
                    <a:noFill/>
                  </a:ln>
                  <a:solidFill>
                    <a:srgbClr val="000000"/>
                  </a:solidFill>
                  <a:effectLst/>
                  <a:uLnTx/>
                  <a:uFillTx/>
                  <a:latin typeface="Arial" charset="0"/>
                  <a:ea typeface="ＭＳ Ｐゴシック" charset="0"/>
                </a:rPr>
                <a:t>controlador</a:t>
              </a:r>
            </a:p>
          </p:txBody>
        </p:sp>
        <p:sp>
          <p:nvSpPr>
            <p:cNvPr id="120" name="Text Box 46">
              <a:extLst>
                <a:ext uri="{FF2B5EF4-FFF2-40B4-BE49-F238E27FC236}">
                  <a16:creationId xmlns:a16="http://schemas.microsoft.com/office/drawing/2014/main" id="{000F374E-6915-074D-8BA8-C296E4FB3100}"/>
                </a:ext>
              </a:extLst>
            </p:cNvPr>
            <p:cNvSpPr txBox="1">
              <a:spLocks noChangeArrowheads="1"/>
            </p:cNvSpPr>
            <p:nvPr/>
          </p:nvSpPr>
          <p:spPr bwMode="auto">
            <a:xfrm>
              <a:off x="4060374" y="3514379"/>
              <a:ext cx="54373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pt-BR" sz="1200" i="0">
                  <a:solidFill>
                    <a:srgbClr val="000000"/>
                  </a:solidFill>
                  <a:latin typeface="Arial" charset="0"/>
                </a:rPr>
                <a:t>física</a:t>
              </a:r>
            </a:p>
            <a:p>
              <a:pPr algn="ctr" fontAlgn="base">
                <a:spcBef>
                  <a:spcPct val="0"/>
                </a:spcBef>
                <a:spcAft>
                  <a:spcPct val="0"/>
                </a:spcAft>
                <a:defRPr/>
              </a:pPr>
              <a:endParaRPr lang="pt-BR" sz="1200" i="0">
                <a:solidFill>
                  <a:srgbClr val="000000"/>
                </a:solidFill>
                <a:latin typeface="Arial" charset="0"/>
              </a:endParaRPr>
            </a:p>
          </p:txBody>
        </p:sp>
        <p:sp>
          <p:nvSpPr>
            <p:cNvPr id="121" name="Freeform 47">
              <a:extLst>
                <a:ext uri="{FF2B5EF4-FFF2-40B4-BE49-F238E27FC236}">
                  <a16:creationId xmlns:a16="http://schemas.microsoft.com/office/drawing/2014/main" id="{5722F489-9C55-474B-AD7B-3596A67F9C53}"/>
                </a:ext>
              </a:extLst>
            </p:cNvPr>
            <p:cNvSpPr>
              <a:spLocks/>
            </p:cNvSpPr>
            <p:nvPr/>
          </p:nvSpPr>
          <p:spPr bwMode="auto">
            <a:xfrm flipH="1">
              <a:off x="4297726" y="2473508"/>
              <a:ext cx="291334"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2" name="Line 48">
              <a:extLst>
                <a:ext uri="{FF2B5EF4-FFF2-40B4-BE49-F238E27FC236}">
                  <a16:creationId xmlns:a16="http://schemas.microsoft.com/office/drawing/2014/main" id="{11921392-3DC2-E44B-9184-34A0E05D1A51}"/>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3" name="Line 49">
              <a:extLst>
                <a:ext uri="{FF2B5EF4-FFF2-40B4-BE49-F238E27FC236}">
                  <a16:creationId xmlns:a16="http://schemas.microsoft.com/office/drawing/2014/main" id="{BAFE9A46-B07B-0D46-BF9D-A127CF0FC1F6}"/>
                </a:ext>
              </a:extLst>
            </p:cNvPr>
            <p:cNvSpPr>
              <a:spLocks noChangeShapeType="1"/>
            </p:cNvSpPr>
            <p:nvPr/>
          </p:nvSpPr>
          <p:spPr bwMode="auto">
            <a:xfrm flipV="1">
              <a:off x="418216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4" name="Rectangle 50">
              <a:extLst>
                <a:ext uri="{FF2B5EF4-FFF2-40B4-BE49-F238E27FC236}">
                  <a16:creationId xmlns:a16="http://schemas.microsoft.com/office/drawing/2014/main" id="{B42296AE-5EDB-CB41-A8A8-F256FE98406B}"/>
                </a:ext>
              </a:extLst>
            </p:cNvPr>
            <p:cNvSpPr>
              <a:spLocks noChangeArrowheads="1"/>
            </p:cNvSpPr>
            <p:nvPr/>
          </p:nvSpPr>
          <p:spPr bwMode="auto">
            <a:xfrm>
              <a:off x="3536392" y="1927519"/>
              <a:ext cx="657225" cy="519112"/>
            </a:xfrm>
            <a:prstGeom prst="rect">
              <a:avLst/>
            </a:prstGeom>
            <a:solidFill>
              <a:srgbClr val="FFFFFF"/>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memoria</a:t>
              </a:r>
            </a:p>
          </p:txBody>
        </p:sp>
        <p:sp>
          <p:nvSpPr>
            <p:cNvPr id="125" name="Rectangle 51">
              <a:extLst>
                <a:ext uri="{FF2B5EF4-FFF2-40B4-BE49-F238E27FC236}">
                  <a16:creationId xmlns:a16="http://schemas.microsoft.com/office/drawing/2014/main" id="{A0530BD1-8578-7749-A8F2-514C1E6AFDF1}"/>
                </a:ext>
              </a:extLst>
            </p:cNvPr>
            <p:cNvSpPr>
              <a:spLocks noChangeArrowheads="1"/>
            </p:cNvSpPr>
            <p:nvPr/>
          </p:nvSpPr>
          <p:spPr bwMode="auto">
            <a:xfrm>
              <a:off x="4351984" y="1939780"/>
              <a:ext cx="657225" cy="519113"/>
            </a:xfrm>
            <a:prstGeom prst="rect">
              <a:avLst/>
            </a:prstGeom>
            <a:solidFill>
              <a:srgbClr val="FFFFFF"/>
            </a:solidFill>
            <a:ln w="28575">
              <a:solidFill>
                <a:srgbClr val="E4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CPU</a:t>
              </a:r>
            </a:p>
          </p:txBody>
        </p:sp>
        <p:sp>
          <p:nvSpPr>
            <p:cNvPr id="126" name="Line 52">
              <a:extLst>
                <a:ext uri="{FF2B5EF4-FFF2-40B4-BE49-F238E27FC236}">
                  <a16:creationId xmlns:a16="http://schemas.microsoft.com/office/drawing/2014/main" id="{A3C7A151-EBC5-7E44-A73B-EC7BF250A22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7" name="Line 53">
              <a:extLst>
                <a:ext uri="{FF2B5EF4-FFF2-40B4-BE49-F238E27FC236}">
                  <a16:creationId xmlns:a16="http://schemas.microsoft.com/office/drawing/2014/main" id="{C4B99840-0FB7-CE42-8D34-DEC52118C37C}"/>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8" name="Line 55">
              <a:extLst>
                <a:ext uri="{FF2B5EF4-FFF2-40B4-BE49-F238E27FC236}">
                  <a16:creationId xmlns:a16="http://schemas.microsoft.com/office/drawing/2014/main" id="{68A743ED-4B58-E94D-83B1-E54D12545A09}"/>
                </a:ext>
              </a:extLst>
            </p:cNvPr>
            <p:cNvSpPr>
              <a:spLocks noChangeShapeType="1"/>
            </p:cNvSpPr>
            <p:nvPr/>
          </p:nvSpPr>
          <p:spPr bwMode="auto">
            <a:xfrm flipH="1">
              <a:off x="4308787" y="3249620"/>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9" name="Rectangle 43">
              <a:extLst>
                <a:ext uri="{FF2B5EF4-FFF2-40B4-BE49-F238E27FC236}">
                  <a16:creationId xmlns:a16="http://schemas.microsoft.com/office/drawing/2014/main" id="{0EC4FEFF-71C3-204E-942F-DF941FB471F2}"/>
                </a:ext>
              </a:extLst>
            </p:cNvPr>
            <p:cNvSpPr>
              <a:spLocks noChangeArrowheads="1"/>
            </p:cNvSpPr>
            <p:nvPr/>
          </p:nvSpPr>
          <p:spPr bwMode="auto">
            <a:xfrm>
              <a:off x="3718524"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pt-BR">
                <a:solidFill>
                  <a:srgbClr val="000000"/>
                </a:solidFill>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38646" y="362678"/>
            <a:ext cx="10515600" cy="894622"/>
          </a:xfrm>
        </p:spPr>
        <p:txBody>
          <a:bodyPr>
            <a:normAutofit/>
          </a:bodyPr>
          <a:lstStyle/>
          <a:p>
            <a:r>
              <a:rPr lang="pt-BR" altLang="en-US">
                <a:cs typeface="Calibri" panose="020F0502020204030204" pitchFamily="34" charset="0"/>
              </a:rPr>
              <a:t>Interfaces de comunicação</a:t>
            </a:r>
            <a:endParaRPr lang="pt-BR" sz="4400"/>
          </a:p>
        </p:txBody>
      </p:sp>
      <p:grpSp>
        <p:nvGrpSpPr>
          <p:cNvPr id="10" name="Group 9">
            <a:extLst>
              <a:ext uri="{FF2B5EF4-FFF2-40B4-BE49-F238E27FC236}">
                <a16:creationId xmlns:a16="http://schemas.microsoft.com/office/drawing/2014/main" id="{2EA5E3C2-990E-9C41-AAAA-45311F46F06D}"/>
              </a:ext>
            </a:extLst>
          </p:cNvPr>
          <p:cNvGrpSpPr/>
          <p:nvPr/>
        </p:nvGrpSpPr>
        <p:grpSpPr>
          <a:xfrm>
            <a:off x="3386648" y="1585768"/>
            <a:ext cx="1709144" cy="2401887"/>
            <a:chOff x="3386648" y="1585768"/>
            <a:chExt cx="1709144" cy="2401887"/>
          </a:xfrm>
        </p:grpSpPr>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3386648" y="1585768"/>
              <a:ext cx="1709144"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3837201" y="3524105"/>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3856453"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100" normalizeH="0">
                  <a:ln>
                    <a:noFill/>
                  </a:ln>
                  <a:solidFill>
                    <a:srgbClr val="000000"/>
                  </a:solidFill>
                  <a:effectLst/>
                  <a:uLnTx/>
                  <a:uFillTx/>
                  <a:latin typeface="Arial" charset="0"/>
                  <a:ea typeface="ＭＳ Ｐゴシック" charset="0"/>
                </a:rPr>
                <a:t>controlador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3889974" y="3514379"/>
              <a:ext cx="54374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pt-BR" sz="1200" i="0">
                  <a:solidFill>
                    <a:srgbClr val="000000"/>
                  </a:solidFill>
                  <a:latin typeface="Arial" charset="0"/>
                </a:rPr>
                <a:t>física</a:t>
              </a:r>
            </a:p>
            <a:p>
              <a:pPr algn="ctr" fontAlgn="base">
                <a:spcBef>
                  <a:spcPct val="0"/>
                </a:spcBef>
                <a:spcAft>
                  <a:spcPct val="0"/>
                </a:spcAft>
                <a:defRPr/>
              </a:pPr>
              <a:endParaRPr lang="pt-BR" sz="1200" i="0">
                <a:solidFill>
                  <a:srgbClr val="000000"/>
                </a:solidFill>
                <a:latin typeface="Arial" charset="0"/>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3778897" y="2455718"/>
              <a:ext cx="326278"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416437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3532834" y="1938193"/>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4351984" y="193978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memoria</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4172601" y="3239892"/>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3643876"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pt-BR">
                <a:solidFill>
                  <a:srgbClr val="000000"/>
                </a:solidFill>
                <a:latin typeface="Arial" charset="0"/>
                <a:ea typeface="ＭＳ Ｐゴシック" charset="0"/>
              </a:endParaRPr>
            </a:p>
          </p:txBody>
        </p:sp>
      </p:gr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2300585" y="1777854"/>
            <a:ext cx="1508125" cy="2035175"/>
            <a:chOff x="2695" y="1742"/>
            <a:chExt cx="950"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417"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74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44"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99000">
                  <a:srgbClr val="FFFFFF">
                    <a:alpha val="66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13" y="1742"/>
              <a:ext cx="53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aplicação</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transporte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rede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enlace</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85" y="2653"/>
              <a:ext cx="374"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enlace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física</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1" name="Group 10">
            <a:extLst>
              <a:ext uri="{FF2B5EF4-FFF2-40B4-BE49-F238E27FC236}">
                <a16:creationId xmlns:a16="http://schemas.microsoft.com/office/drawing/2014/main" id="{F0940C5E-A452-394D-9303-5A0908ACF414}"/>
              </a:ext>
            </a:extLst>
          </p:cNvPr>
          <p:cNvGrpSpPr/>
          <p:nvPr/>
        </p:nvGrpSpPr>
        <p:grpSpPr>
          <a:xfrm>
            <a:off x="8154574" y="1741034"/>
            <a:ext cx="1439086" cy="2053837"/>
            <a:chOff x="9730606" y="1055376"/>
            <a:chExt cx="1439086" cy="2053837"/>
          </a:xfrm>
        </p:grpSpPr>
        <p:sp>
          <p:nvSpPr>
            <p:cNvPr id="62" name="Freeform 62">
              <a:extLst>
                <a:ext uri="{FF2B5EF4-FFF2-40B4-BE49-F238E27FC236}">
                  <a16:creationId xmlns:a16="http://schemas.microsoft.com/office/drawing/2014/main" id="{01B01F1E-124F-BC43-A974-ABF83467E862}"/>
                </a:ext>
              </a:extLst>
            </p:cNvPr>
            <p:cNvSpPr>
              <a:spLocks/>
            </p:cNvSpPr>
            <p:nvPr/>
          </p:nvSpPr>
          <p:spPr bwMode="auto">
            <a:xfrm flipH="1">
              <a:off x="9730606" y="2258313"/>
              <a:ext cx="623888" cy="850900"/>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82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3" name="Rectangle 73">
              <a:extLst>
                <a:ext uri="{FF2B5EF4-FFF2-40B4-BE49-F238E27FC236}">
                  <a16:creationId xmlns:a16="http://schemas.microsoft.com/office/drawing/2014/main" id="{E45D8FA9-172B-4349-9201-C855690CD8C7}"/>
                </a:ext>
              </a:extLst>
            </p:cNvPr>
            <p:cNvSpPr>
              <a:spLocks noChangeArrowheads="1"/>
            </p:cNvSpPr>
            <p:nvPr/>
          </p:nvSpPr>
          <p:spPr bwMode="auto">
            <a:xfrm>
              <a:off x="10360066" y="2541276"/>
              <a:ext cx="776288" cy="415925"/>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4" name="Freeform 63">
              <a:extLst>
                <a:ext uri="{FF2B5EF4-FFF2-40B4-BE49-F238E27FC236}">
                  <a16:creationId xmlns:a16="http://schemas.microsoft.com/office/drawing/2014/main" id="{D6688D65-8859-3543-A395-35CEEDEDD0DE}"/>
                </a:ext>
              </a:extLst>
            </p:cNvPr>
            <p:cNvSpPr>
              <a:spLocks/>
            </p:cNvSpPr>
            <p:nvPr/>
          </p:nvSpPr>
          <p:spPr bwMode="auto">
            <a:xfrm flipH="1">
              <a:off x="9935685" y="1076403"/>
              <a:ext cx="436563" cy="70326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alpha val="81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5" name="Rectangle 82">
              <a:extLst>
                <a:ext uri="{FF2B5EF4-FFF2-40B4-BE49-F238E27FC236}">
                  <a16:creationId xmlns:a16="http://schemas.microsoft.com/office/drawing/2014/main" id="{06D41716-A543-3F4F-9489-BC4A00085E88}"/>
                </a:ext>
              </a:extLst>
            </p:cNvPr>
            <p:cNvSpPr>
              <a:spLocks noChangeArrowheads="1"/>
            </p:cNvSpPr>
            <p:nvPr/>
          </p:nvSpPr>
          <p:spPr bwMode="auto">
            <a:xfrm>
              <a:off x="10355304" y="1090301"/>
              <a:ext cx="777876" cy="73501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6" name="Text Box 65">
              <a:extLst>
                <a:ext uri="{FF2B5EF4-FFF2-40B4-BE49-F238E27FC236}">
                  <a16:creationId xmlns:a16="http://schemas.microsoft.com/office/drawing/2014/main" id="{2D82B720-E5DF-4F4F-8FBA-8D31F068A355}"/>
                </a:ext>
              </a:extLst>
            </p:cNvPr>
            <p:cNvSpPr txBox="1">
              <a:spLocks noChangeArrowheads="1"/>
            </p:cNvSpPr>
            <p:nvPr/>
          </p:nvSpPr>
          <p:spPr bwMode="auto">
            <a:xfrm>
              <a:off x="10321681" y="1055376"/>
              <a:ext cx="84670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aplicação</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transporte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rede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enlace</a:t>
              </a:r>
            </a:p>
          </p:txBody>
        </p:sp>
        <p:sp>
          <p:nvSpPr>
            <p:cNvPr id="67" name="Line 66">
              <a:extLst>
                <a:ext uri="{FF2B5EF4-FFF2-40B4-BE49-F238E27FC236}">
                  <a16:creationId xmlns:a16="http://schemas.microsoft.com/office/drawing/2014/main" id="{D80B677C-0558-AA49-9BC2-C865179CDED6}"/>
                </a:ext>
              </a:extLst>
            </p:cNvPr>
            <p:cNvSpPr>
              <a:spLocks noChangeShapeType="1"/>
            </p:cNvSpPr>
            <p:nvPr/>
          </p:nvSpPr>
          <p:spPr bwMode="auto">
            <a:xfrm>
              <a:off x="10360066" y="1303026"/>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8" name="Line 67">
              <a:extLst>
                <a:ext uri="{FF2B5EF4-FFF2-40B4-BE49-F238E27FC236}">
                  <a16:creationId xmlns:a16="http://schemas.microsoft.com/office/drawing/2014/main" id="{96ECD29D-6AC3-3C4A-8B76-C6CE4E7094C2}"/>
                </a:ext>
              </a:extLst>
            </p:cNvPr>
            <p:cNvSpPr>
              <a:spLocks noChangeShapeType="1"/>
            </p:cNvSpPr>
            <p:nvPr/>
          </p:nvSpPr>
          <p:spPr bwMode="auto">
            <a:xfrm>
              <a:off x="10360066" y="1466539"/>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9" name="Line 68">
              <a:extLst>
                <a:ext uri="{FF2B5EF4-FFF2-40B4-BE49-F238E27FC236}">
                  <a16:creationId xmlns:a16="http://schemas.microsoft.com/office/drawing/2014/main" id="{93393447-F152-0A41-B307-A690875EC8D8}"/>
                </a:ext>
              </a:extLst>
            </p:cNvPr>
            <p:cNvSpPr>
              <a:spLocks noChangeShapeType="1"/>
            </p:cNvSpPr>
            <p:nvPr/>
          </p:nvSpPr>
          <p:spPr bwMode="auto">
            <a:xfrm>
              <a:off x="10356891" y="1639576"/>
              <a:ext cx="776288"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0" name="Rectangle 70">
              <a:extLst>
                <a:ext uri="{FF2B5EF4-FFF2-40B4-BE49-F238E27FC236}">
                  <a16:creationId xmlns:a16="http://schemas.microsoft.com/office/drawing/2014/main" id="{34836D0F-96F1-C74D-BB52-0007C90AE400}"/>
                </a:ext>
              </a:extLst>
            </p:cNvPr>
            <p:cNvSpPr>
              <a:spLocks noChangeArrowheads="1"/>
            </p:cNvSpPr>
            <p:nvPr/>
          </p:nvSpPr>
          <p:spPr bwMode="auto">
            <a:xfrm>
              <a:off x="10293391" y="1801501"/>
              <a:ext cx="876301" cy="1825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1" name="Line 71">
              <a:extLst>
                <a:ext uri="{FF2B5EF4-FFF2-40B4-BE49-F238E27FC236}">
                  <a16:creationId xmlns:a16="http://schemas.microsoft.com/office/drawing/2014/main" id="{B826D465-956C-AC42-A034-8ACCE0186508}"/>
                </a:ext>
              </a:extLst>
            </p:cNvPr>
            <p:cNvSpPr>
              <a:spLocks noChangeShapeType="1"/>
            </p:cNvSpPr>
            <p:nvPr/>
          </p:nvSpPr>
          <p:spPr bwMode="auto">
            <a:xfrm>
              <a:off x="10355304" y="1820551"/>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2" name="Line 72">
              <a:extLst>
                <a:ext uri="{FF2B5EF4-FFF2-40B4-BE49-F238E27FC236}">
                  <a16:creationId xmlns:a16="http://schemas.microsoft.com/office/drawing/2014/main" id="{18797742-2033-0E42-BF7B-CC2F3B1166C8}"/>
                </a:ext>
              </a:extLst>
            </p:cNvPr>
            <p:cNvSpPr>
              <a:spLocks noChangeShapeType="1"/>
            </p:cNvSpPr>
            <p:nvPr/>
          </p:nvSpPr>
          <p:spPr bwMode="auto">
            <a:xfrm>
              <a:off x="11134767" y="181102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3" name="Text Box 74">
              <a:extLst>
                <a:ext uri="{FF2B5EF4-FFF2-40B4-BE49-F238E27FC236}">
                  <a16:creationId xmlns:a16="http://schemas.microsoft.com/office/drawing/2014/main" id="{6CAFE6BE-3638-874A-B141-EDEE018D60F4}"/>
                </a:ext>
              </a:extLst>
            </p:cNvPr>
            <p:cNvSpPr txBox="1">
              <a:spLocks noChangeArrowheads="1"/>
            </p:cNvSpPr>
            <p:nvPr/>
          </p:nvSpPr>
          <p:spPr bwMode="auto">
            <a:xfrm>
              <a:off x="10434031" y="2501589"/>
              <a:ext cx="59343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enlace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mn-lt"/>
                  <a:ea typeface="ＭＳ Ｐゴシック" charset="0"/>
                </a:rPr>
                <a:t>física</a:t>
              </a:r>
            </a:p>
          </p:txBody>
        </p:sp>
        <p:sp>
          <p:nvSpPr>
            <p:cNvPr id="74" name="Line 78">
              <a:extLst>
                <a:ext uri="{FF2B5EF4-FFF2-40B4-BE49-F238E27FC236}">
                  <a16:creationId xmlns:a16="http://schemas.microsoft.com/office/drawing/2014/main" id="{84E322A3-E89B-AC48-B4B3-233C598CB6DD}"/>
                </a:ext>
              </a:extLst>
            </p:cNvPr>
            <p:cNvSpPr>
              <a:spLocks noChangeShapeType="1"/>
            </p:cNvSpPr>
            <p:nvPr/>
          </p:nvSpPr>
          <p:spPr bwMode="auto">
            <a:xfrm>
              <a:off x="10358479" y="2739714"/>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5" name="Line 80">
              <a:extLst>
                <a:ext uri="{FF2B5EF4-FFF2-40B4-BE49-F238E27FC236}">
                  <a16:creationId xmlns:a16="http://schemas.microsoft.com/office/drawing/2014/main" id="{B2BA3CCE-9278-934F-8020-A9A3C0BDAD18}"/>
                </a:ext>
              </a:extLst>
            </p:cNvPr>
            <p:cNvSpPr>
              <a:spLocks noChangeShapeType="1"/>
            </p:cNvSpPr>
            <p:nvPr/>
          </p:nvSpPr>
          <p:spPr bwMode="auto">
            <a:xfrm>
              <a:off x="10360066" y="2439676"/>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6" name="Line 81">
              <a:extLst>
                <a:ext uri="{FF2B5EF4-FFF2-40B4-BE49-F238E27FC236}">
                  <a16:creationId xmlns:a16="http://schemas.microsoft.com/office/drawing/2014/main" id="{5AB37789-637D-C443-B20A-F54499BB7D18}"/>
                </a:ext>
              </a:extLst>
            </p:cNvPr>
            <p:cNvSpPr>
              <a:spLocks noChangeShapeType="1"/>
            </p:cNvSpPr>
            <p:nvPr/>
          </p:nvSpPr>
          <p:spPr bwMode="auto">
            <a:xfrm>
              <a:off x="11136354" y="243967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5" name="Freeform 4">
            <a:extLst>
              <a:ext uri="{FF2B5EF4-FFF2-40B4-BE49-F238E27FC236}">
                <a16:creationId xmlns:a16="http://schemas.microsoft.com/office/drawing/2014/main" id="{40BD8E7B-C44D-C64B-8B42-1AB6A22BDEC2}"/>
              </a:ext>
            </a:extLst>
          </p:cNvPr>
          <p:cNvSpPr/>
          <p:nvPr/>
        </p:nvSpPr>
        <p:spPr>
          <a:xfrm>
            <a:off x="4153301" y="3785951"/>
            <a:ext cx="3591390" cy="522811"/>
          </a:xfrm>
          <a:custGeom>
            <a:avLst/>
            <a:gdLst>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4" fmla="*/ 5874327 w 5874327"/>
              <a:gd name="connsiteY4" fmla="*/ 41564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48806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30701 h 277091"/>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0" fmla="*/ 0 w 5874327"/>
              <a:gd name="connsiteY0" fmla="*/ 5510 h 282601"/>
              <a:gd name="connsiteX1" fmla="*/ 0 w 5874327"/>
              <a:gd name="connsiteY1" fmla="*/ 282601 h 282601"/>
              <a:gd name="connsiteX2" fmla="*/ 5874327 w 5874327"/>
              <a:gd name="connsiteY2" fmla="*/ 282601 h 282601"/>
              <a:gd name="connsiteX3" fmla="*/ 5864278 w 5874327"/>
              <a:gd name="connsiteY3" fmla="*/ 0 h 282601"/>
            </a:gdLst>
            <a:ahLst/>
            <a:cxnLst>
              <a:cxn ang="0">
                <a:pos x="connsiteX0" y="connsiteY0"/>
              </a:cxn>
              <a:cxn ang="0">
                <a:pos x="connsiteX1" y="connsiteY1"/>
              </a:cxn>
              <a:cxn ang="0">
                <a:pos x="connsiteX2" y="connsiteY2"/>
              </a:cxn>
              <a:cxn ang="0">
                <a:pos x="connsiteX3" y="connsiteY3"/>
              </a:cxn>
            </a:cxnLst>
            <a:rect l="l" t="t" r="r" b="b"/>
            <a:pathLst>
              <a:path w="5874327" h="282601">
                <a:moveTo>
                  <a:pt x="0" y="5510"/>
                </a:moveTo>
                <a:lnTo>
                  <a:pt x="0" y="282601"/>
                </a:lnTo>
                <a:lnTo>
                  <a:pt x="5874327" y="282601"/>
                </a:lnTo>
                <a:cubicBezTo>
                  <a:pt x="5874327" y="204092"/>
                  <a:pt x="5863162" y="41065"/>
                  <a:pt x="5864278" y="0"/>
                </a:cubicBezTo>
              </a:path>
            </a:pathLst>
          </a:custGeom>
          <a:noFill/>
          <a:ln w="34925">
            <a:solidFill>
              <a:srgbClr val="0000A8"/>
            </a:solidFill>
            <a:headEnd type="triangle"/>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1" name="Rectangle 3">
            <a:extLst>
              <a:ext uri="{FF2B5EF4-FFF2-40B4-BE49-F238E27FC236}">
                <a16:creationId xmlns:a16="http://schemas.microsoft.com/office/drawing/2014/main" id="{18B56FA4-5E06-734B-8CCA-520BDE95A7B2}"/>
              </a:ext>
            </a:extLst>
          </p:cNvPr>
          <p:cNvSpPr txBox="1">
            <a:spLocks noChangeArrowheads="1"/>
          </p:cNvSpPr>
          <p:nvPr/>
        </p:nvSpPr>
        <p:spPr bwMode="auto">
          <a:xfrm>
            <a:off x="1181424" y="4590175"/>
            <a:ext cx="5247083" cy="1935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indent="0">
              <a:buNone/>
              <a:defRPr/>
            </a:pPr>
            <a:r>
              <a:rPr lang="pt-BR" sz="2400" kern="0" dirty="0">
                <a:cs typeface="+mn-cs"/>
              </a:rPr>
              <a:t>lado emissor:</a:t>
            </a:r>
          </a:p>
          <a:p>
            <a:pPr marL="400050" indent="-276225">
              <a:defRPr/>
            </a:pPr>
            <a:r>
              <a:rPr lang="pt-BR" sz="2400" kern="0" dirty="0"/>
              <a:t>encapsula datagrama no quadro</a:t>
            </a:r>
          </a:p>
          <a:p>
            <a:pPr marL="400050" indent="-276225">
              <a:defRPr/>
            </a:pPr>
            <a:r>
              <a:rPr lang="pt-BR" sz="2400" kern="0" dirty="0"/>
              <a:t>adiciona bits de verificação de erros, transferência confiável de dados, controle de fluxo, etc.</a:t>
            </a:r>
          </a:p>
        </p:txBody>
      </p:sp>
      <p:sp>
        <p:nvSpPr>
          <p:cNvPr id="82" name="Rectangle 4">
            <a:extLst>
              <a:ext uri="{FF2B5EF4-FFF2-40B4-BE49-F238E27FC236}">
                <a16:creationId xmlns:a16="http://schemas.microsoft.com/office/drawing/2014/main" id="{CE6ED78C-4BB6-A242-9D70-6F08129C21FF}"/>
              </a:ext>
            </a:extLst>
          </p:cNvPr>
          <p:cNvSpPr txBox="1">
            <a:spLocks noChangeArrowheads="1"/>
          </p:cNvSpPr>
          <p:nvPr/>
        </p:nvSpPr>
        <p:spPr bwMode="auto">
          <a:xfrm>
            <a:off x="6683664" y="4606063"/>
            <a:ext cx="4829464" cy="185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indent="0">
              <a:buNone/>
              <a:defRPr/>
            </a:pPr>
            <a:r>
              <a:rPr lang="pt-BR" sz="2400" kern="0" dirty="0">
                <a:cs typeface="+mn-cs"/>
              </a:rPr>
              <a:t>lado receptor:</a:t>
            </a:r>
          </a:p>
          <a:p>
            <a:pPr marL="400050" indent="-276225">
              <a:defRPr/>
            </a:pPr>
            <a:r>
              <a:rPr lang="pt-BR" sz="2400" kern="0" dirty="0"/>
              <a:t>procura por erros, transferência confiável de dados, controle de fluxo, etc.</a:t>
            </a:r>
          </a:p>
          <a:p>
            <a:pPr marL="400050" indent="-276225">
              <a:defRPr/>
            </a:pPr>
            <a:r>
              <a:rPr lang="pt-BR" sz="2400" kern="0" dirty="0"/>
              <a:t>extrai o datagrama, passa para a camada superior no lado receptor</a:t>
            </a:r>
          </a:p>
        </p:txBody>
      </p:sp>
      <p:grpSp>
        <p:nvGrpSpPr>
          <p:cNvPr id="8" name="Group 7">
            <a:extLst>
              <a:ext uri="{FF2B5EF4-FFF2-40B4-BE49-F238E27FC236}">
                <a16:creationId xmlns:a16="http://schemas.microsoft.com/office/drawing/2014/main" id="{537C4F57-1245-0842-89E6-D0D42B4637B1}"/>
              </a:ext>
            </a:extLst>
          </p:cNvPr>
          <p:cNvGrpSpPr/>
          <p:nvPr/>
        </p:nvGrpSpPr>
        <p:grpSpPr>
          <a:xfrm>
            <a:off x="957300" y="3054812"/>
            <a:ext cx="1569900" cy="338554"/>
            <a:chOff x="946500" y="2082812"/>
            <a:chExt cx="1569900" cy="338554"/>
          </a:xfrm>
          <a:effectLst>
            <a:outerShdw blurRad="50800" dist="38100" dir="18900000" algn="bl" rotWithShape="0">
              <a:prstClr val="black">
                <a:alpha val="40000"/>
              </a:prstClr>
            </a:outerShdw>
          </a:effectLst>
        </p:grpSpPr>
        <p:sp>
          <p:nvSpPr>
            <p:cNvPr id="104" name="Rectangle 103">
              <a:extLst>
                <a:ext uri="{FF2B5EF4-FFF2-40B4-BE49-F238E27FC236}">
                  <a16:creationId xmlns:a16="http://schemas.microsoft.com/office/drawing/2014/main" id="{9EDCCCEE-3CB2-1846-BBAC-01DB77CF94E9}"/>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0B6EC950-6D21-8943-AD9A-1A9BA731F56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600" dirty="0" err="1">
                  <a:solidFill>
                    <a:prstClr val="black"/>
                  </a:solidFill>
                  <a:latin typeface="Calibri"/>
                </a:rPr>
                <a:t>enl</a:t>
              </a:r>
              <a:r>
                <a:rPr kumimoji="0" lang="pt-BR" sz="1600" b="0" i="0" u="none" strike="noStrike" kern="1200" cap="none" spc="0" normalizeH="0" baseline="-25000" dirty="0" err="1">
                  <a:ln>
                    <a:noFill/>
                  </a:ln>
                  <a:solidFill>
                    <a:prstClr val="black"/>
                  </a:solidFill>
                  <a:effectLst/>
                  <a:uLnTx/>
                  <a:uFillTx/>
                  <a:latin typeface="Calibri"/>
                  <a:ea typeface="+mn-ea"/>
                  <a:cs typeface="+mn-cs"/>
                </a:rPr>
                <a:t>h</a:t>
              </a:r>
              <a:endParaRPr kumimoji="0" lang="pt-BR" sz="1600" b="0" i="0" u="none" strike="noStrike" kern="1200" cap="none" spc="0" normalizeH="0" baseline="-25000" dirty="0">
                <a:ln>
                  <a:noFill/>
                </a:ln>
                <a:solidFill>
                  <a:prstClr val="black"/>
                </a:solidFill>
                <a:effectLst/>
                <a:uLnTx/>
                <a:uFillTx/>
                <a:latin typeface="Calibri"/>
                <a:ea typeface="+mn-ea"/>
                <a:cs typeface="+mn-cs"/>
              </a:endParaRPr>
            </a:p>
          </p:txBody>
        </p:sp>
      </p:grpSp>
      <p:grpSp>
        <p:nvGrpSpPr>
          <p:cNvPr id="9" name="Group 8">
            <a:extLst>
              <a:ext uri="{FF2B5EF4-FFF2-40B4-BE49-F238E27FC236}">
                <a16:creationId xmlns:a16="http://schemas.microsoft.com/office/drawing/2014/main" id="{3974AB8B-EB99-0441-9682-66840F3A7F92}"/>
              </a:ext>
            </a:extLst>
          </p:cNvPr>
          <p:cNvGrpSpPr/>
          <p:nvPr/>
        </p:nvGrpSpPr>
        <p:grpSpPr>
          <a:xfrm>
            <a:off x="976628" y="3043431"/>
            <a:ext cx="1642179" cy="339427"/>
            <a:chOff x="8795014" y="27710"/>
            <a:chExt cx="1642179" cy="339427"/>
          </a:xfrm>
        </p:grpSpPr>
        <p:grpSp>
          <p:nvGrpSpPr>
            <p:cNvPr id="108" name="Group 107">
              <a:extLst>
                <a:ext uri="{FF2B5EF4-FFF2-40B4-BE49-F238E27FC236}">
                  <a16:creationId xmlns:a16="http://schemas.microsoft.com/office/drawing/2014/main" id="{3F4BB85F-69FB-5247-9776-577109762BF8}"/>
                </a:ext>
              </a:extLst>
            </p:cNvPr>
            <p:cNvGrpSpPr/>
            <p:nvPr/>
          </p:nvGrpSpPr>
          <p:grpSpPr>
            <a:xfrm>
              <a:off x="8795014" y="28583"/>
              <a:ext cx="1569900" cy="338554"/>
              <a:chOff x="946500" y="2082812"/>
              <a:chExt cx="1569900" cy="338554"/>
            </a:xfrm>
            <a:effectLst>
              <a:outerShdw blurRad="50800" dist="38100" dir="18900000" algn="bl" rotWithShape="0">
                <a:prstClr val="black">
                  <a:alpha val="40000"/>
                </a:prstClr>
              </a:outerShdw>
            </a:effectLst>
          </p:grpSpPr>
          <p:sp>
            <p:nvSpPr>
              <p:cNvPr id="109" name="Rectangle 108">
                <a:extLst>
                  <a:ext uri="{FF2B5EF4-FFF2-40B4-BE49-F238E27FC236}">
                    <a16:creationId xmlns:a16="http://schemas.microsoft.com/office/drawing/2014/main" id="{DBC16E38-D878-DA40-BBB8-6FB0CDBAC30B}"/>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0" name="TextBox 109">
                <a:extLst>
                  <a:ext uri="{FF2B5EF4-FFF2-40B4-BE49-F238E27FC236}">
                    <a16:creationId xmlns:a16="http://schemas.microsoft.com/office/drawing/2014/main" id="{1A787236-15FA-7C49-9EC5-8D58F317FD5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Calibri"/>
                    <a:ea typeface="+mn-ea"/>
                    <a:cs typeface="+mn-cs"/>
                  </a:rPr>
                  <a:t>enl.</a:t>
                </a:r>
                <a:r>
                  <a:rPr kumimoji="0" lang="pt-BR" sz="1600" b="0" i="0" u="none" strike="noStrike" kern="1200" cap="none" spc="0" normalizeH="0" baseline="-25000">
                    <a:ln>
                      <a:noFill/>
                    </a:ln>
                    <a:solidFill>
                      <a:prstClr val="black"/>
                    </a:solidFill>
                    <a:effectLst/>
                    <a:uLnTx/>
                    <a:uFillTx/>
                    <a:latin typeface="Calibri"/>
                    <a:ea typeface="+mn-ea"/>
                    <a:cs typeface="+mn-cs"/>
                  </a:rPr>
                  <a:t>h</a:t>
                </a:r>
              </a:p>
            </p:txBody>
          </p:sp>
        </p:grpSp>
        <p:grpSp>
          <p:nvGrpSpPr>
            <p:cNvPr id="111" name="Group 110">
              <a:extLst>
                <a:ext uri="{FF2B5EF4-FFF2-40B4-BE49-F238E27FC236}">
                  <a16:creationId xmlns:a16="http://schemas.microsoft.com/office/drawing/2014/main" id="{C005BFB6-442F-8B4F-A9BE-E9EA4B39C815}"/>
                </a:ext>
              </a:extLst>
            </p:cNvPr>
            <p:cNvGrpSpPr/>
            <p:nvPr/>
          </p:nvGrpSpPr>
          <p:grpSpPr>
            <a:xfrm>
              <a:off x="9386857" y="27710"/>
              <a:ext cx="1050336" cy="338554"/>
              <a:chOff x="1551732" y="2084406"/>
              <a:chExt cx="1050336" cy="338554"/>
            </a:xfrm>
          </p:grpSpPr>
          <p:sp>
            <p:nvSpPr>
              <p:cNvPr id="112" name="Rectangle 111">
                <a:extLst>
                  <a:ext uri="{FF2B5EF4-FFF2-40B4-BE49-F238E27FC236}">
                    <a16:creationId xmlns:a16="http://schemas.microsoft.com/office/drawing/2014/main" id="{D71FB187-96E4-244B-AF15-E9CD3D0042E1}"/>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3" name="TextBox 112">
                <a:extLst>
                  <a:ext uri="{FF2B5EF4-FFF2-40B4-BE49-F238E27FC236}">
                    <a16:creationId xmlns:a16="http://schemas.microsoft.com/office/drawing/2014/main" id="{B0772B65-2D38-BD48-890B-AE81492D2152}"/>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100" normalizeH="0">
                    <a:ln>
                      <a:noFill/>
                    </a:ln>
                    <a:solidFill>
                      <a:prstClr val="black"/>
                    </a:solidFill>
                    <a:effectLst/>
                    <a:uLnTx/>
                    <a:uFillTx/>
                    <a:latin typeface="Calibri"/>
                    <a:ea typeface="+mn-ea"/>
                    <a:cs typeface="+mn-cs"/>
                  </a:rPr>
                  <a:t>datagrama</a:t>
                </a:r>
              </a:p>
            </p:txBody>
          </p:sp>
        </p:grpSp>
      </p:grpSp>
      <p:grpSp>
        <p:nvGrpSpPr>
          <p:cNvPr id="7" name="Group 6">
            <a:extLst>
              <a:ext uri="{FF2B5EF4-FFF2-40B4-BE49-F238E27FC236}">
                <a16:creationId xmlns:a16="http://schemas.microsoft.com/office/drawing/2014/main" id="{496E2B94-DB9A-7246-AFC8-1AF4BF171909}"/>
              </a:ext>
            </a:extLst>
          </p:cNvPr>
          <p:cNvGrpSpPr/>
          <p:nvPr/>
        </p:nvGrpSpPr>
        <p:grpSpPr>
          <a:xfrm>
            <a:off x="1551732" y="2080806"/>
            <a:ext cx="1050336" cy="338554"/>
            <a:chOff x="1551732" y="2084406"/>
            <a:chExt cx="1050336" cy="338554"/>
          </a:xfrm>
        </p:grpSpPr>
        <p:sp>
          <p:nvSpPr>
            <p:cNvPr id="97" name="Rectangle 96">
              <a:extLst>
                <a:ext uri="{FF2B5EF4-FFF2-40B4-BE49-F238E27FC236}">
                  <a16:creationId xmlns:a16="http://schemas.microsoft.com/office/drawing/2014/main" id="{0FE69BAF-1146-6E49-A666-E323A3E57C63}"/>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98" name="TextBox 97">
              <a:extLst>
                <a:ext uri="{FF2B5EF4-FFF2-40B4-BE49-F238E27FC236}">
                  <a16:creationId xmlns:a16="http://schemas.microsoft.com/office/drawing/2014/main" id="{16546C0F-2F99-5D49-9B71-D806E1F4AC4B}"/>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100" normalizeH="0">
                  <a:ln>
                    <a:noFill/>
                  </a:ln>
                  <a:solidFill>
                    <a:prstClr val="black"/>
                  </a:solidFill>
                  <a:effectLst/>
                  <a:uLnTx/>
                  <a:uFillTx/>
                  <a:latin typeface="Calibri"/>
                  <a:ea typeface="+mn-ea"/>
                  <a:cs typeface="+mn-cs"/>
                </a:rPr>
                <a:t>datagrama</a:t>
              </a:r>
            </a:p>
          </p:txBody>
        </p:sp>
      </p:grpSp>
      <p:grpSp>
        <p:nvGrpSpPr>
          <p:cNvPr id="12" name="Group 11">
            <a:extLst>
              <a:ext uri="{FF2B5EF4-FFF2-40B4-BE49-F238E27FC236}">
                <a16:creationId xmlns:a16="http://schemas.microsoft.com/office/drawing/2014/main" id="{AE4DCBCE-E716-334C-BD5E-3775F82A2DA5}"/>
              </a:ext>
            </a:extLst>
          </p:cNvPr>
          <p:cNvGrpSpPr/>
          <p:nvPr/>
        </p:nvGrpSpPr>
        <p:grpSpPr>
          <a:xfrm>
            <a:off x="9888337" y="3037360"/>
            <a:ext cx="1050336" cy="338554"/>
            <a:chOff x="309834" y="1124253"/>
            <a:chExt cx="1050336" cy="338554"/>
          </a:xfrm>
        </p:grpSpPr>
        <p:sp>
          <p:nvSpPr>
            <p:cNvPr id="132" name="Rectangle 131">
              <a:extLst>
                <a:ext uri="{FF2B5EF4-FFF2-40B4-BE49-F238E27FC236}">
                  <a16:creationId xmlns:a16="http://schemas.microsoft.com/office/drawing/2014/main" id="{E80854FB-94FB-5641-A2CE-545956B45415}"/>
                </a:ext>
              </a:extLst>
            </p:cNvPr>
            <p:cNvSpPr/>
            <p:nvPr/>
          </p:nvSpPr>
          <p:spPr>
            <a:xfrm>
              <a:off x="326223" y="1172864"/>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33" name="TextBox 132">
              <a:extLst>
                <a:ext uri="{FF2B5EF4-FFF2-40B4-BE49-F238E27FC236}">
                  <a16:creationId xmlns:a16="http://schemas.microsoft.com/office/drawing/2014/main" id="{D9C16815-500B-C54D-BE20-C80213A27D36}"/>
                </a:ext>
              </a:extLst>
            </p:cNvPr>
            <p:cNvSpPr txBox="1"/>
            <p:nvPr/>
          </p:nvSpPr>
          <p:spPr>
            <a:xfrm>
              <a:off x="309834" y="1124253"/>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100" normalizeH="0">
                  <a:ln>
                    <a:noFill/>
                  </a:ln>
                  <a:solidFill>
                    <a:prstClr val="black"/>
                  </a:solidFill>
                  <a:effectLst/>
                  <a:uLnTx/>
                  <a:uFillTx/>
                  <a:latin typeface="Calibri"/>
                  <a:ea typeface="+mn-ea"/>
                  <a:cs typeface="+mn-cs"/>
                </a:rPr>
                <a:t>datagrama</a:t>
              </a:r>
            </a:p>
          </p:txBody>
        </p:sp>
      </p:grpSp>
      <p:sp>
        <p:nvSpPr>
          <p:cNvPr id="135" name="Slide Number Placeholder 4">
            <a:extLst>
              <a:ext uri="{FF2B5EF4-FFF2-40B4-BE49-F238E27FC236}">
                <a16:creationId xmlns:a16="http://schemas.microsoft.com/office/drawing/2014/main" id="{B42137AA-2705-A54C-8A5A-83DF24E92D01}"/>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11</a:t>
            </a:fld>
            <a:endParaRPr lang="pt-BR"/>
          </a:p>
        </p:txBody>
      </p:sp>
    </p:spTree>
    <p:extLst>
      <p:ext uri="{BB962C8B-B14F-4D97-AF65-F5344CB8AC3E}">
        <p14:creationId xmlns:p14="http://schemas.microsoft.com/office/powerpoint/2010/main" val="140332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5E-6 7.40741E-7 L -2.5E-6 0.14236 " pathEditMode="relative" rAng="0" ptsTypes="AA">
                                      <p:cBhvr>
                                        <p:cTn id="6" dur="2000" fill="hold"/>
                                        <p:tgtEl>
                                          <p:spTgt spid="7"/>
                                        </p:tgtEl>
                                        <p:attrNameLst>
                                          <p:attrName>ppt_x</p:attrName>
                                          <p:attrName>ppt_y</p:attrName>
                                        </p:attrNameLst>
                                      </p:cBhvr>
                                      <p:rCtr x="0" y="7106"/>
                                    </p:animMotion>
                                  </p:childTnLst>
                                </p:cTn>
                              </p:par>
                            </p:childTnLst>
                          </p:cTn>
                        </p:par>
                        <p:par>
                          <p:cTn id="7" fill="hold">
                            <p:stCondLst>
                              <p:cond delay="2000"/>
                            </p:stCondLst>
                            <p:childTnLst>
                              <p:par>
                                <p:cTn id="8" presetID="9"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dissolv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nodeType="clickEffect">
                                  <p:stCondLst>
                                    <p:cond delay="0"/>
                                  </p:stCondLst>
                                  <p:childTnLst>
                                    <p:animEffect transition="out" filter="dissolv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9" presetClass="exit" presetSubtype="0" fill="hold" nodeType="withEffect">
                                  <p:stCondLst>
                                    <p:cond delay="0"/>
                                  </p:stCondLst>
                                  <p:childTnLst>
                                    <p:animEffect transition="out" filter="dissolv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par>
                                <p:cTn id="22" presetID="9"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dissolve">
                                      <p:cBhvr>
                                        <p:cTn id="24" dur="500"/>
                                        <p:tgtEl>
                                          <p:spTgt spid="9"/>
                                        </p:tgtEl>
                                      </p:cBhvr>
                                    </p:animEffect>
                                  </p:childTnLst>
                                </p:cTn>
                              </p:par>
                            </p:childTnLst>
                          </p:cTn>
                        </p:par>
                        <p:par>
                          <p:cTn id="25" fill="hold">
                            <p:stCondLst>
                              <p:cond delay="500"/>
                            </p:stCondLst>
                            <p:childTnLst>
                              <p:par>
                                <p:cTn id="26" presetID="0" presetClass="path" presetSubtype="0" accel="50000" decel="50000" fill="hold" nodeType="afterEffect">
                                  <p:stCondLst>
                                    <p:cond delay="0"/>
                                  </p:stCondLst>
                                  <p:childTnLst>
                                    <p:animMotion origin="layout" path="M -3.125E-6 -0.00023 C 0.00078 0.05555 0.0017 0.11111 0.00261 0.1669 L 0.68633 0.17477 L 0.68633 -0.00301 " pathEditMode="relative" rAng="0" ptsTypes="AAAA">
                                      <p:cBhvr>
                                        <p:cTn id="27" dur="2000" fill="hold"/>
                                        <p:tgtEl>
                                          <p:spTgt spid="9"/>
                                        </p:tgtEl>
                                        <p:attrNameLst>
                                          <p:attrName>ppt_x</p:attrName>
                                          <p:attrName>ppt_y</p:attrName>
                                        </p:attrNameLst>
                                      </p:cBhvr>
                                      <p:rCtr x="34310" y="8611"/>
                                    </p:animMotion>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dissolve">
                                      <p:cBhvr>
                                        <p:cTn id="31" dur="500"/>
                                        <p:tgtEl>
                                          <p:spTgt spid="8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9"/>
                                        </p:tgtEl>
                                      </p:cBhvr>
                                    </p:animEffect>
                                    <p:set>
                                      <p:cBhvr>
                                        <p:cTn id="36" dur="1" fill="hold">
                                          <p:stCondLst>
                                            <p:cond delay="499"/>
                                          </p:stCondLst>
                                        </p:cTn>
                                        <p:tgtEl>
                                          <p:spTgt spid="9"/>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dissolve">
                                      <p:cBhvr>
                                        <p:cTn id="39" dur="500"/>
                                        <p:tgtEl>
                                          <p:spTgt spid="12"/>
                                        </p:tgtEl>
                                      </p:cBhvr>
                                    </p:animEffect>
                                  </p:childTnLst>
                                </p:cTn>
                              </p:par>
                            </p:childTnLst>
                          </p:cTn>
                        </p:par>
                        <p:par>
                          <p:cTn id="40" fill="hold">
                            <p:stCondLst>
                              <p:cond delay="500"/>
                            </p:stCondLst>
                            <p:childTnLst>
                              <p:par>
                                <p:cTn id="41" presetID="0" presetClass="path" presetSubtype="0" accel="50000" decel="50000" fill="hold" nodeType="afterEffect">
                                  <p:stCondLst>
                                    <p:cond delay="0"/>
                                  </p:stCondLst>
                                  <p:childTnLst>
                                    <p:animMotion origin="layout" path="M 0.00052 -0.00023 L -0.00039 -0.13842 " pathEditMode="relative" rAng="0" ptsTypes="AA">
                                      <p:cBhvr>
                                        <p:cTn id="42" dur="2000" fill="hold"/>
                                        <p:tgtEl>
                                          <p:spTgt spid="12"/>
                                        </p:tgtEl>
                                        <p:attrNameLst>
                                          <p:attrName>ppt_x</p:attrName>
                                          <p:attrName>ppt_y</p:attrName>
                                        </p:attrNameLst>
                                      </p:cBhvr>
                                      <p:rCtr x="-52" y="-6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dirty="0">
                <a:latin typeface="Calibri" panose="020F0502020204030204"/>
              </a:rPr>
              <a:t>Síntese: um dia na vida de uma solicitação da web</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dirty="0"/>
              <a:t>Link </a:t>
            </a:r>
            <a:r>
              <a:rPr lang="pt-BR" dirty="0" err="1"/>
              <a:t>Layer</a:t>
            </a:r>
            <a:r>
              <a:rPr lang="pt-BR" dirty="0"/>
              <a:t>: 6-</a:t>
            </a:r>
            <a:fld id="{C4204591-24BD-A542-B9D5-F8D8A88D2FEE}" type="slidenum">
              <a:rPr lang="pt-BR" smtClean="0"/>
              <a:pPr/>
              <a:t>110</a:t>
            </a:fld>
            <a:endParaRPr lang="pt-BR"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533400" y="1338263"/>
            <a:ext cx="1127311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pt-BR" sz="3200" dirty="0"/>
              <a:t>nossa jornada pela pilha de protocolos agora está completa!</a:t>
            </a:r>
          </a:p>
          <a:p>
            <a:pPr lvl="1">
              <a:defRPr/>
            </a:pPr>
            <a:r>
              <a:rPr lang="pt-BR" sz="2800" dirty="0"/>
              <a:t>aplicação, transporte, rede, enlace</a:t>
            </a:r>
          </a:p>
          <a:p>
            <a:pPr marL="400050" indent="-269875">
              <a:defRPr/>
            </a:pPr>
            <a:r>
              <a:rPr lang="pt-BR" sz="3200" dirty="0"/>
              <a:t>juntando tudo: síntese!</a:t>
            </a:r>
          </a:p>
          <a:p>
            <a:pPr lvl="1">
              <a:defRPr/>
            </a:pPr>
            <a:r>
              <a:rPr lang="pt-BR" sz="2800" i="1" dirty="0">
                <a:solidFill>
                  <a:srgbClr val="C00000"/>
                </a:solidFill>
              </a:rPr>
              <a:t>objetivo:</a:t>
            </a:r>
            <a:r>
              <a:rPr lang="pt-BR" sz="2800" dirty="0">
                <a:solidFill>
                  <a:srgbClr val="C00000"/>
                </a:solidFill>
              </a:rPr>
              <a:t> </a:t>
            </a:r>
            <a:r>
              <a:rPr lang="pt-BR" sz="2800" dirty="0"/>
              <a:t>identificar, revisar, entender os protocolos (em todas as camadas) envolvidos em um cenário aparentemente simples: requisitando uma página </a:t>
            </a:r>
            <a:r>
              <a:rPr lang="pt-BR" sz="2800" dirty="0" err="1"/>
              <a:t>www</a:t>
            </a:r>
            <a:endParaRPr lang="pt-BR" sz="2800" dirty="0"/>
          </a:p>
          <a:p>
            <a:pPr lvl="1">
              <a:defRPr/>
            </a:pPr>
            <a:r>
              <a:rPr lang="pt-BR" sz="2800" i="1" dirty="0">
                <a:solidFill>
                  <a:srgbClr val="C00000"/>
                </a:solidFill>
              </a:rPr>
              <a:t>cenário:</a:t>
            </a:r>
            <a:r>
              <a:rPr lang="pt-BR" sz="2800" dirty="0">
                <a:solidFill>
                  <a:srgbClr val="C00000"/>
                </a:solidFill>
              </a:rPr>
              <a:t> </a:t>
            </a:r>
            <a:r>
              <a:rPr lang="pt-BR" sz="2800" dirty="0"/>
              <a:t>aluno conecta laptop à rede do campus, solicita/recebe www.google.com </a:t>
            </a:r>
          </a:p>
          <a:p>
            <a:pPr>
              <a:defRPr/>
            </a:pPr>
            <a:endParaRPr lang="pt-BR" sz="3200" dirty="0"/>
          </a:p>
          <a:p>
            <a:pPr>
              <a:defRPr/>
            </a:pPr>
            <a:endParaRPr lang="pt-BR" dirty="0">
              <a:latin typeface="Gill Sans MT" charset="0"/>
            </a:endParaRPr>
          </a:p>
        </p:txBody>
      </p:sp>
    </p:spTree>
    <p:extLst>
      <p:ext uri="{BB962C8B-B14F-4D97-AF65-F5344CB8AC3E}">
        <p14:creationId xmlns:p14="http://schemas.microsoft.com/office/powerpoint/2010/main" val="261497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0">
                                            <p:txEl>
                                              <p:pRg st="4" end="4"/>
                                            </p:txEl>
                                          </p:spTgt>
                                        </p:tgtEl>
                                        <p:attrNameLst>
                                          <p:attrName>style.visibility</p:attrName>
                                        </p:attrNameLst>
                                      </p:cBhvr>
                                      <p:to>
                                        <p:strVal val="visible"/>
                                      </p:to>
                                    </p:set>
                                    <p:animEffect transition="in" filter="dissolve">
                                      <p:cBhvr>
                                        <p:cTn id="23"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p:txBody>
          <a:bodyPr/>
          <a:lstStyle/>
          <a:p>
            <a:r>
              <a:rPr lang="pt-BR" dirty="0"/>
              <a:t>Um dia na vida: cenário</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pt-BR" dirty="0"/>
              <a:t>Link </a:t>
            </a:r>
            <a:r>
              <a:rPr lang="pt-BR" dirty="0" err="1"/>
              <a:t>Layer</a:t>
            </a:r>
            <a:r>
              <a:rPr lang="pt-BR" dirty="0"/>
              <a:t>: 6-</a:t>
            </a:r>
            <a:fld id="{C4204591-24BD-A542-B9D5-F8D8A88D2FEE}" type="slidenum">
              <a:rPr lang="pt-BR" smtClean="0"/>
              <a:pPr/>
              <a:t>111</a:t>
            </a:fld>
            <a:endParaRPr lang="pt-BR" dirty="0"/>
          </a:p>
        </p:txBody>
      </p:sp>
      <p:sp>
        <p:nvSpPr>
          <p:cNvPr id="294" name="Freeform 406">
            <a:extLst>
              <a:ext uri="{FF2B5EF4-FFF2-40B4-BE49-F238E27FC236}">
                <a16:creationId xmlns:a16="http://schemas.microsoft.com/office/drawing/2014/main" id="{DCFC0C20-D1CF-7E43-8947-76A7AA00BE54}"/>
              </a:ext>
            </a:extLst>
          </p:cNvPr>
          <p:cNvSpPr>
            <a:spLocks/>
          </p:cNvSpPr>
          <p:nvPr/>
        </p:nvSpPr>
        <p:spPr bwMode="auto">
          <a:xfrm>
            <a:off x="5037166" y="1832733"/>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6" name="Text Box 34">
            <a:extLst>
              <a:ext uri="{FF2B5EF4-FFF2-40B4-BE49-F238E27FC236}">
                <a16:creationId xmlns:a16="http://schemas.microsoft.com/office/drawing/2014/main" id="{0EC90E30-BDF4-6845-B171-AFEA17208264}"/>
              </a:ext>
            </a:extLst>
          </p:cNvPr>
          <p:cNvSpPr txBox="1">
            <a:spLocks noChangeArrowheads="1"/>
          </p:cNvSpPr>
          <p:nvPr/>
        </p:nvSpPr>
        <p:spPr bwMode="auto">
          <a:xfrm>
            <a:off x="5108669" y="2394135"/>
            <a:ext cx="174759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rede da </a:t>
            </a:r>
            <a:r>
              <a:rPr lang="pt-BR" sz="1600" i="0" dirty="0" err="1">
                <a:solidFill>
                  <a:srgbClr val="000000"/>
                </a:solidFill>
                <a:latin typeface="Arial" charset="0"/>
              </a:rPr>
              <a:t>Comcast</a:t>
            </a:r>
            <a:endParaRPr lang="pt-BR" sz="1600" i="0" dirty="0">
              <a:solidFill>
                <a:srgbClr val="000000"/>
              </a:solidFill>
              <a:latin typeface="Arial" charset="0"/>
            </a:endParaRPr>
          </a:p>
          <a:p>
            <a:pPr fontAlgn="base">
              <a:spcBef>
                <a:spcPct val="0"/>
              </a:spcBef>
              <a:spcAft>
                <a:spcPct val="0"/>
              </a:spcAft>
            </a:pPr>
            <a:r>
              <a:rPr lang="pt-BR" sz="1600" i="0" dirty="0">
                <a:solidFill>
                  <a:srgbClr val="000000"/>
                </a:solidFill>
                <a:latin typeface="Arial" charset="0"/>
              </a:rPr>
              <a:t>68.80.0.0/13</a:t>
            </a: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65" name="Line 93">
            <a:extLst>
              <a:ext uri="{FF2B5EF4-FFF2-40B4-BE49-F238E27FC236}">
                <a16:creationId xmlns:a16="http://schemas.microsoft.com/office/drawing/2014/main" id="{902226A1-23A8-5E45-B02B-D52E29D10C47}"/>
              </a:ext>
            </a:extLst>
          </p:cNvPr>
          <p:cNvSpPr>
            <a:spLocks noChangeShapeType="1"/>
          </p:cNvSpPr>
          <p:nvPr/>
        </p:nvSpPr>
        <p:spPr bwMode="auto">
          <a:xfrm flipH="1">
            <a:off x="7205382" y="2772055"/>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66" name="Freeform 94">
            <a:extLst>
              <a:ext uri="{FF2B5EF4-FFF2-40B4-BE49-F238E27FC236}">
                <a16:creationId xmlns:a16="http://schemas.microsoft.com/office/drawing/2014/main" id="{07E407AD-1B7D-E549-AA8A-0678AF643944}"/>
              </a:ext>
            </a:extLst>
          </p:cNvPr>
          <p:cNvSpPr>
            <a:spLocks/>
          </p:cNvSpPr>
          <p:nvPr/>
        </p:nvSpPr>
        <p:spPr bwMode="auto">
          <a:xfrm>
            <a:off x="1169707" y="47516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82" name="Line 134">
            <a:extLst>
              <a:ext uri="{FF2B5EF4-FFF2-40B4-BE49-F238E27FC236}">
                <a16:creationId xmlns:a16="http://schemas.microsoft.com/office/drawing/2014/main" id="{AC887D7C-204D-A748-960E-D69E195B2E0E}"/>
              </a:ext>
            </a:extLst>
          </p:cNvPr>
          <p:cNvSpPr>
            <a:spLocks noChangeShapeType="1"/>
          </p:cNvSpPr>
          <p:nvPr/>
        </p:nvSpPr>
        <p:spPr bwMode="auto">
          <a:xfrm flipV="1">
            <a:off x="4560607" y="36801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83" name="Text Box 135">
            <a:extLst>
              <a:ext uri="{FF2B5EF4-FFF2-40B4-BE49-F238E27FC236}">
                <a16:creationId xmlns:a16="http://schemas.microsoft.com/office/drawing/2014/main" id="{D67BC013-3254-664B-A94F-9584B59216A4}"/>
              </a:ext>
            </a:extLst>
          </p:cNvPr>
          <p:cNvSpPr txBox="1">
            <a:spLocks noChangeArrowheads="1"/>
          </p:cNvSpPr>
          <p:nvPr/>
        </p:nvSpPr>
        <p:spPr bwMode="auto">
          <a:xfrm>
            <a:off x="5438495" y="5623205"/>
            <a:ext cx="172515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rede do Google</a:t>
            </a:r>
            <a:endParaRPr lang="pt-BR" altLang="ja-JP" sz="1600" i="0" dirty="0">
              <a:solidFill>
                <a:srgbClr val="000000"/>
              </a:solidFill>
              <a:latin typeface="Arial" charset="0"/>
            </a:endParaRPr>
          </a:p>
          <a:p>
            <a:pPr fontAlgn="base">
              <a:spcBef>
                <a:spcPct val="0"/>
              </a:spcBef>
              <a:spcAft>
                <a:spcPct val="0"/>
              </a:spcAft>
            </a:pPr>
            <a:r>
              <a:rPr lang="pt-BR" sz="1600" i="0" dirty="0">
                <a:solidFill>
                  <a:srgbClr val="000000"/>
                </a:solidFill>
                <a:latin typeface="Arial" charset="0"/>
              </a:rPr>
              <a:t>64.233.160.0/19 </a:t>
            </a:r>
          </a:p>
        </p:txBody>
      </p:sp>
      <p:sp>
        <p:nvSpPr>
          <p:cNvPr id="384" name="Line 136">
            <a:extLst>
              <a:ext uri="{FF2B5EF4-FFF2-40B4-BE49-F238E27FC236}">
                <a16:creationId xmlns:a16="http://schemas.microsoft.com/office/drawing/2014/main" id="{2E2C2A25-D917-F543-AD3E-DCBDD122CE6E}"/>
              </a:ext>
            </a:extLst>
          </p:cNvPr>
          <p:cNvSpPr>
            <a:spLocks noChangeShapeType="1"/>
          </p:cNvSpPr>
          <p:nvPr/>
        </p:nvSpPr>
        <p:spPr bwMode="auto">
          <a:xfrm flipV="1">
            <a:off x="3139795" y="54993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85" name="Text Box 137">
            <a:extLst>
              <a:ext uri="{FF2B5EF4-FFF2-40B4-BE49-F238E27FC236}">
                <a16:creationId xmlns:a16="http://schemas.microsoft.com/office/drawing/2014/main" id="{6A8FAC84-3043-6D45-97D6-4021E3C55705}"/>
              </a:ext>
            </a:extLst>
          </p:cNvPr>
          <p:cNvSpPr txBox="1">
            <a:spLocks noChangeArrowheads="1"/>
          </p:cNvSpPr>
          <p:nvPr/>
        </p:nvSpPr>
        <p:spPr bwMode="auto">
          <a:xfrm>
            <a:off x="2052357" y="58914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64.233.169.105</a:t>
            </a:r>
          </a:p>
        </p:txBody>
      </p:sp>
      <p:sp>
        <p:nvSpPr>
          <p:cNvPr id="386" name="Text Box 138">
            <a:extLst>
              <a:ext uri="{FF2B5EF4-FFF2-40B4-BE49-F238E27FC236}">
                <a16:creationId xmlns:a16="http://schemas.microsoft.com/office/drawing/2014/main" id="{255B4B55-A4E8-1B4E-A407-15BF2F1BD384}"/>
              </a:ext>
            </a:extLst>
          </p:cNvPr>
          <p:cNvSpPr txBox="1">
            <a:spLocks noChangeArrowheads="1"/>
          </p:cNvSpPr>
          <p:nvPr/>
        </p:nvSpPr>
        <p:spPr bwMode="auto">
          <a:xfrm>
            <a:off x="2020607" y="5597805"/>
            <a:ext cx="117792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web server</a:t>
            </a:r>
          </a:p>
        </p:txBody>
      </p:sp>
      <p:sp>
        <p:nvSpPr>
          <p:cNvPr id="387" name="Text Box 139">
            <a:extLst>
              <a:ext uri="{FF2B5EF4-FFF2-40B4-BE49-F238E27FC236}">
                <a16:creationId xmlns:a16="http://schemas.microsoft.com/office/drawing/2014/main" id="{FEDEE7BD-5BB3-834E-9E96-6E5E6F328426}"/>
              </a:ext>
            </a:extLst>
          </p:cNvPr>
          <p:cNvSpPr txBox="1">
            <a:spLocks noChangeArrowheads="1"/>
          </p:cNvSpPr>
          <p:nvPr/>
        </p:nvSpPr>
        <p:spPr bwMode="auto">
          <a:xfrm>
            <a:off x="5932942" y="1962523"/>
            <a:ext cx="1402948"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servidor DNS</a:t>
            </a:r>
          </a:p>
          <a:p>
            <a:pPr fontAlgn="base">
              <a:spcBef>
                <a:spcPct val="0"/>
              </a:spcBef>
              <a:spcAft>
                <a:spcPct val="0"/>
              </a:spcAft>
            </a:pPr>
            <a:endParaRPr lang="pt-BR" sz="1600" i="0" dirty="0">
              <a:solidFill>
                <a:srgbClr val="000000"/>
              </a:solidFill>
              <a:latin typeface="Arial" charset="0"/>
            </a:endParaRPr>
          </a:p>
        </p:txBody>
      </p:sp>
      <p:grpSp>
        <p:nvGrpSpPr>
          <p:cNvPr id="406" name="Group 167">
            <a:extLst>
              <a:ext uri="{FF2B5EF4-FFF2-40B4-BE49-F238E27FC236}">
                <a16:creationId xmlns:a16="http://schemas.microsoft.com/office/drawing/2014/main" id="{4B437F21-E39F-2D47-801D-47D6E1DCFF24}"/>
              </a:ext>
            </a:extLst>
          </p:cNvPr>
          <p:cNvGrpSpPr>
            <a:grpSpLocks/>
          </p:cNvGrpSpPr>
          <p:nvPr/>
        </p:nvGrpSpPr>
        <p:grpSpPr bwMode="auto">
          <a:xfrm flipH="1">
            <a:off x="5890932" y="3667405"/>
            <a:ext cx="400050" cy="152400"/>
            <a:chOff x="3228" y="1776"/>
            <a:chExt cx="252" cy="96"/>
          </a:xfrm>
        </p:grpSpPr>
        <p:sp>
          <p:nvSpPr>
            <p:cNvPr id="407" name="Line 168">
              <a:extLst>
                <a:ext uri="{FF2B5EF4-FFF2-40B4-BE49-F238E27FC236}">
                  <a16:creationId xmlns:a16="http://schemas.microsoft.com/office/drawing/2014/main" id="{FD263C27-58D8-2D47-ADBE-98E05BF468A3}"/>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08" name="Line 169">
              <a:extLst>
                <a:ext uri="{FF2B5EF4-FFF2-40B4-BE49-F238E27FC236}">
                  <a16:creationId xmlns:a16="http://schemas.microsoft.com/office/drawing/2014/main" id="{1376D243-074B-CA4C-9F9E-2BB1CDAD77B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09" name="Group 170">
            <a:extLst>
              <a:ext uri="{FF2B5EF4-FFF2-40B4-BE49-F238E27FC236}">
                <a16:creationId xmlns:a16="http://schemas.microsoft.com/office/drawing/2014/main" id="{89C5EF8B-605B-7041-AC6D-4101A34A58A0}"/>
              </a:ext>
            </a:extLst>
          </p:cNvPr>
          <p:cNvGrpSpPr>
            <a:grpSpLocks/>
          </p:cNvGrpSpPr>
          <p:nvPr/>
        </p:nvGrpSpPr>
        <p:grpSpPr bwMode="auto">
          <a:xfrm flipH="1" flipV="1">
            <a:off x="6043332" y="3143530"/>
            <a:ext cx="400050" cy="152400"/>
            <a:chOff x="3228" y="1776"/>
            <a:chExt cx="252" cy="96"/>
          </a:xfrm>
        </p:grpSpPr>
        <p:sp>
          <p:nvSpPr>
            <p:cNvPr id="410" name="Line 171">
              <a:extLst>
                <a:ext uri="{FF2B5EF4-FFF2-40B4-BE49-F238E27FC236}">
                  <a16:creationId xmlns:a16="http://schemas.microsoft.com/office/drawing/2014/main" id="{5BFB55E0-99B2-EC4D-9167-5F6A684114A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11" name="Line 172">
              <a:extLst>
                <a:ext uri="{FF2B5EF4-FFF2-40B4-BE49-F238E27FC236}">
                  <a16:creationId xmlns:a16="http://schemas.microsoft.com/office/drawing/2014/main" id="{95837E2C-9EAD-CF49-A1EF-B21C973DFA9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12" name="Group 173">
            <a:extLst>
              <a:ext uri="{FF2B5EF4-FFF2-40B4-BE49-F238E27FC236}">
                <a16:creationId xmlns:a16="http://schemas.microsoft.com/office/drawing/2014/main" id="{F6A40979-43D2-704B-969C-6B0676980AD1}"/>
              </a:ext>
            </a:extLst>
          </p:cNvPr>
          <p:cNvGrpSpPr>
            <a:grpSpLocks/>
          </p:cNvGrpSpPr>
          <p:nvPr/>
        </p:nvGrpSpPr>
        <p:grpSpPr bwMode="auto">
          <a:xfrm flipH="1" flipV="1">
            <a:off x="8143595" y="3834092"/>
            <a:ext cx="400050" cy="152400"/>
            <a:chOff x="3228" y="1776"/>
            <a:chExt cx="252" cy="96"/>
          </a:xfrm>
        </p:grpSpPr>
        <p:sp>
          <p:nvSpPr>
            <p:cNvPr id="413" name="Line 174">
              <a:extLst>
                <a:ext uri="{FF2B5EF4-FFF2-40B4-BE49-F238E27FC236}">
                  <a16:creationId xmlns:a16="http://schemas.microsoft.com/office/drawing/2014/main" id="{D6D8176C-16F1-C248-BB4F-CB9E2BF4DAA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14" name="Line 175">
              <a:extLst>
                <a:ext uri="{FF2B5EF4-FFF2-40B4-BE49-F238E27FC236}">
                  <a16:creationId xmlns:a16="http://schemas.microsoft.com/office/drawing/2014/main" id="{8D77D5DF-B71C-D140-B9A7-018DB4E3206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15" name="Group 176">
            <a:extLst>
              <a:ext uri="{FF2B5EF4-FFF2-40B4-BE49-F238E27FC236}">
                <a16:creationId xmlns:a16="http://schemas.microsoft.com/office/drawing/2014/main" id="{9BF7D1D3-B886-864B-9B3F-F3E421F73C9C}"/>
              </a:ext>
            </a:extLst>
          </p:cNvPr>
          <p:cNvGrpSpPr>
            <a:grpSpLocks/>
          </p:cNvGrpSpPr>
          <p:nvPr/>
        </p:nvGrpSpPr>
        <p:grpSpPr bwMode="auto">
          <a:xfrm flipV="1">
            <a:off x="7319682" y="3853142"/>
            <a:ext cx="295275" cy="114300"/>
            <a:chOff x="3228" y="1776"/>
            <a:chExt cx="252" cy="96"/>
          </a:xfrm>
        </p:grpSpPr>
        <p:sp>
          <p:nvSpPr>
            <p:cNvPr id="416" name="Line 177">
              <a:extLst>
                <a:ext uri="{FF2B5EF4-FFF2-40B4-BE49-F238E27FC236}">
                  <a16:creationId xmlns:a16="http://schemas.microsoft.com/office/drawing/2014/main" id="{4250E1AF-18F0-8443-8630-B06C6E212C0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17" name="Line 178">
              <a:extLst>
                <a:ext uri="{FF2B5EF4-FFF2-40B4-BE49-F238E27FC236}">
                  <a16:creationId xmlns:a16="http://schemas.microsoft.com/office/drawing/2014/main" id="{2F337031-708D-0345-B849-EFBB00027CF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18" name="Group 179">
            <a:extLst>
              <a:ext uri="{FF2B5EF4-FFF2-40B4-BE49-F238E27FC236}">
                <a16:creationId xmlns:a16="http://schemas.microsoft.com/office/drawing/2014/main" id="{17458F55-A4E9-E343-A909-61C9FE09D648}"/>
              </a:ext>
            </a:extLst>
          </p:cNvPr>
          <p:cNvGrpSpPr>
            <a:grpSpLocks/>
          </p:cNvGrpSpPr>
          <p:nvPr/>
        </p:nvGrpSpPr>
        <p:grpSpPr bwMode="auto">
          <a:xfrm rot="409689" flipH="1" flipV="1">
            <a:off x="7591145" y="3195917"/>
            <a:ext cx="452437" cy="57150"/>
            <a:chOff x="3228" y="1776"/>
            <a:chExt cx="252" cy="96"/>
          </a:xfrm>
        </p:grpSpPr>
        <p:sp>
          <p:nvSpPr>
            <p:cNvPr id="419" name="Line 180">
              <a:extLst>
                <a:ext uri="{FF2B5EF4-FFF2-40B4-BE49-F238E27FC236}">
                  <a16:creationId xmlns:a16="http://schemas.microsoft.com/office/drawing/2014/main" id="{A5F6AD72-9626-8349-ABF3-01025153371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20" name="Line 181">
              <a:extLst>
                <a:ext uri="{FF2B5EF4-FFF2-40B4-BE49-F238E27FC236}">
                  <a16:creationId xmlns:a16="http://schemas.microsoft.com/office/drawing/2014/main" id="{DEE5409B-29C8-524D-AE34-7C4D42D5F9E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21" name="Group 182">
            <a:extLst>
              <a:ext uri="{FF2B5EF4-FFF2-40B4-BE49-F238E27FC236}">
                <a16:creationId xmlns:a16="http://schemas.microsoft.com/office/drawing/2014/main" id="{9D12F4D2-1155-9D4D-B6B0-6F1CD5C9D7EC}"/>
              </a:ext>
            </a:extLst>
          </p:cNvPr>
          <p:cNvGrpSpPr>
            <a:grpSpLocks/>
          </p:cNvGrpSpPr>
          <p:nvPr/>
        </p:nvGrpSpPr>
        <p:grpSpPr bwMode="auto">
          <a:xfrm>
            <a:off x="6733895" y="3400705"/>
            <a:ext cx="295275" cy="114300"/>
            <a:chOff x="3228" y="1776"/>
            <a:chExt cx="252" cy="96"/>
          </a:xfrm>
        </p:grpSpPr>
        <p:sp>
          <p:nvSpPr>
            <p:cNvPr id="422" name="Line 183">
              <a:extLst>
                <a:ext uri="{FF2B5EF4-FFF2-40B4-BE49-F238E27FC236}">
                  <a16:creationId xmlns:a16="http://schemas.microsoft.com/office/drawing/2014/main" id="{D1974B22-4265-D74B-B7F0-C9FC82538DC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23" name="Line 184">
              <a:extLst>
                <a:ext uri="{FF2B5EF4-FFF2-40B4-BE49-F238E27FC236}">
                  <a16:creationId xmlns:a16="http://schemas.microsoft.com/office/drawing/2014/main" id="{F76668FA-365B-9340-9C68-9DF2CCC88E0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24" name="Group 185">
            <a:extLst>
              <a:ext uri="{FF2B5EF4-FFF2-40B4-BE49-F238E27FC236}">
                <a16:creationId xmlns:a16="http://schemas.microsoft.com/office/drawing/2014/main" id="{93EE81E8-57E8-A74D-A86D-F04EBC783775}"/>
              </a:ext>
            </a:extLst>
          </p:cNvPr>
          <p:cNvGrpSpPr>
            <a:grpSpLocks/>
          </p:cNvGrpSpPr>
          <p:nvPr/>
        </p:nvGrpSpPr>
        <p:grpSpPr bwMode="auto">
          <a:xfrm flipH="1">
            <a:off x="7372070" y="3400705"/>
            <a:ext cx="295275" cy="114300"/>
            <a:chOff x="3228" y="1776"/>
            <a:chExt cx="252" cy="96"/>
          </a:xfrm>
        </p:grpSpPr>
        <p:sp>
          <p:nvSpPr>
            <p:cNvPr id="425" name="Line 186">
              <a:extLst>
                <a:ext uri="{FF2B5EF4-FFF2-40B4-BE49-F238E27FC236}">
                  <a16:creationId xmlns:a16="http://schemas.microsoft.com/office/drawing/2014/main" id="{651EF8CB-186A-BE47-904E-5976B7E8B9A7}"/>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26" name="Line 187">
              <a:extLst>
                <a:ext uri="{FF2B5EF4-FFF2-40B4-BE49-F238E27FC236}">
                  <a16:creationId xmlns:a16="http://schemas.microsoft.com/office/drawing/2014/main" id="{8A988057-1892-544E-BF10-27FD203EFEE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27" name="Group 188">
            <a:extLst>
              <a:ext uri="{FF2B5EF4-FFF2-40B4-BE49-F238E27FC236}">
                <a16:creationId xmlns:a16="http://schemas.microsoft.com/office/drawing/2014/main" id="{215EB25C-038C-054D-BC89-CF04D9A19EEA}"/>
              </a:ext>
            </a:extLst>
          </p:cNvPr>
          <p:cNvGrpSpPr>
            <a:grpSpLocks/>
          </p:cNvGrpSpPr>
          <p:nvPr/>
        </p:nvGrpSpPr>
        <p:grpSpPr bwMode="auto">
          <a:xfrm>
            <a:off x="5786157" y="5348567"/>
            <a:ext cx="295275" cy="114300"/>
            <a:chOff x="3228" y="1776"/>
            <a:chExt cx="252" cy="96"/>
          </a:xfrm>
        </p:grpSpPr>
        <p:sp>
          <p:nvSpPr>
            <p:cNvPr id="428" name="Line 189">
              <a:extLst>
                <a:ext uri="{FF2B5EF4-FFF2-40B4-BE49-F238E27FC236}">
                  <a16:creationId xmlns:a16="http://schemas.microsoft.com/office/drawing/2014/main" id="{3B82F97E-C192-7342-B085-36B102ECDF3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29" name="Line 190">
              <a:extLst>
                <a:ext uri="{FF2B5EF4-FFF2-40B4-BE49-F238E27FC236}">
                  <a16:creationId xmlns:a16="http://schemas.microsoft.com/office/drawing/2014/main" id="{9A37EBF3-9533-FD41-808F-6C06099866D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30" name="Group 191">
            <a:extLst>
              <a:ext uri="{FF2B5EF4-FFF2-40B4-BE49-F238E27FC236}">
                <a16:creationId xmlns:a16="http://schemas.microsoft.com/office/drawing/2014/main" id="{B32F95ED-229D-6648-9BFC-AFD7ABF83F41}"/>
              </a:ext>
            </a:extLst>
          </p:cNvPr>
          <p:cNvGrpSpPr>
            <a:grpSpLocks/>
          </p:cNvGrpSpPr>
          <p:nvPr/>
        </p:nvGrpSpPr>
        <p:grpSpPr bwMode="auto">
          <a:xfrm flipH="1">
            <a:off x="6424332" y="5348567"/>
            <a:ext cx="295275" cy="114300"/>
            <a:chOff x="3228" y="1776"/>
            <a:chExt cx="252" cy="96"/>
          </a:xfrm>
        </p:grpSpPr>
        <p:sp>
          <p:nvSpPr>
            <p:cNvPr id="431" name="Line 192">
              <a:extLst>
                <a:ext uri="{FF2B5EF4-FFF2-40B4-BE49-F238E27FC236}">
                  <a16:creationId xmlns:a16="http://schemas.microsoft.com/office/drawing/2014/main" id="{65E8BC10-05D3-C34C-943F-DDBD70967F3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32" name="Line 193">
              <a:extLst>
                <a:ext uri="{FF2B5EF4-FFF2-40B4-BE49-F238E27FC236}">
                  <a16:creationId xmlns:a16="http://schemas.microsoft.com/office/drawing/2014/main" id="{F56DE982-F6BE-2E4E-B482-BD554EF993D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33" name="Group 194">
            <a:extLst>
              <a:ext uri="{FF2B5EF4-FFF2-40B4-BE49-F238E27FC236}">
                <a16:creationId xmlns:a16="http://schemas.microsoft.com/office/drawing/2014/main" id="{B5251DF1-1955-4844-9BEA-E14C7EF19014}"/>
              </a:ext>
            </a:extLst>
          </p:cNvPr>
          <p:cNvGrpSpPr>
            <a:grpSpLocks/>
          </p:cNvGrpSpPr>
          <p:nvPr/>
        </p:nvGrpSpPr>
        <p:grpSpPr bwMode="auto">
          <a:xfrm>
            <a:off x="4019270" y="5705755"/>
            <a:ext cx="295275" cy="114300"/>
            <a:chOff x="3228" y="1776"/>
            <a:chExt cx="252" cy="96"/>
          </a:xfrm>
        </p:grpSpPr>
        <p:sp>
          <p:nvSpPr>
            <p:cNvPr id="434" name="Line 195">
              <a:extLst>
                <a:ext uri="{FF2B5EF4-FFF2-40B4-BE49-F238E27FC236}">
                  <a16:creationId xmlns:a16="http://schemas.microsoft.com/office/drawing/2014/main" id="{5B08B7F4-6EB5-564D-BE13-B4FEB3CBB5F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35" name="Line 196">
              <a:extLst>
                <a:ext uri="{FF2B5EF4-FFF2-40B4-BE49-F238E27FC236}">
                  <a16:creationId xmlns:a16="http://schemas.microsoft.com/office/drawing/2014/main" id="{946C2213-325C-E84B-9659-2AFC1000DC35}"/>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36" name="Group 197">
            <a:extLst>
              <a:ext uri="{FF2B5EF4-FFF2-40B4-BE49-F238E27FC236}">
                <a16:creationId xmlns:a16="http://schemas.microsoft.com/office/drawing/2014/main" id="{216FE334-0B3A-BB4D-935E-B7579EF70E36}"/>
              </a:ext>
            </a:extLst>
          </p:cNvPr>
          <p:cNvGrpSpPr>
            <a:grpSpLocks/>
          </p:cNvGrpSpPr>
          <p:nvPr/>
        </p:nvGrpSpPr>
        <p:grpSpPr bwMode="auto">
          <a:xfrm flipH="1">
            <a:off x="4657445" y="5705755"/>
            <a:ext cx="295275" cy="114300"/>
            <a:chOff x="3228" y="1776"/>
            <a:chExt cx="252" cy="96"/>
          </a:xfrm>
        </p:grpSpPr>
        <p:sp>
          <p:nvSpPr>
            <p:cNvPr id="437" name="Line 198">
              <a:extLst>
                <a:ext uri="{FF2B5EF4-FFF2-40B4-BE49-F238E27FC236}">
                  <a16:creationId xmlns:a16="http://schemas.microsoft.com/office/drawing/2014/main" id="{5EF8F833-297C-2547-A52E-393B13D3232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38" name="Line 199">
              <a:extLst>
                <a:ext uri="{FF2B5EF4-FFF2-40B4-BE49-F238E27FC236}">
                  <a16:creationId xmlns:a16="http://schemas.microsoft.com/office/drawing/2014/main" id="{53D60A8F-075E-9247-822F-ADFF08B9583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39" name="Group 200">
            <a:extLst>
              <a:ext uri="{FF2B5EF4-FFF2-40B4-BE49-F238E27FC236}">
                <a16:creationId xmlns:a16="http://schemas.microsoft.com/office/drawing/2014/main" id="{6CA836E5-5453-874C-898E-6388424546B7}"/>
              </a:ext>
            </a:extLst>
          </p:cNvPr>
          <p:cNvGrpSpPr>
            <a:grpSpLocks/>
          </p:cNvGrpSpPr>
          <p:nvPr/>
        </p:nvGrpSpPr>
        <p:grpSpPr bwMode="auto">
          <a:xfrm flipH="1" flipV="1">
            <a:off x="4862232" y="5410480"/>
            <a:ext cx="295275" cy="114300"/>
            <a:chOff x="3228" y="1776"/>
            <a:chExt cx="252" cy="96"/>
          </a:xfrm>
        </p:grpSpPr>
        <p:sp>
          <p:nvSpPr>
            <p:cNvPr id="440" name="Line 201">
              <a:extLst>
                <a:ext uri="{FF2B5EF4-FFF2-40B4-BE49-F238E27FC236}">
                  <a16:creationId xmlns:a16="http://schemas.microsoft.com/office/drawing/2014/main" id="{98AC627A-5198-EE48-8EF3-D196EFC392F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41" name="Line 202">
              <a:extLst>
                <a:ext uri="{FF2B5EF4-FFF2-40B4-BE49-F238E27FC236}">
                  <a16:creationId xmlns:a16="http://schemas.microsoft.com/office/drawing/2014/main" id="{DB13157A-201E-1441-90AA-E7B6C48D202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sp>
        <p:nvSpPr>
          <p:cNvPr id="442" name="Text Box 34">
            <a:extLst>
              <a:ext uri="{FF2B5EF4-FFF2-40B4-BE49-F238E27FC236}">
                <a16:creationId xmlns:a16="http://schemas.microsoft.com/office/drawing/2014/main" id="{9910609B-BB13-F84A-BC05-D467BC0661C9}"/>
              </a:ext>
            </a:extLst>
          </p:cNvPr>
          <p:cNvSpPr txBox="1">
            <a:spLocks noChangeArrowheads="1"/>
          </p:cNvSpPr>
          <p:nvPr/>
        </p:nvSpPr>
        <p:spPr bwMode="auto">
          <a:xfrm>
            <a:off x="881342" y="3666845"/>
            <a:ext cx="1529586"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rede da escola</a:t>
            </a:r>
          </a:p>
          <a:p>
            <a:pPr fontAlgn="base">
              <a:spcBef>
                <a:spcPct val="0"/>
              </a:spcBef>
              <a:spcAft>
                <a:spcPct val="0"/>
              </a:spcAft>
            </a:pPr>
            <a:r>
              <a:rPr lang="pt-BR" sz="1600" i="0" dirty="0">
                <a:solidFill>
                  <a:srgbClr val="000000"/>
                </a:solidFill>
                <a:latin typeface="Arial" charset="0"/>
              </a:rPr>
              <a:t>68.80.2.0/24</a:t>
            </a:r>
          </a:p>
        </p:txBody>
      </p:sp>
      <p:grpSp>
        <p:nvGrpSpPr>
          <p:cNvPr id="445" name="Group 405">
            <a:extLst>
              <a:ext uri="{FF2B5EF4-FFF2-40B4-BE49-F238E27FC236}">
                <a16:creationId xmlns:a16="http://schemas.microsoft.com/office/drawing/2014/main" id="{7ADC43EB-565B-D74B-B4AD-8DAAC293AFE6}"/>
              </a:ext>
            </a:extLst>
          </p:cNvPr>
          <p:cNvGrpSpPr>
            <a:grpSpLocks/>
          </p:cNvGrpSpPr>
          <p:nvPr/>
        </p:nvGrpSpPr>
        <p:grpSpPr bwMode="auto">
          <a:xfrm>
            <a:off x="849686" y="1873155"/>
            <a:ext cx="1473201" cy="1119188"/>
            <a:chOff x="135" y="833"/>
            <a:chExt cx="928" cy="705"/>
          </a:xfrm>
        </p:grpSpPr>
        <p:grpSp>
          <p:nvGrpSpPr>
            <p:cNvPr id="446" name="Group 400">
              <a:extLst>
                <a:ext uri="{FF2B5EF4-FFF2-40B4-BE49-F238E27FC236}">
                  <a16:creationId xmlns:a16="http://schemas.microsoft.com/office/drawing/2014/main" id="{C938F6AC-3134-154F-9613-9F35FFB58DDA}"/>
                </a:ext>
              </a:extLst>
            </p:cNvPr>
            <p:cNvGrpSpPr>
              <a:grpSpLocks/>
            </p:cNvGrpSpPr>
            <p:nvPr/>
          </p:nvGrpSpPr>
          <p:grpSpPr bwMode="auto">
            <a:xfrm>
              <a:off x="135" y="833"/>
              <a:ext cx="928" cy="705"/>
              <a:chOff x="135" y="833"/>
              <a:chExt cx="928" cy="705"/>
            </a:xfrm>
          </p:grpSpPr>
          <p:sp>
            <p:nvSpPr>
              <p:cNvPr id="448" name="Freeform 398">
                <a:extLst>
                  <a:ext uri="{FF2B5EF4-FFF2-40B4-BE49-F238E27FC236}">
                    <a16:creationId xmlns:a16="http://schemas.microsoft.com/office/drawing/2014/main" id="{C179A28F-2595-1D4A-A69C-95773C4D6233}"/>
                  </a:ext>
                </a:extLst>
              </p:cNvPr>
              <p:cNvSpPr>
                <a:spLocks/>
              </p:cNvSpPr>
              <p:nvPr/>
            </p:nvSpPr>
            <p:spPr bwMode="auto">
              <a:xfrm>
                <a:off x="135" y="836"/>
                <a:ext cx="928" cy="70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330" y="10000"/>
                    </a:moveTo>
                    <a:cubicBezTo>
                      <a:pt x="6768" y="8563"/>
                      <a:pt x="6152" y="7769"/>
                      <a:pt x="0" y="6170"/>
                    </a:cubicBezTo>
                    <a:lnTo>
                      <a:pt x="7582" y="6096"/>
                    </a:lnTo>
                    <a:cubicBezTo>
                      <a:pt x="7547" y="3488"/>
                      <a:pt x="7633" y="2608"/>
                      <a:pt x="7597" y="0"/>
                    </a:cubicBezTo>
                    <a:cubicBezTo>
                      <a:pt x="8698" y="5472"/>
                      <a:pt x="8887" y="5795"/>
                      <a:pt x="9987" y="7243"/>
                    </a:cubicBezTo>
                    <a:cubicBezTo>
                      <a:pt x="10122" y="8001"/>
                      <a:pt x="9194" y="9242"/>
                      <a:pt x="9330"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449" name="Group 392">
                <a:extLst>
                  <a:ext uri="{FF2B5EF4-FFF2-40B4-BE49-F238E27FC236}">
                    <a16:creationId xmlns:a16="http://schemas.microsoft.com/office/drawing/2014/main" id="{83AD51F0-9101-A543-80D3-A9F7AF82FFF0}"/>
                  </a:ext>
                </a:extLst>
              </p:cNvPr>
              <p:cNvGrpSpPr>
                <a:grpSpLocks/>
              </p:cNvGrpSpPr>
              <p:nvPr/>
            </p:nvGrpSpPr>
            <p:grpSpPr bwMode="auto">
              <a:xfrm>
                <a:off x="148" y="840"/>
                <a:ext cx="694" cy="432"/>
                <a:chOff x="2579" y="1533"/>
                <a:chExt cx="1078" cy="507"/>
              </a:xfrm>
            </p:grpSpPr>
            <p:pic>
              <p:nvPicPr>
                <p:cNvPr id="451" name="Picture 393">
                  <a:extLst>
                    <a:ext uri="{FF2B5EF4-FFF2-40B4-BE49-F238E27FC236}">
                      <a16:creationId xmlns:a16="http://schemas.microsoft.com/office/drawing/2014/main" id="{1BCDC5B2-F988-9143-89C7-9C8B60430D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9" y="1533"/>
                  <a:ext cx="1078" cy="5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52" name="Rectangle 394">
                  <a:extLst>
                    <a:ext uri="{FF2B5EF4-FFF2-40B4-BE49-F238E27FC236}">
                      <a16:creationId xmlns:a16="http://schemas.microsoft.com/office/drawing/2014/main" id="{901E2284-7277-BA40-BA42-E36F213101D4}"/>
                    </a:ext>
                  </a:extLst>
                </p:cNvPr>
                <p:cNvSpPr>
                  <a:spLocks noChangeArrowheads="1"/>
                </p:cNvSpPr>
                <p:nvPr/>
              </p:nvSpPr>
              <p:spPr bwMode="auto">
                <a:xfrm>
                  <a:off x="2633" y="1580"/>
                  <a:ext cx="957" cy="41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450" name="Rectangle 399">
                <a:extLst>
                  <a:ext uri="{FF2B5EF4-FFF2-40B4-BE49-F238E27FC236}">
                    <a16:creationId xmlns:a16="http://schemas.microsoft.com/office/drawing/2014/main" id="{6C65E453-463D-E84E-A45A-FC0C58E3D924}"/>
                  </a:ext>
                </a:extLst>
              </p:cNvPr>
              <p:cNvSpPr>
                <a:spLocks noChangeArrowheads="1"/>
              </p:cNvSpPr>
              <p:nvPr/>
            </p:nvSpPr>
            <p:spPr bwMode="auto">
              <a:xfrm>
                <a:off x="146" y="833"/>
                <a:ext cx="696" cy="439"/>
              </a:xfrm>
              <a:prstGeom prst="rect">
                <a:avLst/>
              </a:prstGeom>
              <a:noFill/>
              <a:ln w="19050">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447" name="Text Box 402">
              <a:extLst>
                <a:ext uri="{FF2B5EF4-FFF2-40B4-BE49-F238E27FC236}">
                  <a16:creationId xmlns:a16="http://schemas.microsoft.com/office/drawing/2014/main" id="{3C4B58BF-EC83-3448-9336-11CAA5654DEF}"/>
                </a:ext>
              </a:extLst>
            </p:cNvPr>
            <p:cNvSpPr txBox="1">
              <a:spLocks noChangeArrowheads="1"/>
            </p:cNvSpPr>
            <p:nvPr/>
          </p:nvSpPr>
          <p:spPr bwMode="auto">
            <a:xfrm>
              <a:off x="190" y="931"/>
              <a:ext cx="605"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a:ln>
                    <a:noFill/>
                  </a:ln>
                  <a:solidFill>
                    <a:srgbClr val="C00000"/>
                  </a:solidFill>
                  <a:effectLst/>
                  <a:uLnTx/>
                  <a:uFillTx/>
                  <a:latin typeface="+mn-lt"/>
                  <a:ea typeface="ＭＳ Ｐゴシック" charset="0"/>
                </a:rPr>
                <a:t>navegador</a:t>
              </a:r>
            </a:p>
          </p:txBody>
        </p:sp>
      </p:grpSp>
      <p:grpSp>
        <p:nvGrpSpPr>
          <p:cNvPr id="514" name="Group 248">
            <a:extLst>
              <a:ext uri="{FF2B5EF4-FFF2-40B4-BE49-F238E27FC236}">
                <a16:creationId xmlns:a16="http://schemas.microsoft.com/office/drawing/2014/main" id="{91C14C6F-2EE6-3240-8AAA-3947FAB43848}"/>
              </a:ext>
            </a:extLst>
          </p:cNvPr>
          <p:cNvGrpSpPr>
            <a:grpSpLocks/>
          </p:cNvGrpSpPr>
          <p:nvPr/>
        </p:nvGrpSpPr>
        <p:grpSpPr bwMode="auto">
          <a:xfrm>
            <a:off x="7299045" y="2164042"/>
            <a:ext cx="358775" cy="623888"/>
            <a:chOff x="4140" y="429"/>
            <a:chExt cx="1425" cy="2396"/>
          </a:xfrm>
        </p:grpSpPr>
        <p:sp>
          <p:nvSpPr>
            <p:cNvPr id="515" name="Freeform 148">
              <a:extLst>
                <a:ext uri="{FF2B5EF4-FFF2-40B4-BE49-F238E27FC236}">
                  <a16:creationId xmlns:a16="http://schemas.microsoft.com/office/drawing/2014/main" id="{FC56F9D5-F006-AE4F-BA67-7D1F703E6D2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16" name="Rectangle 149">
              <a:extLst>
                <a:ext uri="{FF2B5EF4-FFF2-40B4-BE49-F238E27FC236}">
                  <a16:creationId xmlns:a16="http://schemas.microsoft.com/office/drawing/2014/main" id="{8E14C426-4828-3846-9E1A-A00801760CCC}"/>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17" name="Freeform 150">
              <a:extLst>
                <a:ext uri="{FF2B5EF4-FFF2-40B4-BE49-F238E27FC236}">
                  <a16:creationId xmlns:a16="http://schemas.microsoft.com/office/drawing/2014/main" id="{990610A6-3D92-C54C-95B3-9B1B16EE688D}"/>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18" name="Freeform 151">
              <a:extLst>
                <a:ext uri="{FF2B5EF4-FFF2-40B4-BE49-F238E27FC236}">
                  <a16:creationId xmlns:a16="http://schemas.microsoft.com/office/drawing/2014/main" id="{C6D5BA6D-F609-0B41-9849-C02719D4F8CA}"/>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19" name="Rectangle 152">
              <a:extLst>
                <a:ext uri="{FF2B5EF4-FFF2-40B4-BE49-F238E27FC236}">
                  <a16:creationId xmlns:a16="http://schemas.microsoft.com/office/drawing/2014/main" id="{AD421E89-6D59-A94B-BAB4-497A316D0C19}"/>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20" name="Group 153">
              <a:extLst>
                <a:ext uri="{FF2B5EF4-FFF2-40B4-BE49-F238E27FC236}">
                  <a16:creationId xmlns:a16="http://schemas.microsoft.com/office/drawing/2014/main" id="{270B98D5-4811-2E48-AAAD-CB85678ED54A}"/>
                </a:ext>
              </a:extLst>
            </p:cNvPr>
            <p:cNvGrpSpPr>
              <a:grpSpLocks/>
            </p:cNvGrpSpPr>
            <p:nvPr/>
          </p:nvGrpSpPr>
          <p:grpSpPr bwMode="auto">
            <a:xfrm>
              <a:off x="4749" y="668"/>
              <a:ext cx="581" cy="145"/>
              <a:chOff x="614" y="2568"/>
              <a:chExt cx="725" cy="139"/>
            </a:xfrm>
          </p:grpSpPr>
          <p:sp>
            <p:nvSpPr>
              <p:cNvPr id="545" name="AutoShape 154">
                <a:extLst>
                  <a:ext uri="{FF2B5EF4-FFF2-40B4-BE49-F238E27FC236}">
                    <a16:creationId xmlns:a16="http://schemas.microsoft.com/office/drawing/2014/main" id="{46178474-736E-FD41-A5E3-5728F65BB74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6" name="AutoShape 155">
                <a:extLst>
                  <a:ext uri="{FF2B5EF4-FFF2-40B4-BE49-F238E27FC236}">
                    <a16:creationId xmlns:a16="http://schemas.microsoft.com/office/drawing/2014/main" id="{F736FB7D-255C-A44D-8B6A-3CB3FF40BA27}"/>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21" name="Rectangle 156">
              <a:extLst>
                <a:ext uri="{FF2B5EF4-FFF2-40B4-BE49-F238E27FC236}">
                  <a16:creationId xmlns:a16="http://schemas.microsoft.com/office/drawing/2014/main" id="{7C75FE92-DDC8-1C4D-9889-6547F1459A6D}"/>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22" name="Group 157">
              <a:extLst>
                <a:ext uri="{FF2B5EF4-FFF2-40B4-BE49-F238E27FC236}">
                  <a16:creationId xmlns:a16="http://schemas.microsoft.com/office/drawing/2014/main" id="{45DBCF88-E72F-4043-B48F-B52AFDDB9956}"/>
                </a:ext>
              </a:extLst>
            </p:cNvPr>
            <p:cNvGrpSpPr>
              <a:grpSpLocks/>
            </p:cNvGrpSpPr>
            <p:nvPr/>
          </p:nvGrpSpPr>
          <p:grpSpPr bwMode="auto">
            <a:xfrm>
              <a:off x="4747" y="994"/>
              <a:ext cx="581" cy="134"/>
              <a:chOff x="614" y="2568"/>
              <a:chExt cx="725" cy="139"/>
            </a:xfrm>
          </p:grpSpPr>
          <p:sp>
            <p:nvSpPr>
              <p:cNvPr id="543" name="AutoShape 158">
                <a:extLst>
                  <a:ext uri="{FF2B5EF4-FFF2-40B4-BE49-F238E27FC236}">
                    <a16:creationId xmlns:a16="http://schemas.microsoft.com/office/drawing/2014/main" id="{4A3AA05D-99CF-9749-BDB7-B2547C333F91}"/>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4" name="AutoShape 159">
                <a:extLst>
                  <a:ext uri="{FF2B5EF4-FFF2-40B4-BE49-F238E27FC236}">
                    <a16:creationId xmlns:a16="http://schemas.microsoft.com/office/drawing/2014/main" id="{BD8E6385-6030-7E42-A02E-B6327F244030}"/>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23" name="Rectangle 160">
              <a:extLst>
                <a:ext uri="{FF2B5EF4-FFF2-40B4-BE49-F238E27FC236}">
                  <a16:creationId xmlns:a16="http://schemas.microsoft.com/office/drawing/2014/main" id="{B7E80E74-2AC2-8D44-B363-37DF3DA37598}"/>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24" name="Rectangle 161">
              <a:extLst>
                <a:ext uri="{FF2B5EF4-FFF2-40B4-BE49-F238E27FC236}">
                  <a16:creationId xmlns:a16="http://schemas.microsoft.com/office/drawing/2014/main" id="{4BB73F60-D5F2-F641-A0BF-68E3179F427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25" name="Group 162">
              <a:extLst>
                <a:ext uri="{FF2B5EF4-FFF2-40B4-BE49-F238E27FC236}">
                  <a16:creationId xmlns:a16="http://schemas.microsoft.com/office/drawing/2014/main" id="{4039A5BF-4E86-3D4C-91D1-FB1220CD6B06}"/>
                </a:ext>
              </a:extLst>
            </p:cNvPr>
            <p:cNvGrpSpPr>
              <a:grpSpLocks/>
            </p:cNvGrpSpPr>
            <p:nvPr/>
          </p:nvGrpSpPr>
          <p:grpSpPr bwMode="auto">
            <a:xfrm>
              <a:off x="4735" y="1627"/>
              <a:ext cx="582" cy="151"/>
              <a:chOff x="614" y="2568"/>
              <a:chExt cx="725" cy="139"/>
            </a:xfrm>
          </p:grpSpPr>
          <p:sp>
            <p:nvSpPr>
              <p:cNvPr id="541" name="AutoShape 163">
                <a:extLst>
                  <a:ext uri="{FF2B5EF4-FFF2-40B4-BE49-F238E27FC236}">
                    <a16:creationId xmlns:a16="http://schemas.microsoft.com/office/drawing/2014/main" id="{0E533812-E28D-7848-8C40-F91ACED2AF30}"/>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2" name="AutoShape 164">
                <a:extLst>
                  <a:ext uri="{FF2B5EF4-FFF2-40B4-BE49-F238E27FC236}">
                    <a16:creationId xmlns:a16="http://schemas.microsoft.com/office/drawing/2014/main" id="{65D9F596-07A5-F04C-9DFA-F58CB2440E16}"/>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26" name="Freeform 165">
              <a:extLst>
                <a:ext uri="{FF2B5EF4-FFF2-40B4-BE49-F238E27FC236}">
                  <a16:creationId xmlns:a16="http://schemas.microsoft.com/office/drawing/2014/main" id="{EA1FDC25-5341-AF46-8920-AA0044E93BAC}"/>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27" name="Group 166">
              <a:extLst>
                <a:ext uri="{FF2B5EF4-FFF2-40B4-BE49-F238E27FC236}">
                  <a16:creationId xmlns:a16="http://schemas.microsoft.com/office/drawing/2014/main" id="{75ABD85A-8A59-734C-BBAD-F1E8418B6E42}"/>
                </a:ext>
              </a:extLst>
            </p:cNvPr>
            <p:cNvGrpSpPr>
              <a:grpSpLocks/>
            </p:cNvGrpSpPr>
            <p:nvPr/>
          </p:nvGrpSpPr>
          <p:grpSpPr bwMode="auto">
            <a:xfrm>
              <a:off x="4739" y="1327"/>
              <a:ext cx="582" cy="139"/>
              <a:chOff x="614" y="2568"/>
              <a:chExt cx="725" cy="139"/>
            </a:xfrm>
          </p:grpSpPr>
          <p:sp>
            <p:nvSpPr>
              <p:cNvPr id="539" name="AutoShape 167">
                <a:extLst>
                  <a:ext uri="{FF2B5EF4-FFF2-40B4-BE49-F238E27FC236}">
                    <a16:creationId xmlns:a16="http://schemas.microsoft.com/office/drawing/2014/main" id="{9A2B943C-2EE9-7B42-8D3F-004CD139D5A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0" name="AutoShape 168">
                <a:extLst>
                  <a:ext uri="{FF2B5EF4-FFF2-40B4-BE49-F238E27FC236}">
                    <a16:creationId xmlns:a16="http://schemas.microsoft.com/office/drawing/2014/main" id="{99435929-42EB-3B4A-9284-715A6D22E66B}"/>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28" name="Rectangle 169">
              <a:extLst>
                <a:ext uri="{FF2B5EF4-FFF2-40B4-BE49-F238E27FC236}">
                  <a16:creationId xmlns:a16="http://schemas.microsoft.com/office/drawing/2014/main" id="{D89E839B-0009-FA43-A322-5B355B7252E4}"/>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29" name="Freeform 170">
              <a:extLst>
                <a:ext uri="{FF2B5EF4-FFF2-40B4-BE49-F238E27FC236}">
                  <a16:creationId xmlns:a16="http://schemas.microsoft.com/office/drawing/2014/main" id="{39547BFB-A126-9548-89DA-27B118EDA527}"/>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0" name="Freeform 171">
              <a:extLst>
                <a:ext uri="{FF2B5EF4-FFF2-40B4-BE49-F238E27FC236}">
                  <a16:creationId xmlns:a16="http://schemas.microsoft.com/office/drawing/2014/main" id="{68DD62BA-94AA-4D4F-8F5B-49633C1D4E1B}"/>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1" name="Oval 172">
              <a:extLst>
                <a:ext uri="{FF2B5EF4-FFF2-40B4-BE49-F238E27FC236}">
                  <a16:creationId xmlns:a16="http://schemas.microsoft.com/office/drawing/2014/main" id="{C54F0D87-7775-9345-B4FE-8867291DC408}"/>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2" name="Freeform 173">
              <a:extLst>
                <a:ext uri="{FF2B5EF4-FFF2-40B4-BE49-F238E27FC236}">
                  <a16:creationId xmlns:a16="http://schemas.microsoft.com/office/drawing/2014/main" id="{AC478874-8B70-6F4C-8BFB-278D3D497B7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3" name="AutoShape 174">
              <a:extLst>
                <a:ext uri="{FF2B5EF4-FFF2-40B4-BE49-F238E27FC236}">
                  <a16:creationId xmlns:a16="http://schemas.microsoft.com/office/drawing/2014/main" id="{25F181E9-ECE8-6C45-9630-9E557CD922F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4" name="AutoShape 175">
              <a:extLst>
                <a:ext uri="{FF2B5EF4-FFF2-40B4-BE49-F238E27FC236}">
                  <a16:creationId xmlns:a16="http://schemas.microsoft.com/office/drawing/2014/main" id="{1E3D4F85-FE81-8540-903A-A59235E0233E}"/>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5" name="Oval 176">
              <a:extLst>
                <a:ext uri="{FF2B5EF4-FFF2-40B4-BE49-F238E27FC236}">
                  <a16:creationId xmlns:a16="http://schemas.microsoft.com/office/drawing/2014/main" id="{BCFB597E-34FF-A143-A5DA-83836FAF5A91}"/>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6" name="Oval 177">
              <a:extLst>
                <a:ext uri="{FF2B5EF4-FFF2-40B4-BE49-F238E27FC236}">
                  <a16:creationId xmlns:a16="http://schemas.microsoft.com/office/drawing/2014/main" id="{A42D8F35-29EC-5646-B86B-9F691B5B6527}"/>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537" name="Oval 178">
              <a:extLst>
                <a:ext uri="{FF2B5EF4-FFF2-40B4-BE49-F238E27FC236}">
                  <a16:creationId xmlns:a16="http://schemas.microsoft.com/office/drawing/2014/main" id="{CF075237-D0D9-CF4B-A3B2-26C45C78A3F9}"/>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8" name="Rectangle 179">
              <a:extLst>
                <a:ext uri="{FF2B5EF4-FFF2-40B4-BE49-F238E27FC236}">
                  <a16:creationId xmlns:a16="http://schemas.microsoft.com/office/drawing/2014/main" id="{253DDF8F-80F2-B14F-97BA-109570D9664B}"/>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597" name="Group 596">
            <a:extLst>
              <a:ext uri="{FF2B5EF4-FFF2-40B4-BE49-F238E27FC236}">
                <a16:creationId xmlns:a16="http://schemas.microsoft.com/office/drawing/2014/main" id="{D93E1841-88BD-D448-9F73-830397405006}"/>
              </a:ext>
            </a:extLst>
          </p:cNvPr>
          <p:cNvGrpSpPr/>
          <p:nvPr/>
        </p:nvGrpSpPr>
        <p:grpSpPr>
          <a:xfrm>
            <a:off x="5430426" y="3270309"/>
            <a:ext cx="853832" cy="472456"/>
            <a:chOff x="7493876" y="2774731"/>
            <a:chExt cx="1481958" cy="894622"/>
          </a:xfrm>
        </p:grpSpPr>
        <p:sp>
          <p:nvSpPr>
            <p:cNvPr id="598" name="Freeform 597">
              <a:extLst>
                <a:ext uri="{FF2B5EF4-FFF2-40B4-BE49-F238E27FC236}">
                  <a16:creationId xmlns:a16="http://schemas.microsoft.com/office/drawing/2014/main" id="{B359CA66-9104-9E46-ABBC-385E1E4483E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599" name="Oval 598">
              <a:extLst>
                <a:ext uri="{FF2B5EF4-FFF2-40B4-BE49-F238E27FC236}">
                  <a16:creationId xmlns:a16="http://schemas.microsoft.com/office/drawing/2014/main" id="{B2D08667-01C3-CD4F-B7A4-167AA296748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600" name="Group 599">
              <a:extLst>
                <a:ext uri="{FF2B5EF4-FFF2-40B4-BE49-F238E27FC236}">
                  <a16:creationId xmlns:a16="http://schemas.microsoft.com/office/drawing/2014/main" id="{4D73295F-19B2-9F4D-BF15-1339ED79C2C1}"/>
                </a:ext>
              </a:extLst>
            </p:cNvPr>
            <p:cNvGrpSpPr/>
            <p:nvPr/>
          </p:nvGrpSpPr>
          <p:grpSpPr>
            <a:xfrm>
              <a:off x="7713663" y="2848339"/>
              <a:ext cx="1042107" cy="425543"/>
              <a:chOff x="7786941" y="2884917"/>
              <a:chExt cx="897649" cy="353919"/>
            </a:xfrm>
          </p:grpSpPr>
          <p:sp>
            <p:nvSpPr>
              <p:cNvPr id="601" name="Freeform 600">
                <a:extLst>
                  <a:ext uri="{FF2B5EF4-FFF2-40B4-BE49-F238E27FC236}">
                    <a16:creationId xmlns:a16="http://schemas.microsoft.com/office/drawing/2014/main" id="{FE20BD82-3369-5A43-99ED-4E445A65AB4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02" name="Freeform 601">
                <a:extLst>
                  <a:ext uri="{FF2B5EF4-FFF2-40B4-BE49-F238E27FC236}">
                    <a16:creationId xmlns:a16="http://schemas.microsoft.com/office/drawing/2014/main" id="{617A137B-1D45-8C4F-8899-54EAB8E1C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03" name="Freeform 602">
                <a:extLst>
                  <a:ext uri="{FF2B5EF4-FFF2-40B4-BE49-F238E27FC236}">
                    <a16:creationId xmlns:a16="http://schemas.microsoft.com/office/drawing/2014/main" id="{CD807370-376F-5540-BD24-28420E4B43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04" name="Freeform 603">
                <a:extLst>
                  <a:ext uri="{FF2B5EF4-FFF2-40B4-BE49-F238E27FC236}">
                    <a16:creationId xmlns:a16="http://schemas.microsoft.com/office/drawing/2014/main" id="{6B1DEE97-A3C3-2C4C-B320-BEE84FF767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605" name="Group 604">
            <a:extLst>
              <a:ext uri="{FF2B5EF4-FFF2-40B4-BE49-F238E27FC236}">
                <a16:creationId xmlns:a16="http://schemas.microsoft.com/office/drawing/2014/main" id="{51081915-1C7C-2048-A0F4-CFE36C5B63E9}"/>
              </a:ext>
            </a:extLst>
          </p:cNvPr>
          <p:cNvGrpSpPr/>
          <p:nvPr/>
        </p:nvGrpSpPr>
        <p:grpSpPr>
          <a:xfrm>
            <a:off x="6752719" y="3019298"/>
            <a:ext cx="853832" cy="472456"/>
            <a:chOff x="7493876" y="2774731"/>
            <a:chExt cx="1481958" cy="894622"/>
          </a:xfrm>
        </p:grpSpPr>
        <p:sp>
          <p:nvSpPr>
            <p:cNvPr id="606" name="Freeform 605">
              <a:extLst>
                <a:ext uri="{FF2B5EF4-FFF2-40B4-BE49-F238E27FC236}">
                  <a16:creationId xmlns:a16="http://schemas.microsoft.com/office/drawing/2014/main" id="{2CCD670D-FB4E-4F45-9A28-734AABF3C6D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607" name="Oval 606">
              <a:extLst>
                <a:ext uri="{FF2B5EF4-FFF2-40B4-BE49-F238E27FC236}">
                  <a16:creationId xmlns:a16="http://schemas.microsoft.com/office/drawing/2014/main" id="{6B17EE1A-2279-4B41-8A72-8598678AD94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608" name="Group 607">
              <a:extLst>
                <a:ext uri="{FF2B5EF4-FFF2-40B4-BE49-F238E27FC236}">
                  <a16:creationId xmlns:a16="http://schemas.microsoft.com/office/drawing/2014/main" id="{3ECBE2AF-8C50-C347-AA66-6781018D86E1}"/>
                </a:ext>
              </a:extLst>
            </p:cNvPr>
            <p:cNvGrpSpPr/>
            <p:nvPr/>
          </p:nvGrpSpPr>
          <p:grpSpPr>
            <a:xfrm>
              <a:off x="7713663" y="2848339"/>
              <a:ext cx="1042107" cy="425543"/>
              <a:chOff x="7786941" y="2884917"/>
              <a:chExt cx="897649" cy="353919"/>
            </a:xfrm>
          </p:grpSpPr>
          <p:sp>
            <p:nvSpPr>
              <p:cNvPr id="609" name="Freeform 608">
                <a:extLst>
                  <a:ext uri="{FF2B5EF4-FFF2-40B4-BE49-F238E27FC236}">
                    <a16:creationId xmlns:a16="http://schemas.microsoft.com/office/drawing/2014/main" id="{4481D58B-EEDD-EE45-B268-B4EA2246FB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10" name="Freeform 609">
                <a:extLst>
                  <a:ext uri="{FF2B5EF4-FFF2-40B4-BE49-F238E27FC236}">
                    <a16:creationId xmlns:a16="http://schemas.microsoft.com/office/drawing/2014/main" id="{9896F39B-E74D-2D41-8D9B-5A9CFD8DF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11" name="Freeform 610">
                <a:extLst>
                  <a:ext uri="{FF2B5EF4-FFF2-40B4-BE49-F238E27FC236}">
                    <a16:creationId xmlns:a16="http://schemas.microsoft.com/office/drawing/2014/main" id="{25BF311A-BCE1-C643-803E-A3F3469DD4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17FD2B9C-75D3-134E-AC55-315AA4BE8FC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613" name="Group 612">
            <a:extLst>
              <a:ext uri="{FF2B5EF4-FFF2-40B4-BE49-F238E27FC236}">
                <a16:creationId xmlns:a16="http://schemas.microsoft.com/office/drawing/2014/main" id="{60A20BD4-E117-2C49-9814-962578CBD00D}"/>
              </a:ext>
            </a:extLst>
          </p:cNvPr>
          <p:cNvGrpSpPr/>
          <p:nvPr/>
        </p:nvGrpSpPr>
        <p:grpSpPr>
          <a:xfrm>
            <a:off x="7496789" y="3749923"/>
            <a:ext cx="853832" cy="472456"/>
            <a:chOff x="7493876" y="2774731"/>
            <a:chExt cx="1481958" cy="894622"/>
          </a:xfrm>
        </p:grpSpPr>
        <p:sp>
          <p:nvSpPr>
            <p:cNvPr id="614" name="Freeform 613">
              <a:extLst>
                <a:ext uri="{FF2B5EF4-FFF2-40B4-BE49-F238E27FC236}">
                  <a16:creationId xmlns:a16="http://schemas.microsoft.com/office/drawing/2014/main" id="{4E4A0CD1-58ED-A54D-BBFF-12C92719E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615" name="Oval 614">
              <a:extLst>
                <a:ext uri="{FF2B5EF4-FFF2-40B4-BE49-F238E27FC236}">
                  <a16:creationId xmlns:a16="http://schemas.microsoft.com/office/drawing/2014/main" id="{C158890B-E991-FF49-8AA1-72A4254786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616" name="Group 615">
              <a:extLst>
                <a:ext uri="{FF2B5EF4-FFF2-40B4-BE49-F238E27FC236}">
                  <a16:creationId xmlns:a16="http://schemas.microsoft.com/office/drawing/2014/main" id="{E8B134DC-D1F8-B34A-9AA5-C82E19D26594}"/>
                </a:ext>
              </a:extLst>
            </p:cNvPr>
            <p:cNvGrpSpPr/>
            <p:nvPr/>
          </p:nvGrpSpPr>
          <p:grpSpPr>
            <a:xfrm>
              <a:off x="7713663" y="2848339"/>
              <a:ext cx="1042107" cy="425543"/>
              <a:chOff x="7786941" y="2884917"/>
              <a:chExt cx="897649" cy="353919"/>
            </a:xfrm>
          </p:grpSpPr>
          <p:sp>
            <p:nvSpPr>
              <p:cNvPr id="617" name="Freeform 616">
                <a:extLst>
                  <a:ext uri="{FF2B5EF4-FFF2-40B4-BE49-F238E27FC236}">
                    <a16:creationId xmlns:a16="http://schemas.microsoft.com/office/drawing/2014/main" id="{46A021F0-A4AA-9D4C-B3CA-33BBC2B398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18" name="Freeform 617">
                <a:extLst>
                  <a:ext uri="{FF2B5EF4-FFF2-40B4-BE49-F238E27FC236}">
                    <a16:creationId xmlns:a16="http://schemas.microsoft.com/office/drawing/2014/main" id="{05568410-5821-3848-8CFE-24A7B10364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19" name="Freeform 618">
                <a:extLst>
                  <a:ext uri="{FF2B5EF4-FFF2-40B4-BE49-F238E27FC236}">
                    <a16:creationId xmlns:a16="http://schemas.microsoft.com/office/drawing/2014/main" id="{1F622DFA-BD68-F84E-B93E-A50B5AFFF1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3CD0E9D0-4C11-1E4C-BDBC-0878BE70EF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621" name="Group 620">
            <a:extLst>
              <a:ext uri="{FF2B5EF4-FFF2-40B4-BE49-F238E27FC236}">
                <a16:creationId xmlns:a16="http://schemas.microsoft.com/office/drawing/2014/main" id="{D25D3FA7-4E6E-854A-AA36-AA556C5A251C}"/>
              </a:ext>
            </a:extLst>
          </p:cNvPr>
          <p:cNvGrpSpPr/>
          <p:nvPr/>
        </p:nvGrpSpPr>
        <p:grpSpPr>
          <a:xfrm>
            <a:off x="4139507" y="5298141"/>
            <a:ext cx="809010" cy="502026"/>
            <a:chOff x="7493876" y="2774731"/>
            <a:chExt cx="1481958" cy="894622"/>
          </a:xfrm>
        </p:grpSpPr>
        <p:sp>
          <p:nvSpPr>
            <p:cNvPr id="622" name="Freeform 621">
              <a:extLst>
                <a:ext uri="{FF2B5EF4-FFF2-40B4-BE49-F238E27FC236}">
                  <a16:creationId xmlns:a16="http://schemas.microsoft.com/office/drawing/2014/main" id="{5FD51C8E-8595-104A-839D-0A7CCF6C83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623" name="Oval 622">
              <a:extLst>
                <a:ext uri="{FF2B5EF4-FFF2-40B4-BE49-F238E27FC236}">
                  <a16:creationId xmlns:a16="http://schemas.microsoft.com/office/drawing/2014/main" id="{7BF2815A-C8DA-D545-BC77-1CE42331895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624" name="Group 623">
              <a:extLst>
                <a:ext uri="{FF2B5EF4-FFF2-40B4-BE49-F238E27FC236}">
                  <a16:creationId xmlns:a16="http://schemas.microsoft.com/office/drawing/2014/main" id="{72683926-F4A5-734E-95F4-F7A096F17AC1}"/>
                </a:ext>
              </a:extLst>
            </p:cNvPr>
            <p:cNvGrpSpPr/>
            <p:nvPr/>
          </p:nvGrpSpPr>
          <p:grpSpPr>
            <a:xfrm>
              <a:off x="7713663" y="2848339"/>
              <a:ext cx="1042107" cy="425543"/>
              <a:chOff x="7786941" y="2884917"/>
              <a:chExt cx="897649" cy="353919"/>
            </a:xfrm>
          </p:grpSpPr>
          <p:sp>
            <p:nvSpPr>
              <p:cNvPr id="625" name="Freeform 624">
                <a:extLst>
                  <a:ext uri="{FF2B5EF4-FFF2-40B4-BE49-F238E27FC236}">
                    <a16:creationId xmlns:a16="http://schemas.microsoft.com/office/drawing/2014/main" id="{2B87A071-D3E2-BF49-BA3E-65F560A24C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26" name="Freeform 625">
                <a:extLst>
                  <a:ext uri="{FF2B5EF4-FFF2-40B4-BE49-F238E27FC236}">
                    <a16:creationId xmlns:a16="http://schemas.microsoft.com/office/drawing/2014/main" id="{D2B17A90-DD53-0F40-85E2-5616E727EB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91E68B9D-2945-4D42-8E64-070106085C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FF72236A-B234-BB44-8D95-3F909B257A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629" name="Group 628">
            <a:extLst>
              <a:ext uri="{FF2B5EF4-FFF2-40B4-BE49-F238E27FC236}">
                <a16:creationId xmlns:a16="http://schemas.microsoft.com/office/drawing/2014/main" id="{1113BD39-40DA-4143-8341-7A1BCEE81256}"/>
              </a:ext>
            </a:extLst>
          </p:cNvPr>
          <p:cNvGrpSpPr/>
          <p:nvPr/>
        </p:nvGrpSpPr>
        <p:grpSpPr>
          <a:xfrm>
            <a:off x="5872016" y="4978459"/>
            <a:ext cx="809010" cy="502026"/>
            <a:chOff x="7493876" y="2774731"/>
            <a:chExt cx="1481958" cy="894622"/>
          </a:xfrm>
        </p:grpSpPr>
        <p:sp>
          <p:nvSpPr>
            <p:cNvPr id="630" name="Freeform 629">
              <a:extLst>
                <a:ext uri="{FF2B5EF4-FFF2-40B4-BE49-F238E27FC236}">
                  <a16:creationId xmlns:a16="http://schemas.microsoft.com/office/drawing/2014/main" id="{779B4EA8-4BF9-6E4B-95A5-61AE828BF44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631" name="Oval 630">
              <a:extLst>
                <a:ext uri="{FF2B5EF4-FFF2-40B4-BE49-F238E27FC236}">
                  <a16:creationId xmlns:a16="http://schemas.microsoft.com/office/drawing/2014/main" id="{F142A987-761B-994C-B2CF-AA70DDB50D2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632" name="Group 631">
              <a:extLst>
                <a:ext uri="{FF2B5EF4-FFF2-40B4-BE49-F238E27FC236}">
                  <a16:creationId xmlns:a16="http://schemas.microsoft.com/office/drawing/2014/main" id="{BB8863E3-F134-5C44-AA71-F1EB9E7FAC37}"/>
                </a:ext>
              </a:extLst>
            </p:cNvPr>
            <p:cNvGrpSpPr/>
            <p:nvPr/>
          </p:nvGrpSpPr>
          <p:grpSpPr>
            <a:xfrm>
              <a:off x="7713663" y="2848339"/>
              <a:ext cx="1042107" cy="425543"/>
              <a:chOff x="7786941" y="2884917"/>
              <a:chExt cx="897649" cy="353919"/>
            </a:xfrm>
          </p:grpSpPr>
          <p:sp>
            <p:nvSpPr>
              <p:cNvPr id="633" name="Freeform 632">
                <a:extLst>
                  <a:ext uri="{FF2B5EF4-FFF2-40B4-BE49-F238E27FC236}">
                    <a16:creationId xmlns:a16="http://schemas.microsoft.com/office/drawing/2014/main" id="{13EFE091-51A0-A84D-8C74-7D49F49E7F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34" name="Freeform 633">
                <a:extLst>
                  <a:ext uri="{FF2B5EF4-FFF2-40B4-BE49-F238E27FC236}">
                    <a16:creationId xmlns:a16="http://schemas.microsoft.com/office/drawing/2014/main" id="{2007E57F-D7CB-A74F-B077-7439C454C4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1A7A87E3-0D33-1342-9288-FE279ABD0C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5752FA50-1B28-BD4A-9158-8D5053B30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673" name="Right Arrow 672">
            <a:extLst>
              <a:ext uri="{FF2B5EF4-FFF2-40B4-BE49-F238E27FC236}">
                <a16:creationId xmlns:a16="http://schemas.microsoft.com/office/drawing/2014/main" id="{B97D521A-528F-F144-A8F1-1DBCAE203C92}"/>
              </a:ext>
            </a:extLst>
          </p:cNvPr>
          <p:cNvSpPr/>
          <p:nvPr/>
        </p:nvSpPr>
        <p:spPr>
          <a:xfrm>
            <a:off x="685800" y="2756646"/>
            <a:ext cx="1313330" cy="511526"/>
          </a:xfrm>
          <a:prstGeom prst="rightArrow">
            <a:avLst/>
          </a:prstGeom>
          <a:gradFill>
            <a:gsLst>
              <a:gs pos="0">
                <a:srgbClr val="FFFFFF">
                  <a:alpha val="67000"/>
                </a:srgb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nvGrpSpPr>
          <p:cNvPr id="682" name="Group 681">
            <a:extLst>
              <a:ext uri="{FF2B5EF4-FFF2-40B4-BE49-F238E27FC236}">
                <a16:creationId xmlns:a16="http://schemas.microsoft.com/office/drawing/2014/main" id="{3683399D-A639-394A-8DF7-7F9B7AB6D7B6}"/>
              </a:ext>
            </a:extLst>
          </p:cNvPr>
          <p:cNvGrpSpPr/>
          <p:nvPr/>
        </p:nvGrpSpPr>
        <p:grpSpPr>
          <a:xfrm>
            <a:off x="1373964" y="4541734"/>
            <a:ext cx="1607995" cy="1127080"/>
            <a:chOff x="1373964" y="4541734"/>
            <a:chExt cx="1607995" cy="1127080"/>
          </a:xfrm>
        </p:grpSpPr>
        <p:sp>
          <p:nvSpPr>
            <p:cNvPr id="444" name="Text Box 404">
              <a:extLst>
                <a:ext uri="{FF2B5EF4-FFF2-40B4-BE49-F238E27FC236}">
                  <a16:creationId xmlns:a16="http://schemas.microsoft.com/office/drawing/2014/main" id="{E62F71C0-17AC-E842-AF41-29E05880C3BE}"/>
                </a:ext>
              </a:extLst>
            </p:cNvPr>
            <p:cNvSpPr txBox="1">
              <a:spLocks noChangeArrowheads="1"/>
            </p:cNvSpPr>
            <p:nvPr/>
          </p:nvSpPr>
          <p:spPr bwMode="auto">
            <a:xfrm>
              <a:off x="1373964" y="4541734"/>
              <a:ext cx="1024639"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dirty="0">
                  <a:solidFill>
                    <a:srgbClr val="C00000"/>
                  </a:solidFill>
                  <a:latin typeface="+mn-lt"/>
                </a:rPr>
                <a:t>página web</a:t>
              </a:r>
            </a:p>
          </p:txBody>
        </p:sp>
        <p:sp>
          <p:nvSpPr>
            <p:cNvPr id="677" name="Freeform 398">
              <a:extLst>
                <a:ext uri="{FF2B5EF4-FFF2-40B4-BE49-F238E27FC236}">
                  <a16:creationId xmlns:a16="http://schemas.microsoft.com/office/drawing/2014/main" id="{80939846-FA86-F748-B1A5-ABCAB922613E}"/>
                </a:ext>
              </a:extLst>
            </p:cNvPr>
            <p:cNvSpPr>
              <a:spLocks/>
            </p:cNvSpPr>
            <p:nvPr/>
          </p:nvSpPr>
          <p:spPr bwMode="auto">
            <a:xfrm>
              <a:off x="1450329" y="4799922"/>
              <a:ext cx="1531630" cy="86889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 name="connsiteX0" fmla="*/ 8799 w 9995"/>
                <a:gd name="connsiteY0" fmla="*/ 9361 h 9361"/>
                <a:gd name="connsiteX1" fmla="*/ 0 w 9995"/>
                <a:gd name="connsiteY1" fmla="*/ 6170 h 9361"/>
                <a:gd name="connsiteX2" fmla="*/ 7582 w 9995"/>
                <a:gd name="connsiteY2" fmla="*/ 6096 h 9361"/>
                <a:gd name="connsiteX3" fmla="*/ 7597 w 9995"/>
                <a:gd name="connsiteY3" fmla="*/ 0 h 9361"/>
                <a:gd name="connsiteX4" fmla="*/ 9987 w 9995"/>
                <a:gd name="connsiteY4" fmla="*/ 7243 h 9361"/>
                <a:gd name="connsiteX5" fmla="*/ 8799 w 9995"/>
                <a:gd name="connsiteY5" fmla="*/ 9361 h 9361"/>
                <a:gd name="connsiteX0" fmla="*/ 8803 w 8911"/>
                <a:gd name="connsiteY0" fmla="*/ 10000 h 10000"/>
                <a:gd name="connsiteX1" fmla="*/ 0 w 8911"/>
                <a:gd name="connsiteY1" fmla="*/ 6591 h 10000"/>
                <a:gd name="connsiteX2" fmla="*/ 7586 w 8911"/>
                <a:gd name="connsiteY2" fmla="*/ 6512 h 10000"/>
                <a:gd name="connsiteX3" fmla="*/ 7601 w 8911"/>
                <a:gd name="connsiteY3" fmla="*/ 0 h 10000"/>
                <a:gd name="connsiteX4" fmla="*/ 8880 w 8911"/>
                <a:gd name="connsiteY4" fmla="*/ 6748 h 10000"/>
                <a:gd name="connsiteX5" fmla="*/ 8803 w 8911"/>
                <a:gd name="connsiteY5" fmla="*/ 10000 h 10000"/>
                <a:gd name="connsiteX0" fmla="*/ 9879 w 9965"/>
                <a:gd name="connsiteY0" fmla="*/ 10000 h 10000"/>
                <a:gd name="connsiteX1" fmla="*/ 0 w 9965"/>
                <a:gd name="connsiteY1" fmla="*/ 6591 h 10000"/>
                <a:gd name="connsiteX2" fmla="*/ 8513 w 9965"/>
                <a:gd name="connsiteY2" fmla="*/ 6512 h 10000"/>
                <a:gd name="connsiteX3" fmla="*/ 8530 w 9965"/>
                <a:gd name="connsiteY3" fmla="*/ 0 h 10000"/>
                <a:gd name="connsiteX4" fmla="*/ 9965 w 9965"/>
                <a:gd name="connsiteY4" fmla="*/ 6748 h 10000"/>
                <a:gd name="connsiteX5" fmla="*/ 9879 w 9965"/>
                <a:gd name="connsiteY5" fmla="*/ 10000 h 10000"/>
                <a:gd name="connsiteX0" fmla="*/ 9914 w 10000"/>
                <a:gd name="connsiteY0" fmla="*/ 10000 h 10000"/>
                <a:gd name="connsiteX1" fmla="*/ 0 w 10000"/>
                <a:gd name="connsiteY1" fmla="*/ 6591 h 10000"/>
                <a:gd name="connsiteX2" fmla="*/ 8543 w 10000"/>
                <a:gd name="connsiteY2" fmla="*/ 6512 h 10000"/>
                <a:gd name="connsiteX3" fmla="*/ 8560 w 10000"/>
                <a:gd name="connsiteY3" fmla="*/ 0 h 10000"/>
                <a:gd name="connsiteX4" fmla="*/ 10000 w 10000"/>
                <a:gd name="connsiteY4" fmla="*/ 6748 h 10000"/>
                <a:gd name="connsiteX5" fmla="*/ 9914 w 10000"/>
                <a:gd name="connsiteY5" fmla="*/ 10000 h 10000"/>
                <a:gd name="connsiteX0" fmla="*/ 11628 w 11714"/>
                <a:gd name="connsiteY0" fmla="*/ 10000 h 10000"/>
                <a:gd name="connsiteX1" fmla="*/ 0 w 11714"/>
                <a:gd name="connsiteY1" fmla="*/ 9319 h 10000"/>
                <a:gd name="connsiteX2" fmla="*/ 10257 w 11714"/>
                <a:gd name="connsiteY2" fmla="*/ 6512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261"/>
                <a:gd name="connsiteX1" fmla="*/ 0 w 11714"/>
                <a:gd name="connsiteY1" fmla="*/ 9319 h 10261"/>
                <a:gd name="connsiteX2" fmla="*/ 9631 w 11714"/>
                <a:gd name="connsiteY2" fmla="*/ 8797 h 10261"/>
                <a:gd name="connsiteX3" fmla="*/ 10274 w 11714"/>
                <a:gd name="connsiteY3" fmla="*/ 0 h 10261"/>
                <a:gd name="connsiteX4" fmla="*/ 11714 w 11714"/>
                <a:gd name="connsiteY4" fmla="*/ 6748 h 10261"/>
                <a:gd name="connsiteX5" fmla="*/ 11628 w 11714"/>
                <a:gd name="connsiteY5" fmla="*/ 10000 h 10261"/>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58 w 11714"/>
                <a:gd name="connsiteY2" fmla="*/ 9070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8329 h 8329"/>
                <a:gd name="connsiteX1" fmla="*/ 0 w 11714"/>
                <a:gd name="connsiteY1" fmla="*/ 7648 h 8329"/>
                <a:gd name="connsiteX2" fmla="*/ 9658 w 11714"/>
                <a:gd name="connsiteY2" fmla="*/ 7399 h 8329"/>
                <a:gd name="connsiteX3" fmla="*/ 9784 w 11714"/>
                <a:gd name="connsiteY3" fmla="*/ 0 h 8329"/>
                <a:gd name="connsiteX4" fmla="*/ 11714 w 11714"/>
                <a:gd name="connsiteY4" fmla="*/ 5077 h 8329"/>
                <a:gd name="connsiteX5" fmla="*/ 11628 w 11714"/>
                <a:gd name="connsiteY5" fmla="*/ 8329 h 8329"/>
                <a:gd name="connsiteX0" fmla="*/ 9927 w 10000"/>
                <a:gd name="connsiteY0" fmla="*/ 10000 h 10000"/>
                <a:gd name="connsiteX1" fmla="*/ 0 w 10000"/>
                <a:gd name="connsiteY1" fmla="*/ 9182 h 10000"/>
                <a:gd name="connsiteX2" fmla="*/ 8245 w 10000"/>
                <a:gd name="connsiteY2" fmla="*/ 8883 h 10000"/>
                <a:gd name="connsiteX3" fmla="*/ 8352 w 10000"/>
                <a:gd name="connsiteY3" fmla="*/ 0 h 10000"/>
                <a:gd name="connsiteX4" fmla="*/ 10000 w 10000"/>
                <a:gd name="connsiteY4" fmla="*/ 6096 h 10000"/>
                <a:gd name="connsiteX5" fmla="*/ 992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27" y="10000"/>
                  </a:moveTo>
                  <a:cubicBezTo>
                    <a:pt x="7231" y="9836"/>
                    <a:pt x="6474" y="9595"/>
                    <a:pt x="0" y="9182"/>
                  </a:cubicBezTo>
                  <a:lnTo>
                    <a:pt x="8245" y="8883"/>
                  </a:lnTo>
                  <a:cubicBezTo>
                    <a:pt x="8212" y="5538"/>
                    <a:pt x="8387" y="3345"/>
                    <a:pt x="8352" y="0"/>
                  </a:cubicBezTo>
                  <a:cubicBezTo>
                    <a:pt x="8852" y="3416"/>
                    <a:pt x="8942" y="4239"/>
                    <a:pt x="10000" y="6096"/>
                  </a:cubicBezTo>
                  <a:cubicBezTo>
                    <a:pt x="9991" y="7928"/>
                    <a:pt x="9934" y="8700"/>
                    <a:pt x="9927"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pic>
          <p:nvPicPr>
            <p:cNvPr id="443" name="Picture 401">
              <a:extLst>
                <a:ext uri="{FF2B5EF4-FFF2-40B4-BE49-F238E27FC236}">
                  <a16:creationId xmlns:a16="http://schemas.microsoft.com/office/drawing/2014/main" id="{6E2D6C5A-5878-8249-B10C-04E17B9327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84743" y="4817138"/>
              <a:ext cx="1243012" cy="768350"/>
            </a:xfrm>
            <a:prstGeom prst="rect">
              <a:avLst/>
            </a:prstGeom>
            <a:noFill/>
            <a:ln w="15875">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547" name="Group 248">
            <a:extLst>
              <a:ext uri="{FF2B5EF4-FFF2-40B4-BE49-F238E27FC236}">
                <a16:creationId xmlns:a16="http://schemas.microsoft.com/office/drawing/2014/main" id="{DD74A46B-8CFF-C14D-B141-BB4A8B9E896A}"/>
              </a:ext>
            </a:extLst>
          </p:cNvPr>
          <p:cNvGrpSpPr>
            <a:grpSpLocks/>
          </p:cNvGrpSpPr>
          <p:nvPr/>
        </p:nvGrpSpPr>
        <p:grpSpPr bwMode="auto">
          <a:xfrm>
            <a:off x="2957232" y="5059642"/>
            <a:ext cx="358775" cy="623888"/>
            <a:chOff x="4140" y="429"/>
            <a:chExt cx="1425" cy="2396"/>
          </a:xfrm>
        </p:grpSpPr>
        <p:sp>
          <p:nvSpPr>
            <p:cNvPr id="548" name="Freeform 148">
              <a:extLst>
                <a:ext uri="{FF2B5EF4-FFF2-40B4-BE49-F238E27FC236}">
                  <a16:creationId xmlns:a16="http://schemas.microsoft.com/office/drawing/2014/main" id="{E26405AF-3E42-AA41-BFD2-3B794853136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9" name="Rectangle 149">
              <a:extLst>
                <a:ext uri="{FF2B5EF4-FFF2-40B4-BE49-F238E27FC236}">
                  <a16:creationId xmlns:a16="http://schemas.microsoft.com/office/drawing/2014/main" id="{47D37451-2947-344E-8E7A-210E7A2D6610}"/>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0" name="Freeform 150">
              <a:extLst>
                <a:ext uri="{FF2B5EF4-FFF2-40B4-BE49-F238E27FC236}">
                  <a16:creationId xmlns:a16="http://schemas.microsoft.com/office/drawing/2014/main" id="{794051DE-EDD2-9D49-9A64-72D78C5AFF6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1" name="Freeform 151">
              <a:extLst>
                <a:ext uri="{FF2B5EF4-FFF2-40B4-BE49-F238E27FC236}">
                  <a16:creationId xmlns:a16="http://schemas.microsoft.com/office/drawing/2014/main" id="{6B3A31B2-65E4-2D43-AF3A-C267D981839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2" name="Rectangle 152">
              <a:extLst>
                <a:ext uri="{FF2B5EF4-FFF2-40B4-BE49-F238E27FC236}">
                  <a16:creationId xmlns:a16="http://schemas.microsoft.com/office/drawing/2014/main" id="{5BDB8D32-4034-0648-9A9C-461080F067B4}"/>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53" name="Group 153">
              <a:extLst>
                <a:ext uri="{FF2B5EF4-FFF2-40B4-BE49-F238E27FC236}">
                  <a16:creationId xmlns:a16="http://schemas.microsoft.com/office/drawing/2014/main" id="{98227220-D87B-BF44-BAA0-CA8B03DA617D}"/>
                </a:ext>
              </a:extLst>
            </p:cNvPr>
            <p:cNvGrpSpPr>
              <a:grpSpLocks/>
            </p:cNvGrpSpPr>
            <p:nvPr/>
          </p:nvGrpSpPr>
          <p:grpSpPr bwMode="auto">
            <a:xfrm>
              <a:off x="4749" y="668"/>
              <a:ext cx="581" cy="145"/>
              <a:chOff x="614" y="2568"/>
              <a:chExt cx="725" cy="139"/>
            </a:xfrm>
          </p:grpSpPr>
          <p:sp>
            <p:nvSpPr>
              <p:cNvPr id="578" name="AutoShape 154">
                <a:extLst>
                  <a:ext uri="{FF2B5EF4-FFF2-40B4-BE49-F238E27FC236}">
                    <a16:creationId xmlns:a16="http://schemas.microsoft.com/office/drawing/2014/main" id="{250B641D-BA68-CF4E-8F1A-14F5DEB8A2F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9" name="AutoShape 155">
                <a:extLst>
                  <a:ext uri="{FF2B5EF4-FFF2-40B4-BE49-F238E27FC236}">
                    <a16:creationId xmlns:a16="http://schemas.microsoft.com/office/drawing/2014/main" id="{787D2112-54A6-DD4C-91A7-7982CA3DDC8D}"/>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54" name="Rectangle 156">
              <a:extLst>
                <a:ext uri="{FF2B5EF4-FFF2-40B4-BE49-F238E27FC236}">
                  <a16:creationId xmlns:a16="http://schemas.microsoft.com/office/drawing/2014/main" id="{ED074C77-4F92-864B-A252-8CABF356F331}"/>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55" name="Group 157">
              <a:extLst>
                <a:ext uri="{FF2B5EF4-FFF2-40B4-BE49-F238E27FC236}">
                  <a16:creationId xmlns:a16="http://schemas.microsoft.com/office/drawing/2014/main" id="{E45C5AAE-9CEA-5D45-9B1F-D1201EA7A8B1}"/>
                </a:ext>
              </a:extLst>
            </p:cNvPr>
            <p:cNvGrpSpPr>
              <a:grpSpLocks/>
            </p:cNvGrpSpPr>
            <p:nvPr/>
          </p:nvGrpSpPr>
          <p:grpSpPr bwMode="auto">
            <a:xfrm>
              <a:off x="4747" y="994"/>
              <a:ext cx="581" cy="134"/>
              <a:chOff x="614" y="2568"/>
              <a:chExt cx="725" cy="139"/>
            </a:xfrm>
          </p:grpSpPr>
          <p:sp>
            <p:nvSpPr>
              <p:cNvPr id="576" name="AutoShape 158">
                <a:extLst>
                  <a:ext uri="{FF2B5EF4-FFF2-40B4-BE49-F238E27FC236}">
                    <a16:creationId xmlns:a16="http://schemas.microsoft.com/office/drawing/2014/main" id="{23A4FF84-0E8C-5B4F-8656-A4C26D3FB900}"/>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7" name="AutoShape 159">
                <a:extLst>
                  <a:ext uri="{FF2B5EF4-FFF2-40B4-BE49-F238E27FC236}">
                    <a16:creationId xmlns:a16="http://schemas.microsoft.com/office/drawing/2014/main" id="{3A8A84FE-F7E1-EA40-BE3B-E5A1F1A193FD}"/>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56" name="Rectangle 160">
              <a:extLst>
                <a:ext uri="{FF2B5EF4-FFF2-40B4-BE49-F238E27FC236}">
                  <a16:creationId xmlns:a16="http://schemas.microsoft.com/office/drawing/2014/main" id="{5A74EA63-0B5F-FB48-AA96-CDECA866888C}"/>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7" name="Rectangle 161">
              <a:extLst>
                <a:ext uri="{FF2B5EF4-FFF2-40B4-BE49-F238E27FC236}">
                  <a16:creationId xmlns:a16="http://schemas.microsoft.com/office/drawing/2014/main" id="{58A4912C-FD7F-3745-98E7-736F73EB1AEC}"/>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58" name="Group 162">
              <a:extLst>
                <a:ext uri="{FF2B5EF4-FFF2-40B4-BE49-F238E27FC236}">
                  <a16:creationId xmlns:a16="http://schemas.microsoft.com/office/drawing/2014/main" id="{A7ED305B-1858-0C4C-8889-5F08D18EEA1E}"/>
                </a:ext>
              </a:extLst>
            </p:cNvPr>
            <p:cNvGrpSpPr>
              <a:grpSpLocks/>
            </p:cNvGrpSpPr>
            <p:nvPr/>
          </p:nvGrpSpPr>
          <p:grpSpPr bwMode="auto">
            <a:xfrm>
              <a:off x="4735" y="1627"/>
              <a:ext cx="582" cy="151"/>
              <a:chOff x="614" y="2568"/>
              <a:chExt cx="725" cy="139"/>
            </a:xfrm>
          </p:grpSpPr>
          <p:sp>
            <p:nvSpPr>
              <p:cNvPr id="574" name="AutoShape 163">
                <a:extLst>
                  <a:ext uri="{FF2B5EF4-FFF2-40B4-BE49-F238E27FC236}">
                    <a16:creationId xmlns:a16="http://schemas.microsoft.com/office/drawing/2014/main" id="{E0A7BB14-4EE6-E649-A054-B7ACF2A810DE}"/>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5" name="AutoShape 164">
                <a:extLst>
                  <a:ext uri="{FF2B5EF4-FFF2-40B4-BE49-F238E27FC236}">
                    <a16:creationId xmlns:a16="http://schemas.microsoft.com/office/drawing/2014/main" id="{87C1BCDA-D3DA-3C44-A348-6B38470DD89B}"/>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59" name="Freeform 165">
              <a:extLst>
                <a:ext uri="{FF2B5EF4-FFF2-40B4-BE49-F238E27FC236}">
                  <a16:creationId xmlns:a16="http://schemas.microsoft.com/office/drawing/2014/main" id="{353439C9-DEEB-6349-ABEB-ED29E03E88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60" name="Group 166">
              <a:extLst>
                <a:ext uri="{FF2B5EF4-FFF2-40B4-BE49-F238E27FC236}">
                  <a16:creationId xmlns:a16="http://schemas.microsoft.com/office/drawing/2014/main" id="{B5D33585-759B-2A49-99A7-061236F88442}"/>
                </a:ext>
              </a:extLst>
            </p:cNvPr>
            <p:cNvGrpSpPr>
              <a:grpSpLocks/>
            </p:cNvGrpSpPr>
            <p:nvPr/>
          </p:nvGrpSpPr>
          <p:grpSpPr bwMode="auto">
            <a:xfrm>
              <a:off x="4739" y="1327"/>
              <a:ext cx="582" cy="139"/>
              <a:chOff x="614" y="2568"/>
              <a:chExt cx="725" cy="139"/>
            </a:xfrm>
          </p:grpSpPr>
          <p:sp>
            <p:nvSpPr>
              <p:cNvPr id="572" name="AutoShape 167">
                <a:extLst>
                  <a:ext uri="{FF2B5EF4-FFF2-40B4-BE49-F238E27FC236}">
                    <a16:creationId xmlns:a16="http://schemas.microsoft.com/office/drawing/2014/main" id="{CA773528-AD84-7D48-8019-9201E6A9C817}"/>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3" name="AutoShape 168">
                <a:extLst>
                  <a:ext uri="{FF2B5EF4-FFF2-40B4-BE49-F238E27FC236}">
                    <a16:creationId xmlns:a16="http://schemas.microsoft.com/office/drawing/2014/main" id="{472F7D5E-1AD1-264C-9D28-AFB2CA688B3E}"/>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61" name="Rectangle 169">
              <a:extLst>
                <a:ext uri="{FF2B5EF4-FFF2-40B4-BE49-F238E27FC236}">
                  <a16:creationId xmlns:a16="http://schemas.microsoft.com/office/drawing/2014/main" id="{1E31944B-126C-0C48-8360-3955ACFF9708}"/>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2" name="Freeform 170">
              <a:extLst>
                <a:ext uri="{FF2B5EF4-FFF2-40B4-BE49-F238E27FC236}">
                  <a16:creationId xmlns:a16="http://schemas.microsoft.com/office/drawing/2014/main" id="{AF8E0510-EA92-E34B-BAF8-A7129AFADEE5}"/>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3" name="Freeform 171">
              <a:extLst>
                <a:ext uri="{FF2B5EF4-FFF2-40B4-BE49-F238E27FC236}">
                  <a16:creationId xmlns:a16="http://schemas.microsoft.com/office/drawing/2014/main" id="{794611B1-1F70-D644-A04B-BCECE318FD7C}"/>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4" name="Oval 172">
              <a:extLst>
                <a:ext uri="{FF2B5EF4-FFF2-40B4-BE49-F238E27FC236}">
                  <a16:creationId xmlns:a16="http://schemas.microsoft.com/office/drawing/2014/main" id="{A637D4FD-E378-BA4B-B33A-0D90745CB795}"/>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5" name="Freeform 173">
              <a:extLst>
                <a:ext uri="{FF2B5EF4-FFF2-40B4-BE49-F238E27FC236}">
                  <a16:creationId xmlns:a16="http://schemas.microsoft.com/office/drawing/2014/main" id="{9422064F-7319-E348-881D-6E240552A5A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6" name="AutoShape 174">
              <a:extLst>
                <a:ext uri="{FF2B5EF4-FFF2-40B4-BE49-F238E27FC236}">
                  <a16:creationId xmlns:a16="http://schemas.microsoft.com/office/drawing/2014/main" id="{2F2D8D29-4918-BC40-B587-0167A6D7B33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7" name="AutoShape 175">
              <a:extLst>
                <a:ext uri="{FF2B5EF4-FFF2-40B4-BE49-F238E27FC236}">
                  <a16:creationId xmlns:a16="http://schemas.microsoft.com/office/drawing/2014/main" id="{CA9837DA-B6EB-3E4C-8ABD-BA649DD5B56A}"/>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8" name="Oval 176">
              <a:extLst>
                <a:ext uri="{FF2B5EF4-FFF2-40B4-BE49-F238E27FC236}">
                  <a16:creationId xmlns:a16="http://schemas.microsoft.com/office/drawing/2014/main" id="{292FD403-2A63-E04F-A616-3EFB915BE19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9" name="Oval 177">
              <a:extLst>
                <a:ext uri="{FF2B5EF4-FFF2-40B4-BE49-F238E27FC236}">
                  <a16:creationId xmlns:a16="http://schemas.microsoft.com/office/drawing/2014/main" id="{B38211AD-96E2-E840-ABF7-46912AF886E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570" name="Oval 178">
              <a:extLst>
                <a:ext uri="{FF2B5EF4-FFF2-40B4-BE49-F238E27FC236}">
                  <a16:creationId xmlns:a16="http://schemas.microsoft.com/office/drawing/2014/main" id="{33893241-FF92-AC41-AD12-42C30CE706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1" name="Rectangle 179">
              <a:extLst>
                <a:ext uri="{FF2B5EF4-FFF2-40B4-BE49-F238E27FC236}">
                  <a16:creationId xmlns:a16="http://schemas.microsoft.com/office/drawing/2014/main" id="{7D299A7B-FEF5-C342-9684-CEEEDE5EAB30}"/>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683" name="Rectangle 3">
            <a:extLst>
              <a:ext uri="{FF2B5EF4-FFF2-40B4-BE49-F238E27FC236}">
                <a16:creationId xmlns:a16="http://schemas.microsoft.com/office/drawing/2014/main" id="{1A556173-0263-214D-9BE3-6EA12C023ADE}"/>
              </a:ext>
            </a:extLst>
          </p:cNvPr>
          <p:cNvSpPr txBox="1">
            <a:spLocks noChangeArrowheads="1"/>
          </p:cNvSpPr>
          <p:nvPr/>
        </p:nvSpPr>
        <p:spPr>
          <a:xfrm>
            <a:off x="8877300" y="1833563"/>
            <a:ext cx="2878418" cy="13160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pt-BR" dirty="0"/>
              <a:t>cliente móvel que chega se conecta à rede …</a:t>
            </a:r>
            <a:endParaRPr lang="pt-BR" sz="2400" dirty="0"/>
          </a:p>
          <a:p>
            <a:pPr>
              <a:defRPr/>
            </a:pPr>
            <a:endParaRPr lang="pt-BR" sz="3200" dirty="0"/>
          </a:p>
          <a:p>
            <a:pPr>
              <a:defRPr/>
            </a:pPr>
            <a:endParaRPr lang="pt-BR" dirty="0">
              <a:latin typeface="Gill Sans MT" charset="0"/>
            </a:endParaRPr>
          </a:p>
        </p:txBody>
      </p:sp>
      <p:sp>
        <p:nvSpPr>
          <p:cNvPr id="684" name="Rectangle 3">
            <a:extLst>
              <a:ext uri="{FF2B5EF4-FFF2-40B4-BE49-F238E27FC236}">
                <a16:creationId xmlns:a16="http://schemas.microsoft.com/office/drawing/2014/main" id="{4045A4E3-35EE-8C46-A982-26140CFF7B8E}"/>
              </a:ext>
            </a:extLst>
          </p:cNvPr>
          <p:cNvSpPr txBox="1">
            <a:spLocks noChangeArrowheads="1"/>
          </p:cNvSpPr>
          <p:nvPr/>
        </p:nvSpPr>
        <p:spPr>
          <a:xfrm>
            <a:off x="8877300" y="3179763"/>
            <a:ext cx="2878418" cy="13160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pt-BR" sz="3000" dirty="0"/>
              <a:t>requisita página web: </a:t>
            </a:r>
            <a:r>
              <a:rPr lang="pt-BR" sz="2600" dirty="0"/>
              <a:t>www.google.com</a:t>
            </a:r>
            <a:endParaRPr lang="pt-BR" sz="2400" dirty="0"/>
          </a:p>
          <a:p>
            <a:pPr>
              <a:defRPr/>
            </a:pPr>
            <a:endParaRPr lang="pt-BR" sz="3200" dirty="0"/>
          </a:p>
          <a:p>
            <a:pPr>
              <a:defRPr/>
            </a:pPr>
            <a:endParaRPr lang="pt-BR" dirty="0">
              <a:latin typeface="Gill Sans MT" charset="0"/>
            </a:endParaRPr>
          </a:p>
        </p:txBody>
      </p:sp>
      <p:sp>
        <p:nvSpPr>
          <p:cNvPr id="685" name="TextBox 684">
            <a:extLst>
              <a:ext uri="{FF2B5EF4-FFF2-40B4-BE49-F238E27FC236}">
                <a16:creationId xmlns:a16="http://schemas.microsoft.com/office/drawing/2014/main" id="{A1FC4D17-5B36-134E-BB1F-D0DFCB5FB268}"/>
              </a:ext>
            </a:extLst>
          </p:cNvPr>
          <p:cNvSpPr txBox="1"/>
          <p:nvPr/>
        </p:nvSpPr>
        <p:spPr>
          <a:xfrm>
            <a:off x="8737600" y="1181100"/>
            <a:ext cx="1491114" cy="584775"/>
          </a:xfrm>
          <a:prstGeom prst="rect">
            <a:avLst/>
          </a:prstGeom>
          <a:noFill/>
        </p:spPr>
        <p:txBody>
          <a:bodyPr wrap="none" rtlCol="0">
            <a:spAutoFit/>
          </a:bodyPr>
          <a:lstStyle/>
          <a:p>
            <a:r>
              <a:rPr lang="pt-BR" sz="3200" dirty="0">
                <a:solidFill>
                  <a:srgbClr val="0000A8"/>
                </a:solidFill>
              </a:rPr>
              <a:t>cenário</a:t>
            </a:r>
            <a:r>
              <a:rPr lang="pt-BR" dirty="0"/>
              <a:t>:</a:t>
            </a:r>
          </a:p>
        </p:txBody>
      </p:sp>
      <p:grpSp>
        <p:nvGrpSpPr>
          <p:cNvPr id="689" name="Group 688">
            <a:extLst>
              <a:ext uri="{FF2B5EF4-FFF2-40B4-BE49-F238E27FC236}">
                <a16:creationId xmlns:a16="http://schemas.microsoft.com/office/drawing/2014/main" id="{230ABE4F-8AF2-9E4F-BDBA-55842C20F2DE}"/>
              </a:ext>
            </a:extLst>
          </p:cNvPr>
          <p:cNvGrpSpPr/>
          <p:nvPr/>
        </p:nvGrpSpPr>
        <p:grpSpPr>
          <a:xfrm>
            <a:off x="9262739" y="4451350"/>
            <a:ext cx="2459361" cy="1612900"/>
            <a:chOff x="9262739" y="4451350"/>
            <a:chExt cx="2459361" cy="1612900"/>
          </a:xfrm>
        </p:grpSpPr>
        <p:pic>
          <p:nvPicPr>
            <p:cNvPr id="687" name="Picture 686" descr="A picture containing table, drawing&#10;&#10;Description automatically generated">
              <a:extLst>
                <a:ext uri="{FF2B5EF4-FFF2-40B4-BE49-F238E27FC236}">
                  <a16:creationId xmlns:a16="http://schemas.microsoft.com/office/drawing/2014/main" id="{567E3F56-C964-6B44-9119-9470EAA0BD8F}"/>
                </a:ext>
              </a:extLst>
            </p:cNvPr>
            <p:cNvPicPr>
              <a:picLocks noChangeAspect="1"/>
            </p:cNvPicPr>
            <p:nvPr/>
          </p:nvPicPr>
          <p:blipFill>
            <a:blip r:embed="rId6"/>
            <a:stretch>
              <a:fillRect/>
            </a:stretch>
          </p:blipFill>
          <p:spPr>
            <a:xfrm>
              <a:off x="10109200" y="4451350"/>
              <a:ext cx="1612900" cy="1612900"/>
            </a:xfrm>
            <a:prstGeom prst="rect">
              <a:avLst/>
            </a:prstGeom>
          </p:spPr>
        </p:pic>
        <p:sp>
          <p:nvSpPr>
            <p:cNvPr id="688" name="TextBox 687">
              <a:extLst>
                <a:ext uri="{FF2B5EF4-FFF2-40B4-BE49-F238E27FC236}">
                  <a16:creationId xmlns:a16="http://schemas.microsoft.com/office/drawing/2014/main" id="{04B87FED-359F-224A-9E8E-D78A200B02F9}"/>
                </a:ext>
              </a:extLst>
            </p:cNvPr>
            <p:cNvSpPr txBox="1"/>
            <p:nvPr/>
          </p:nvSpPr>
          <p:spPr>
            <a:xfrm>
              <a:off x="9262739" y="4744591"/>
              <a:ext cx="1560042" cy="1077218"/>
            </a:xfrm>
            <a:prstGeom prst="rect">
              <a:avLst/>
            </a:prstGeom>
            <a:noFill/>
          </p:spPr>
          <p:txBody>
            <a:bodyPr wrap="none" rtlCol="0">
              <a:spAutoFit/>
            </a:bodyPr>
            <a:lstStyle/>
            <a:p>
              <a:pPr algn="ctr"/>
              <a:r>
                <a:rPr lang="pt-BR" sz="3200" i="1" dirty="0">
                  <a:solidFill>
                    <a:srgbClr val="00B050"/>
                  </a:solidFill>
                </a:rPr>
                <a:t>Parece </a:t>
              </a:r>
            </a:p>
            <a:p>
              <a:pPr algn="ctr"/>
              <a:r>
                <a:rPr lang="pt-BR" sz="3200" i="1" dirty="0">
                  <a:solidFill>
                    <a:srgbClr val="00B050"/>
                  </a:solidFill>
                </a:rPr>
                <a:t>simples!</a:t>
              </a:r>
            </a:p>
          </p:txBody>
        </p:sp>
      </p:grpSp>
    </p:spTree>
    <p:extLst>
      <p:ext uri="{BB962C8B-B14F-4D97-AF65-F5344CB8AC3E}">
        <p14:creationId xmlns:p14="http://schemas.microsoft.com/office/powerpoint/2010/main" val="329899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wipe(left)">
                                      <p:cBhvr>
                                        <p:cTn id="7" dur="500"/>
                                        <p:tgtEl>
                                          <p:spTgt spid="6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83"/>
                                        </p:tgtEl>
                                        <p:attrNameLst>
                                          <p:attrName>style.visibility</p:attrName>
                                        </p:attrNameLst>
                                      </p:cBhvr>
                                      <p:to>
                                        <p:strVal val="visible"/>
                                      </p:to>
                                    </p:set>
                                    <p:animEffect transition="in" filter="dissolve">
                                      <p:cBhvr>
                                        <p:cTn id="10" dur="500"/>
                                        <p:tgtEl>
                                          <p:spTgt spid="68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682"/>
                                        </p:tgtEl>
                                        <p:attrNameLst>
                                          <p:attrName>style.visibility</p:attrName>
                                        </p:attrNameLst>
                                      </p:cBhvr>
                                      <p:to>
                                        <p:strVal val="visible"/>
                                      </p:to>
                                    </p:set>
                                    <p:animEffect transition="in" filter="wipe(right)">
                                      <p:cBhvr>
                                        <p:cTn id="15" dur="500"/>
                                        <p:tgtEl>
                                          <p:spTgt spid="682"/>
                                        </p:tgtEl>
                                      </p:cBhvr>
                                    </p:animEffect>
                                  </p:childTnLst>
                                </p:cTn>
                              </p:par>
                              <p:par>
                                <p:cTn id="16" presetID="22" presetClass="entr" presetSubtype="2" fill="hold" nodeType="withEffect">
                                  <p:stCondLst>
                                    <p:cond delay="0"/>
                                  </p:stCondLst>
                                  <p:childTnLst>
                                    <p:set>
                                      <p:cBhvr>
                                        <p:cTn id="17" dur="1" fill="hold">
                                          <p:stCondLst>
                                            <p:cond delay="0"/>
                                          </p:stCondLst>
                                        </p:cTn>
                                        <p:tgtEl>
                                          <p:spTgt spid="445"/>
                                        </p:tgtEl>
                                        <p:attrNameLst>
                                          <p:attrName>style.visibility</p:attrName>
                                        </p:attrNameLst>
                                      </p:cBhvr>
                                      <p:to>
                                        <p:strVal val="visible"/>
                                      </p:to>
                                    </p:set>
                                    <p:animEffect transition="in" filter="wipe(right)">
                                      <p:cBhvr>
                                        <p:cTn id="18" dur="500"/>
                                        <p:tgtEl>
                                          <p:spTgt spid="445"/>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84"/>
                                        </p:tgtEl>
                                        <p:attrNameLst>
                                          <p:attrName>style.visibility</p:attrName>
                                        </p:attrNameLst>
                                      </p:cBhvr>
                                      <p:to>
                                        <p:strVal val="visible"/>
                                      </p:to>
                                    </p:set>
                                    <p:animEffect transition="in" filter="dissolve">
                                      <p:cBhvr>
                                        <p:cTn id="21" dur="500"/>
                                        <p:tgtEl>
                                          <p:spTgt spid="68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89"/>
                                        </p:tgtEl>
                                        <p:attrNameLst>
                                          <p:attrName>style.visibility</p:attrName>
                                        </p:attrNameLst>
                                      </p:cBhvr>
                                      <p:to>
                                        <p:strVal val="visible"/>
                                      </p:to>
                                    </p:set>
                                    <p:animEffect transition="in" filter="dissolve">
                                      <p:cBhvr>
                                        <p:cTn id="26" dur="500"/>
                                        <p:tgtEl>
                                          <p:spTgt spid="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 grpId="0" animBg="1"/>
      <p:bldP spid="683" grpId="0"/>
      <p:bldP spid="684"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pt-BR" dirty="0"/>
              <a:t>Um dia na vida: conectando-se à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pt-BR" dirty="0"/>
              <a:t>Link </a:t>
            </a:r>
            <a:r>
              <a:rPr lang="pt-BR" dirty="0" err="1"/>
              <a:t>Layer</a:t>
            </a:r>
            <a:r>
              <a:rPr lang="pt-BR" dirty="0"/>
              <a:t>: 6-</a:t>
            </a:r>
            <a:fld id="{C4204591-24BD-A542-B9D5-F8D8A88D2FEE}" type="slidenum">
              <a:rPr lang="pt-BR" smtClean="0"/>
              <a:pPr/>
              <a:t>112</a:t>
            </a:fld>
            <a:endParaRPr lang="pt-BR"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587807" cy="565283"/>
          </a:xfrm>
          <a:prstGeom prst="rect">
            <a:avLst/>
          </a:prstGeom>
          <a:noFill/>
        </p:spPr>
        <p:txBody>
          <a:bodyPr wrap="none" rtlCol="0">
            <a:spAutoFit/>
          </a:bodyPr>
          <a:lstStyle/>
          <a:p>
            <a:pPr>
              <a:lnSpc>
                <a:spcPct val="85000"/>
              </a:lnSpc>
            </a:pPr>
            <a:r>
              <a:rPr lang="pt-BR" dirty="0"/>
              <a:t>roteador tem</a:t>
            </a:r>
          </a:p>
          <a:p>
            <a:pPr>
              <a:lnSpc>
                <a:spcPct val="85000"/>
              </a:lnSpc>
            </a:pPr>
            <a:r>
              <a:rPr lang="pt-BR" dirty="0"/>
              <a:t>servidor DHCP</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2848793" cy="565283"/>
          </a:xfrm>
          <a:prstGeom prst="rect">
            <a:avLst/>
          </a:prstGeom>
          <a:noFill/>
        </p:spPr>
        <p:txBody>
          <a:bodyPr wrap="none" rtlCol="0">
            <a:spAutoFit/>
          </a:bodyPr>
          <a:lstStyle/>
          <a:p>
            <a:pPr>
              <a:lnSpc>
                <a:spcPct val="85000"/>
              </a:lnSpc>
            </a:pPr>
            <a:r>
              <a:rPr lang="pt-BR" dirty="0"/>
              <a:t>dispositivo móvel chegando:</a:t>
            </a:r>
          </a:p>
          <a:p>
            <a:pPr>
              <a:lnSpc>
                <a:spcPct val="85000"/>
              </a:lnSpc>
            </a:pPr>
            <a:r>
              <a:rPr lang="pt-BR" dirty="0"/>
              <a:t>cliente DHCP</a:t>
            </a:r>
          </a:p>
        </p:txBody>
      </p:sp>
      <p:sp>
        <p:nvSpPr>
          <p:cNvPr id="913" name="Rectangle 189">
            <a:extLst>
              <a:ext uri="{FF2B5EF4-FFF2-40B4-BE49-F238E27FC236}">
                <a16:creationId xmlns:a16="http://schemas.microsoft.com/office/drawing/2014/main" id="{7F20F080-1B74-4740-BF0E-68EDFD77002B}"/>
              </a:ext>
            </a:extLst>
          </p:cNvPr>
          <p:cNvSpPr txBox="1">
            <a:spLocks noChangeArrowheads="1"/>
          </p:cNvSpPr>
          <p:nvPr/>
        </p:nvSpPr>
        <p:spPr bwMode="auto">
          <a:xfrm>
            <a:off x="5158160" y="1377950"/>
            <a:ext cx="6691630"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pt-BR" kern="0" dirty="0">
                <a:cs typeface="+mn-cs"/>
              </a:rPr>
              <a:t>laptop conectando precisa obter seu próprio endereço IP, endereço do roteador do primeiro salto, e endereço do servidor DNS: usa </a:t>
            </a:r>
            <a:r>
              <a:rPr lang="pt-BR" kern="0" dirty="0">
                <a:solidFill>
                  <a:srgbClr val="C00000"/>
                </a:solidFill>
                <a:cs typeface="+mn-cs"/>
              </a:rPr>
              <a:t>DHCP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924" name="Group 253">
            <a:extLst>
              <a:ext uri="{FF2B5EF4-FFF2-40B4-BE49-F238E27FC236}">
                <a16:creationId xmlns:a16="http://schemas.microsoft.com/office/drawing/2014/main" id="{67A91C39-2F37-074F-914B-1E78059AB1A7}"/>
              </a:ext>
            </a:extLst>
          </p:cNvPr>
          <p:cNvGrpSpPr>
            <a:grpSpLocks/>
          </p:cNvGrpSpPr>
          <p:nvPr/>
        </p:nvGrpSpPr>
        <p:grpSpPr bwMode="auto">
          <a:xfrm>
            <a:off x="641723" y="1411287"/>
            <a:ext cx="544513" cy="244475"/>
            <a:chOff x="844" y="3337"/>
            <a:chExt cx="343" cy="154"/>
          </a:xfrm>
        </p:grpSpPr>
        <p:sp>
          <p:nvSpPr>
            <p:cNvPr id="925" name="Rectangle 251">
              <a:extLst>
                <a:ext uri="{FF2B5EF4-FFF2-40B4-BE49-F238E27FC236}">
                  <a16:creationId xmlns:a16="http://schemas.microsoft.com/office/drawing/2014/main" id="{8F5C1DA1-33C0-924C-A578-C74F96AAEB1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6" name="Text Box 252">
              <a:extLst>
                <a:ext uri="{FF2B5EF4-FFF2-40B4-BE49-F238E27FC236}">
                  <a16:creationId xmlns:a16="http://schemas.microsoft.com/office/drawing/2014/main" id="{974DE7F1-6FD1-6147-BDFA-B60FCDFC994A}"/>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927" name="Group 299">
            <a:extLst>
              <a:ext uri="{FF2B5EF4-FFF2-40B4-BE49-F238E27FC236}">
                <a16:creationId xmlns:a16="http://schemas.microsoft.com/office/drawing/2014/main" id="{036B01E1-60D7-0344-8480-3C2B28A24B85}"/>
              </a:ext>
            </a:extLst>
          </p:cNvPr>
          <p:cNvGrpSpPr>
            <a:grpSpLocks/>
          </p:cNvGrpSpPr>
          <p:nvPr/>
        </p:nvGrpSpPr>
        <p:grpSpPr bwMode="auto">
          <a:xfrm>
            <a:off x="187698" y="1430337"/>
            <a:ext cx="1081088" cy="1166813"/>
            <a:chOff x="42" y="744"/>
            <a:chExt cx="681" cy="735"/>
          </a:xfrm>
        </p:grpSpPr>
        <p:grpSp>
          <p:nvGrpSpPr>
            <p:cNvPr id="928" name="Group 296">
              <a:extLst>
                <a:ext uri="{FF2B5EF4-FFF2-40B4-BE49-F238E27FC236}">
                  <a16:creationId xmlns:a16="http://schemas.microsoft.com/office/drawing/2014/main" id="{25B7F2D5-26EB-404A-8078-15A558861F86}"/>
                </a:ext>
              </a:extLst>
            </p:cNvPr>
            <p:cNvGrpSpPr>
              <a:grpSpLocks/>
            </p:cNvGrpSpPr>
            <p:nvPr/>
          </p:nvGrpSpPr>
          <p:grpSpPr bwMode="auto">
            <a:xfrm>
              <a:off x="42" y="886"/>
              <a:ext cx="681" cy="468"/>
              <a:chOff x="42" y="886"/>
              <a:chExt cx="681" cy="468"/>
            </a:xfrm>
          </p:grpSpPr>
          <p:grpSp>
            <p:nvGrpSpPr>
              <p:cNvPr id="930" name="Group 295">
                <a:extLst>
                  <a:ext uri="{FF2B5EF4-FFF2-40B4-BE49-F238E27FC236}">
                    <a16:creationId xmlns:a16="http://schemas.microsoft.com/office/drawing/2014/main" id="{516792BF-0719-5146-A428-C65466ACA8F9}"/>
                  </a:ext>
                </a:extLst>
              </p:cNvPr>
              <p:cNvGrpSpPr>
                <a:grpSpLocks/>
              </p:cNvGrpSpPr>
              <p:nvPr/>
            </p:nvGrpSpPr>
            <p:grpSpPr bwMode="auto">
              <a:xfrm>
                <a:off x="278" y="886"/>
                <a:ext cx="397" cy="154"/>
                <a:chOff x="740" y="3209"/>
                <a:chExt cx="397" cy="154"/>
              </a:xfrm>
            </p:grpSpPr>
            <p:grpSp>
              <p:nvGrpSpPr>
                <p:cNvPr id="955" name="Group 254">
                  <a:extLst>
                    <a:ext uri="{FF2B5EF4-FFF2-40B4-BE49-F238E27FC236}">
                      <a16:creationId xmlns:a16="http://schemas.microsoft.com/office/drawing/2014/main" id="{4C401CB1-BBDA-7B43-B7C7-154C3DE1A252}"/>
                    </a:ext>
                  </a:extLst>
                </p:cNvPr>
                <p:cNvGrpSpPr>
                  <a:grpSpLocks/>
                </p:cNvGrpSpPr>
                <p:nvPr/>
              </p:nvGrpSpPr>
              <p:grpSpPr bwMode="auto">
                <a:xfrm>
                  <a:off x="794" y="3209"/>
                  <a:ext cx="343" cy="154"/>
                  <a:chOff x="844" y="3337"/>
                  <a:chExt cx="343" cy="154"/>
                </a:xfrm>
              </p:grpSpPr>
              <p:sp>
                <p:nvSpPr>
                  <p:cNvPr id="958" name="Rectangle 255">
                    <a:extLst>
                      <a:ext uri="{FF2B5EF4-FFF2-40B4-BE49-F238E27FC236}">
                        <a16:creationId xmlns:a16="http://schemas.microsoft.com/office/drawing/2014/main" id="{D97BCFDF-D0CE-AF4F-9290-64A7466607B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59" name="Text Box 256">
                    <a:extLst>
                      <a:ext uri="{FF2B5EF4-FFF2-40B4-BE49-F238E27FC236}">
                        <a16:creationId xmlns:a16="http://schemas.microsoft.com/office/drawing/2014/main" id="{EB33ED16-C899-C44F-8941-1661B033CF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sp>
              <p:nvSpPr>
                <p:cNvPr id="956" name="Rectangle 266">
                  <a:extLst>
                    <a:ext uri="{FF2B5EF4-FFF2-40B4-BE49-F238E27FC236}">
                      <a16:creationId xmlns:a16="http://schemas.microsoft.com/office/drawing/2014/main" id="{D396D344-ADDF-F043-AA7F-94747181057E}"/>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57" name="Rectangle 267">
                  <a:extLst>
                    <a:ext uri="{FF2B5EF4-FFF2-40B4-BE49-F238E27FC236}">
                      <a16:creationId xmlns:a16="http://schemas.microsoft.com/office/drawing/2014/main" id="{9A648105-52C6-0E40-9C6E-3AE148FAB897}"/>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31" name="Group 274">
                <a:extLst>
                  <a:ext uri="{FF2B5EF4-FFF2-40B4-BE49-F238E27FC236}">
                    <a16:creationId xmlns:a16="http://schemas.microsoft.com/office/drawing/2014/main" id="{0F24D476-BB38-DF44-987E-FD2321A52FA4}"/>
                  </a:ext>
                </a:extLst>
              </p:cNvPr>
              <p:cNvGrpSpPr>
                <a:grpSpLocks/>
              </p:cNvGrpSpPr>
              <p:nvPr/>
            </p:nvGrpSpPr>
            <p:grpSpPr bwMode="auto">
              <a:xfrm>
                <a:off x="278" y="1034"/>
                <a:ext cx="397" cy="154"/>
                <a:chOff x="836" y="3305"/>
                <a:chExt cx="397" cy="154"/>
              </a:xfrm>
            </p:grpSpPr>
            <p:grpSp>
              <p:nvGrpSpPr>
                <p:cNvPr id="949" name="Group 268">
                  <a:extLst>
                    <a:ext uri="{FF2B5EF4-FFF2-40B4-BE49-F238E27FC236}">
                      <a16:creationId xmlns:a16="http://schemas.microsoft.com/office/drawing/2014/main" id="{E1FA6F16-C789-3742-9796-6EC843032C74}"/>
                    </a:ext>
                  </a:extLst>
                </p:cNvPr>
                <p:cNvGrpSpPr>
                  <a:grpSpLocks/>
                </p:cNvGrpSpPr>
                <p:nvPr/>
              </p:nvGrpSpPr>
              <p:grpSpPr bwMode="auto">
                <a:xfrm>
                  <a:off x="890" y="3305"/>
                  <a:ext cx="343" cy="154"/>
                  <a:chOff x="844" y="3337"/>
                  <a:chExt cx="343" cy="154"/>
                </a:xfrm>
              </p:grpSpPr>
              <p:sp>
                <p:nvSpPr>
                  <p:cNvPr id="953" name="Rectangle 269">
                    <a:extLst>
                      <a:ext uri="{FF2B5EF4-FFF2-40B4-BE49-F238E27FC236}">
                        <a16:creationId xmlns:a16="http://schemas.microsoft.com/office/drawing/2014/main" id="{6EB760F8-E089-9A47-9210-D6E1B526D78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54" name="Text Box 270">
                    <a:extLst>
                      <a:ext uri="{FF2B5EF4-FFF2-40B4-BE49-F238E27FC236}">
                        <a16:creationId xmlns:a16="http://schemas.microsoft.com/office/drawing/2014/main" id="{33F5C3C7-CEB9-2443-AD4C-63446A3F5868}"/>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950" name="Group 273">
                  <a:extLst>
                    <a:ext uri="{FF2B5EF4-FFF2-40B4-BE49-F238E27FC236}">
                      <a16:creationId xmlns:a16="http://schemas.microsoft.com/office/drawing/2014/main" id="{D33136C0-F06F-DA45-8D61-8DBF6C374028}"/>
                    </a:ext>
                  </a:extLst>
                </p:cNvPr>
                <p:cNvGrpSpPr>
                  <a:grpSpLocks/>
                </p:cNvGrpSpPr>
                <p:nvPr/>
              </p:nvGrpSpPr>
              <p:grpSpPr bwMode="auto">
                <a:xfrm>
                  <a:off x="836" y="3334"/>
                  <a:ext cx="354" cy="94"/>
                  <a:chOff x="836" y="3334"/>
                  <a:chExt cx="354" cy="94"/>
                </a:xfrm>
              </p:grpSpPr>
              <p:sp>
                <p:nvSpPr>
                  <p:cNvPr id="951" name="Rectangle 271">
                    <a:extLst>
                      <a:ext uri="{FF2B5EF4-FFF2-40B4-BE49-F238E27FC236}">
                        <a16:creationId xmlns:a16="http://schemas.microsoft.com/office/drawing/2014/main" id="{451E718B-7E86-4F43-85B0-BBD89C8925F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52" name="Rectangle 272">
                    <a:extLst>
                      <a:ext uri="{FF2B5EF4-FFF2-40B4-BE49-F238E27FC236}">
                        <a16:creationId xmlns:a16="http://schemas.microsoft.com/office/drawing/2014/main" id="{D2F8ABD9-F3BA-0147-BDBF-E2EB291A123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932" name="Group 293">
                <a:extLst>
                  <a:ext uri="{FF2B5EF4-FFF2-40B4-BE49-F238E27FC236}">
                    <a16:creationId xmlns:a16="http://schemas.microsoft.com/office/drawing/2014/main" id="{B097776A-FF97-7247-8B17-ED5E94F12C97}"/>
                  </a:ext>
                </a:extLst>
              </p:cNvPr>
              <p:cNvGrpSpPr>
                <a:grpSpLocks/>
              </p:cNvGrpSpPr>
              <p:nvPr/>
            </p:nvGrpSpPr>
            <p:grpSpPr bwMode="auto">
              <a:xfrm>
                <a:off x="165" y="1054"/>
                <a:ext cx="480" cy="112"/>
                <a:chOff x="627" y="3377"/>
                <a:chExt cx="480" cy="112"/>
              </a:xfrm>
            </p:grpSpPr>
            <p:sp>
              <p:nvSpPr>
                <p:cNvPr id="947" name="Rectangle 276">
                  <a:extLst>
                    <a:ext uri="{FF2B5EF4-FFF2-40B4-BE49-F238E27FC236}">
                      <a16:creationId xmlns:a16="http://schemas.microsoft.com/office/drawing/2014/main" id="{D2C9F788-880E-284B-9438-39AE526001EF}"/>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48" name="Rectangle 277">
                  <a:extLst>
                    <a:ext uri="{FF2B5EF4-FFF2-40B4-BE49-F238E27FC236}">
                      <a16:creationId xmlns:a16="http://schemas.microsoft.com/office/drawing/2014/main" id="{38773D8B-A639-F74A-8363-73B7CBCDCFC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33" name="Group 294">
                <a:extLst>
                  <a:ext uri="{FF2B5EF4-FFF2-40B4-BE49-F238E27FC236}">
                    <a16:creationId xmlns:a16="http://schemas.microsoft.com/office/drawing/2014/main" id="{E1190CC1-4BB6-6245-8459-90EF4F5F8610}"/>
                  </a:ext>
                </a:extLst>
              </p:cNvPr>
              <p:cNvGrpSpPr>
                <a:grpSpLocks/>
              </p:cNvGrpSpPr>
              <p:nvPr/>
            </p:nvGrpSpPr>
            <p:grpSpPr bwMode="auto">
              <a:xfrm>
                <a:off x="42" y="1200"/>
                <a:ext cx="681" cy="154"/>
                <a:chOff x="504" y="3523"/>
                <a:chExt cx="681" cy="154"/>
              </a:xfrm>
            </p:grpSpPr>
            <p:grpSp>
              <p:nvGrpSpPr>
                <p:cNvPr id="934" name="Group 287">
                  <a:extLst>
                    <a:ext uri="{FF2B5EF4-FFF2-40B4-BE49-F238E27FC236}">
                      <a16:creationId xmlns:a16="http://schemas.microsoft.com/office/drawing/2014/main" id="{DBBAC159-5C8E-6D48-8969-BAD313506819}"/>
                    </a:ext>
                  </a:extLst>
                </p:cNvPr>
                <p:cNvGrpSpPr>
                  <a:grpSpLocks/>
                </p:cNvGrpSpPr>
                <p:nvPr/>
              </p:nvGrpSpPr>
              <p:grpSpPr bwMode="auto">
                <a:xfrm>
                  <a:off x="623" y="3523"/>
                  <a:ext cx="510" cy="154"/>
                  <a:chOff x="723" y="3453"/>
                  <a:chExt cx="510" cy="154"/>
                </a:xfrm>
              </p:grpSpPr>
              <p:grpSp>
                <p:nvGrpSpPr>
                  <p:cNvPr id="938" name="Group 278">
                    <a:extLst>
                      <a:ext uri="{FF2B5EF4-FFF2-40B4-BE49-F238E27FC236}">
                        <a16:creationId xmlns:a16="http://schemas.microsoft.com/office/drawing/2014/main" id="{833D1410-64ED-AF48-92D1-4AD4AB58206A}"/>
                      </a:ext>
                    </a:extLst>
                  </p:cNvPr>
                  <p:cNvGrpSpPr>
                    <a:grpSpLocks/>
                  </p:cNvGrpSpPr>
                  <p:nvPr/>
                </p:nvGrpSpPr>
                <p:grpSpPr bwMode="auto">
                  <a:xfrm>
                    <a:off x="836" y="3453"/>
                    <a:ext cx="397" cy="154"/>
                    <a:chOff x="836" y="3305"/>
                    <a:chExt cx="397" cy="154"/>
                  </a:xfrm>
                </p:grpSpPr>
                <p:grpSp>
                  <p:nvGrpSpPr>
                    <p:cNvPr id="941" name="Group 279">
                      <a:extLst>
                        <a:ext uri="{FF2B5EF4-FFF2-40B4-BE49-F238E27FC236}">
                          <a16:creationId xmlns:a16="http://schemas.microsoft.com/office/drawing/2014/main" id="{570CDB6F-0A4C-1A48-8368-C8B3B5CAEE2A}"/>
                        </a:ext>
                      </a:extLst>
                    </p:cNvPr>
                    <p:cNvGrpSpPr>
                      <a:grpSpLocks/>
                    </p:cNvGrpSpPr>
                    <p:nvPr/>
                  </p:nvGrpSpPr>
                  <p:grpSpPr bwMode="auto">
                    <a:xfrm>
                      <a:off x="890" y="3305"/>
                      <a:ext cx="343" cy="154"/>
                      <a:chOff x="844" y="3337"/>
                      <a:chExt cx="343" cy="154"/>
                    </a:xfrm>
                  </p:grpSpPr>
                  <p:sp>
                    <p:nvSpPr>
                      <p:cNvPr id="945" name="Rectangle 280">
                        <a:extLst>
                          <a:ext uri="{FF2B5EF4-FFF2-40B4-BE49-F238E27FC236}">
                            <a16:creationId xmlns:a16="http://schemas.microsoft.com/office/drawing/2014/main" id="{64AB7D62-F235-E443-AC7F-EF97587E2D8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46" name="Text Box 281">
                        <a:extLst>
                          <a:ext uri="{FF2B5EF4-FFF2-40B4-BE49-F238E27FC236}">
                            <a16:creationId xmlns:a16="http://schemas.microsoft.com/office/drawing/2014/main" id="{F60EE6A9-AC6B-334C-96AE-C944BB82B5D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942" name="Group 282">
                      <a:extLst>
                        <a:ext uri="{FF2B5EF4-FFF2-40B4-BE49-F238E27FC236}">
                          <a16:creationId xmlns:a16="http://schemas.microsoft.com/office/drawing/2014/main" id="{6C7A6C13-64CB-2547-A7BD-5B05F7E2A8BD}"/>
                        </a:ext>
                      </a:extLst>
                    </p:cNvPr>
                    <p:cNvGrpSpPr>
                      <a:grpSpLocks/>
                    </p:cNvGrpSpPr>
                    <p:nvPr/>
                  </p:nvGrpSpPr>
                  <p:grpSpPr bwMode="auto">
                    <a:xfrm>
                      <a:off x="836" y="3334"/>
                      <a:ext cx="354" cy="94"/>
                      <a:chOff x="836" y="3334"/>
                      <a:chExt cx="354" cy="94"/>
                    </a:xfrm>
                  </p:grpSpPr>
                  <p:sp>
                    <p:nvSpPr>
                      <p:cNvPr id="943" name="Rectangle 283">
                        <a:extLst>
                          <a:ext uri="{FF2B5EF4-FFF2-40B4-BE49-F238E27FC236}">
                            <a16:creationId xmlns:a16="http://schemas.microsoft.com/office/drawing/2014/main" id="{BE5D4429-585A-3A4D-8677-5A9D50B3ACE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44" name="Rectangle 284">
                        <a:extLst>
                          <a:ext uri="{FF2B5EF4-FFF2-40B4-BE49-F238E27FC236}">
                            <a16:creationId xmlns:a16="http://schemas.microsoft.com/office/drawing/2014/main" id="{8B6BEFDD-E012-094C-8BDE-E4F16F6E82C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939" name="Rectangle 285">
                    <a:extLst>
                      <a:ext uri="{FF2B5EF4-FFF2-40B4-BE49-F238E27FC236}">
                        <a16:creationId xmlns:a16="http://schemas.microsoft.com/office/drawing/2014/main" id="{F4AC69A3-E8B5-4941-B537-CA85210373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40" name="Rectangle 286">
                    <a:extLst>
                      <a:ext uri="{FF2B5EF4-FFF2-40B4-BE49-F238E27FC236}">
                        <a16:creationId xmlns:a16="http://schemas.microsoft.com/office/drawing/2014/main" id="{E06C5B3D-D017-9B4F-B791-7A2F26FD645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935" name="Rectangle 288">
                  <a:extLst>
                    <a:ext uri="{FF2B5EF4-FFF2-40B4-BE49-F238E27FC236}">
                      <a16:creationId xmlns:a16="http://schemas.microsoft.com/office/drawing/2014/main" id="{881A85A8-3B0B-F840-80D4-5D7C3E0C8F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36" name="Rectangle 290">
                  <a:extLst>
                    <a:ext uri="{FF2B5EF4-FFF2-40B4-BE49-F238E27FC236}">
                      <a16:creationId xmlns:a16="http://schemas.microsoft.com/office/drawing/2014/main" id="{951F7854-1323-974F-A9B1-85C00CDFF728}"/>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37" name="Rectangle 291">
                  <a:extLst>
                    <a:ext uri="{FF2B5EF4-FFF2-40B4-BE49-F238E27FC236}">
                      <a16:creationId xmlns:a16="http://schemas.microsoft.com/office/drawing/2014/main" id="{7D05E58A-2C2B-3845-94FE-36532B8E8113}"/>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929" name="AutoShape 297">
              <a:extLst>
                <a:ext uri="{FF2B5EF4-FFF2-40B4-BE49-F238E27FC236}">
                  <a16:creationId xmlns:a16="http://schemas.microsoft.com/office/drawing/2014/main" id="{52A07AA1-02B1-E74F-A63A-01368D82FCB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60" name="Group 318">
            <a:extLst>
              <a:ext uri="{FF2B5EF4-FFF2-40B4-BE49-F238E27FC236}">
                <a16:creationId xmlns:a16="http://schemas.microsoft.com/office/drawing/2014/main" id="{AE2E5A29-53E0-CD49-8113-CBFA420D0F5A}"/>
              </a:ext>
            </a:extLst>
          </p:cNvPr>
          <p:cNvGrpSpPr>
            <a:grpSpLocks/>
          </p:cNvGrpSpPr>
          <p:nvPr/>
        </p:nvGrpSpPr>
        <p:grpSpPr bwMode="auto">
          <a:xfrm>
            <a:off x="771898" y="2638425"/>
            <a:ext cx="1081088" cy="244475"/>
            <a:chOff x="504" y="3523"/>
            <a:chExt cx="681" cy="154"/>
          </a:xfrm>
        </p:grpSpPr>
        <p:grpSp>
          <p:nvGrpSpPr>
            <p:cNvPr id="961" name="Group 319">
              <a:extLst>
                <a:ext uri="{FF2B5EF4-FFF2-40B4-BE49-F238E27FC236}">
                  <a16:creationId xmlns:a16="http://schemas.microsoft.com/office/drawing/2014/main" id="{32076325-D93F-DF4F-B3CA-0BC632FEDD57}"/>
                </a:ext>
              </a:extLst>
            </p:cNvPr>
            <p:cNvGrpSpPr>
              <a:grpSpLocks/>
            </p:cNvGrpSpPr>
            <p:nvPr/>
          </p:nvGrpSpPr>
          <p:grpSpPr bwMode="auto">
            <a:xfrm>
              <a:off x="623" y="3523"/>
              <a:ext cx="510" cy="154"/>
              <a:chOff x="723" y="3453"/>
              <a:chExt cx="510" cy="154"/>
            </a:xfrm>
          </p:grpSpPr>
          <p:grpSp>
            <p:nvGrpSpPr>
              <p:cNvPr id="965" name="Group 320">
                <a:extLst>
                  <a:ext uri="{FF2B5EF4-FFF2-40B4-BE49-F238E27FC236}">
                    <a16:creationId xmlns:a16="http://schemas.microsoft.com/office/drawing/2014/main" id="{740E2AF7-5689-9248-A162-3841BCBFBCE1}"/>
                  </a:ext>
                </a:extLst>
              </p:cNvPr>
              <p:cNvGrpSpPr>
                <a:grpSpLocks/>
              </p:cNvGrpSpPr>
              <p:nvPr/>
            </p:nvGrpSpPr>
            <p:grpSpPr bwMode="auto">
              <a:xfrm>
                <a:off x="836" y="3453"/>
                <a:ext cx="397" cy="154"/>
                <a:chOff x="836" y="3305"/>
                <a:chExt cx="397" cy="154"/>
              </a:xfrm>
            </p:grpSpPr>
            <p:grpSp>
              <p:nvGrpSpPr>
                <p:cNvPr id="968" name="Group 321">
                  <a:extLst>
                    <a:ext uri="{FF2B5EF4-FFF2-40B4-BE49-F238E27FC236}">
                      <a16:creationId xmlns:a16="http://schemas.microsoft.com/office/drawing/2014/main" id="{07BB8175-B9AC-4443-8FF2-EBAE1A93BB2B}"/>
                    </a:ext>
                  </a:extLst>
                </p:cNvPr>
                <p:cNvGrpSpPr>
                  <a:grpSpLocks/>
                </p:cNvGrpSpPr>
                <p:nvPr/>
              </p:nvGrpSpPr>
              <p:grpSpPr bwMode="auto">
                <a:xfrm>
                  <a:off x="890" y="3305"/>
                  <a:ext cx="343" cy="154"/>
                  <a:chOff x="844" y="3337"/>
                  <a:chExt cx="343" cy="154"/>
                </a:xfrm>
              </p:grpSpPr>
              <p:sp>
                <p:nvSpPr>
                  <p:cNvPr id="972" name="Rectangle 322">
                    <a:extLst>
                      <a:ext uri="{FF2B5EF4-FFF2-40B4-BE49-F238E27FC236}">
                        <a16:creationId xmlns:a16="http://schemas.microsoft.com/office/drawing/2014/main" id="{5F315AE2-C0AB-B948-8D19-54AE1B571D1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73" name="Text Box 323">
                    <a:extLst>
                      <a:ext uri="{FF2B5EF4-FFF2-40B4-BE49-F238E27FC236}">
                        <a16:creationId xmlns:a16="http://schemas.microsoft.com/office/drawing/2014/main" id="{5099DC84-26F5-E34B-AA99-0B387A2727F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969" name="Group 324">
                  <a:extLst>
                    <a:ext uri="{FF2B5EF4-FFF2-40B4-BE49-F238E27FC236}">
                      <a16:creationId xmlns:a16="http://schemas.microsoft.com/office/drawing/2014/main" id="{612ED850-223C-DE49-A666-F267507B8EB0}"/>
                    </a:ext>
                  </a:extLst>
                </p:cNvPr>
                <p:cNvGrpSpPr>
                  <a:grpSpLocks/>
                </p:cNvGrpSpPr>
                <p:nvPr/>
              </p:nvGrpSpPr>
              <p:grpSpPr bwMode="auto">
                <a:xfrm>
                  <a:off x="836" y="3334"/>
                  <a:ext cx="354" cy="94"/>
                  <a:chOff x="836" y="3334"/>
                  <a:chExt cx="354" cy="94"/>
                </a:xfrm>
              </p:grpSpPr>
              <p:sp>
                <p:nvSpPr>
                  <p:cNvPr id="970" name="Rectangle 325">
                    <a:extLst>
                      <a:ext uri="{FF2B5EF4-FFF2-40B4-BE49-F238E27FC236}">
                        <a16:creationId xmlns:a16="http://schemas.microsoft.com/office/drawing/2014/main" id="{EB39FB28-9965-7A47-8350-8115025658B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71" name="Rectangle 326">
                    <a:extLst>
                      <a:ext uri="{FF2B5EF4-FFF2-40B4-BE49-F238E27FC236}">
                        <a16:creationId xmlns:a16="http://schemas.microsoft.com/office/drawing/2014/main" id="{F10C57B1-0008-6B4D-84EE-3F7F08FFE69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966" name="Rectangle 327">
                <a:extLst>
                  <a:ext uri="{FF2B5EF4-FFF2-40B4-BE49-F238E27FC236}">
                    <a16:creationId xmlns:a16="http://schemas.microsoft.com/office/drawing/2014/main" id="{EA174235-C690-2947-8D8A-6552937C839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67" name="Rectangle 328">
                <a:extLst>
                  <a:ext uri="{FF2B5EF4-FFF2-40B4-BE49-F238E27FC236}">
                    <a16:creationId xmlns:a16="http://schemas.microsoft.com/office/drawing/2014/main" id="{6F2404D7-BEC2-774E-AC4E-879C82C5F41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962" name="Rectangle 329">
              <a:extLst>
                <a:ext uri="{FF2B5EF4-FFF2-40B4-BE49-F238E27FC236}">
                  <a16:creationId xmlns:a16="http://schemas.microsoft.com/office/drawing/2014/main" id="{0790A545-85C2-0745-A2D2-FD00ADCE6CCF}"/>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63" name="Rectangle 330">
              <a:extLst>
                <a:ext uri="{FF2B5EF4-FFF2-40B4-BE49-F238E27FC236}">
                  <a16:creationId xmlns:a16="http://schemas.microsoft.com/office/drawing/2014/main" id="{258DF1A4-F461-9547-9E2F-55EDEF3148C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64" name="Rectangle 331">
              <a:extLst>
                <a:ext uri="{FF2B5EF4-FFF2-40B4-BE49-F238E27FC236}">
                  <a16:creationId xmlns:a16="http://schemas.microsoft.com/office/drawing/2014/main" id="{8E131857-A817-B641-ACBF-7B42AEF5DFAA}"/>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983" name="Group 442">
            <a:extLst>
              <a:ext uri="{FF2B5EF4-FFF2-40B4-BE49-F238E27FC236}">
                <a16:creationId xmlns:a16="http://schemas.microsoft.com/office/drawing/2014/main" id="{CAE32C70-D1FB-BA42-8A1B-258AC0E2B6F1}"/>
              </a:ext>
            </a:extLst>
          </p:cNvPr>
          <p:cNvGrpSpPr>
            <a:grpSpLocks/>
          </p:cNvGrpSpPr>
          <p:nvPr/>
        </p:nvGrpSpPr>
        <p:grpSpPr bwMode="auto">
          <a:xfrm>
            <a:off x="460748" y="3230562"/>
            <a:ext cx="1081088" cy="1217613"/>
            <a:chOff x="1404" y="3105"/>
            <a:chExt cx="681" cy="767"/>
          </a:xfrm>
        </p:grpSpPr>
        <p:grpSp>
          <p:nvGrpSpPr>
            <p:cNvPr id="984" name="Group 344">
              <a:extLst>
                <a:ext uri="{FF2B5EF4-FFF2-40B4-BE49-F238E27FC236}">
                  <a16:creationId xmlns:a16="http://schemas.microsoft.com/office/drawing/2014/main" id="{535B826F-510C-BF44-9510-D17EB2F18192}"/>
                </a:ext>
              </a:extLst>
            </p:cNvPr>
            <p:cNvGrpSpPr>
              <a:grpSpLocks/>
            </p:cNvGrpSpPr>
            <p:nvPr/>
          </p:nvGrpSpPr>
          <p:grpSpPr bwMode="auto">
            <a:xfrm>
              <a:off x="1404" y="3355"/>
              <a:ext cx="681" cy="468"/>
              <a:chOff x="42" y="886"/>
              <a:chExt cx="681" cy="468"/>
            </a:xfrm>
          </p:grpSpPr>
          <p:grpSp>
            <p:nvGrpSpPr>
              <p:cNvPr id="989" name="Group 345">
                <a:extLst>
                  <a:ext uri="{FF2B5EF4-FFF2-40B4-BE49-F238E27FC236}">
                    <a16:creationId xmlns:a16="http://schemas.microsoft.com/office/drawing/2014/main" id="{CC2F36E8-F561-254D-A2F3-9EC429D2FC50}"/>
                  </a:ext>
                </a:extLst>
              </p:cNvPr>
              <p:cNvGrpSpPr>
                <a:grpSpLocks/>
              </p:cNvGrpSpPr>
              <p:nvPr/>
            </p:nvGrpSpPr>
            <p:grpSpPr bwMode="auto">
              <a:xfrm>
                <a:off x="278" y="886"/>
                <a:ext cx="397" cy="154"/>
                <a:chOff x="740" y="3209"/>
                <a:chExt cx="397" cy="154"/>
              </a:xfrm>
            </p:grpSpPr>
            <p:grpSp>
              <p:nvGrpSpPr>
                <p:cNvPr id="1014" name="Group 346">
                  <a:extLst>
                    <a:ext uri="{FF2B5EF4-FFF2-40B4-BE49-F238E27FC236}">
                      <a16:creationId xmlns:a16="http://schemas.microsoft.com/office/drawing/2014/main" id="{2A39A3DF-37B9-A046-B45F-DDEB0747FFB8}"/>
                    </a:ext>
                  </a:extLst>
                </p:cNvPr>
                <p:cNvGrpSpPr>
                  <a:grpSpLocks/>
                </p:cNvGrpSpPr>
                <p:nvPr/>
              </p:nvGrpSpPr>
              <p:grpSpPr bwMode="auto">
                <a:xfrm>
                  <a:off x="794" y="3209"/>
                  <a:ext cx="343" cy="154"/>
                  <a:chOff x="844" y="3337"/>
                  <a:chExt cx="343" cy="154"/>
                </a:xfrm>
              </p:grpSpPr>
              <p:sp>
                <p:nvSpPr>
                  <p:cNvPr id="1017" name="Rectangle 347">
                    <a:extLst>
                      <a:ext uri="{FF2B5EF4-FFF2-40B4-BE49-F238E27FC236}">
                        <a16:creationId xmlns:a16="http://schemas.microsoft.com/office/drawing/2014/main" id="{CDDBFF1B-133C-C242-9AD4-CA71E208AB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018" name="Text Box 348">
                    <a:extLst>
                      <a:ext uri="{FF2B5EF4-FFF2-40B4-BE49-F238E27FC236}">
                        <a16:creationId xmlns:a16="http://schemas.microsoft.com/office/drawing/2014/main" id="{3E9F27AD-85F0-9142-80D2-9255459C40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sp>
              <p:nvSpPr>
                <p:cNvPr id="1015" name="Rectangle 349">
                  <a:extLst>
                    <a:ext uri="{FF2B5EF4-FFF2-40B4-BE49-F238E27FC236}">
                      <a16:creationId xmlns:a16="http://schemas.microsoft.com/office/drawing/2014/main" id="{A38BC2AA-3B4D-3E45-9E24-8F7FA47DC277}"/>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016" name="Rectangle 350">
                  <a:extLst>
                    <a:ext uri="{FF2B5EF4-FFF2-40B4-BE49-F238E27FC236}">
                      <a16:creationId xmlns:a16="http://schemas.microsoft.com/office/drawing/2014/main" id="{4D0DCC29-F838-854E-B252-6092C4CC721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90" name="Group 351">
                <a:extLst>
                  <a:ext uri="{FF2B5EF4-FFF2-40B4-BE49-F238E27FC236}">
                    <a16:creationId xmlns:a16="http://schemas.microsoft.com/office/drawing/2014/main" id="{E3BB0571-3E41-2243-A4B9-ADED5DED6DB7}"/>
                  </a:ext>
                </a:extLst>
              </p:cNvPr>
              <p:cNvGrpSpPr>
                <a:grpSpLocks/>
              </p:cNvGrpSpPr>
              <p:nvPr/>
            </p:nvGrpSpPr>
            <p:grpSpPr bwMode="auto">
              <a:xfrm>
                <a:off x="278" y="1034"/>
                <a:ext cx="397" cy="154"/>
                <a:chOff x="836" y="3305"/>
                <a:chExt cx="397" cy="154"/>
              </a:xfrm>
            </p:grpSpPr>
            <p:grpSp>
              <p:nvGrpSpPr>
                <p:cNvPr id="1008" name="Group 352">
                  <a:extLst>
                    <a:ext uri="{FF2B5EF4-FFF2-40B4-BE49-F238E27FC236}">
                      <a16:creationId xmlns:a16="http://schemas.microsoft.com/office/drawing/2014/main" id="{1C138F43-E151-7F43-A52C-AD2B7236B970}"/>
                    </a:ext>
                  </a:extLst>
                </p:cNvPr>
                <p:cNvGrpSpPr>
                  <a:grpSpLocks/>
                </p:cNvGrpSpPr>
                <p:nvPr/>
              </p:nvGrpSpPr>
              <p:grpSpPr bwMode="auto">
                <a:xfrm>
                  <a:off x="890" y="3305"/>
                  <a:ext cx="343" cy="154"/>
                  <a:chOff x="844" y="3337"/>
                  <a:chExt cx="343" cy="154"/>
                </a:xfrm>
              </p:grpSpPr>
              <p:sp>
                <p:nvSpPr>
                  <p:cNvPr id="1012" name="Rectangle 353">
                    <a:extLst>
                      <a:ext uri="{FF2B5EF4-FFF2-40B4-BE49-F238E27FC236}">
                        <a16:creationId xmlns:a16="http://schemas.microsoft.com/office/drawing/2014/main" id="{7653FF77-2A5B-F14E-8DBC-6CFE9E5842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013" name="Text Box 354">
                    <a:extLst>
                      <a:ext uri="{FF2B5EF4-FFF2-40B4-BE49-F238E27FC236}">
                        <a16:creationId xmlns:a16="http://schemas.microsoft.com/office/drawing/2014/main" id="{9CBC4FC0-A9F3-C141-A9E4-1D05ADAC0F8E}"/>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1009" name="Group 355">
                  <a:extLst>
                    <a:ext uri="{FF2B5EF4-FFF2-40B4-BE49-F238E27FC236}">
                      <a16:creationId xmlns:a16="http://schemas.microsoft.com/office/drawing/2014/main" id="{310047C9-8808-4445-B52D-5CA46FDD641B}"/>
                    </a:ext>
                  </a:extLst>
                </p:cNvPr>
                <p:cNvGrpSpPr>
                  <a:grpSpLocks/>
                </p:cNvGrpSpPr>
                <p:nvPr/>
              </p:nvGrpSpPr>
              <p:grpSpPr bwMode="auto">
                <a:xfrm>
                  <a:off x="836" y="3334"/>
                  <a:ext cx="354" cy="94"/>
                  <a:chOff x="836" y="3334"/>
                  <a:chExt cx="354" cy="94"/>
                </a:xfrm>
              </p:grpSpPr>
              <p:sp>
                <p:nvSpPr>
                  <p:cNvPr id="1010" name="Rectangle 356">
                    <a:extLst>
                      <a:ext uri="{FF2B5EF4-FFF2-40B4-BE49-F238E27FC236}">
                        <a16:creationId xmlns:a16="http://schemas.microsoft.com/office/drawing/2014/main" id="{96EC94E7-E7F6-424C-8131-D0050A04AC5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011" name="Rectangle 357">
                    <a:extLst>
                      <a:ext uri="{FF2B5EF4-FFF2-40B4-BE49-F238E27FC236}">
                        <a16:creationId xmlns:a16="http://schemas.microsoft.com/office/drawing/2014/main" id="{31A0860A-5296-1C40-B3AD-99D10D108C85}"/>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991" name="Group 358">
                <a:extLst>
                  <a:ext uri="{FF2B5EF4-FFF2-40B4-BE49-F238E27FC236}">
                    <a16:creationId xmlns:a16="http://schemas.microsoft.com/office/drawing/2014/main" id="{B8BA444A-6734-E648-A8B7-625F44F741A5}"/>
                  </a:ext>
                </a:extLst>
              </p:cNvPr>
              <p:cNvGrpSpPr>
                <a:grpSpLocks/>
              </p:cNvGrpSpPr>
              <p:nvPr/>
            </p:nvGrpSpPr>
            <p:grpSpPr bwMode="auto">
              <a:xfrm>
                <a:off x="165" y="1054"/>
                <a:ext cx="480" cy="112"/>
                <a:chOff x="627" y="3377"/>
                <a:chExt cx="480" cy="112"/>
              </a:xfrm>
            </p:grpSpPr>
            <p:sp>
              <p:nvSpPr>
                <p:cNvPr id="1006" name="Rectangle 359">
                  <a:extLst>
                    <a:ext uri="{FF2B5EF4-FFF2-40B4-BE49-F238E27FC236}">
                      <a16:creationId xmlns:a16="http://schemas.microsoft.com/office/drawing/2014/main" id="{64C334ED-D7B4-9446-9CB5-432A9E9F146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007" name="Rectangle 360">
                  <a:extLst>
                    <a:ext uri="{FF2B5EF4-FFF2-40B4-BE49-F238E27FC236}">
                      <a16:creationId xmlns:a16="http://schemas.microsoft.com/office/drawing/2014/main" id="{7F68324F-E179-3446-A101-B4E7CAEE8FA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92" name="Group 361">
                <a:extLst>
                  <a:ext uri="{FF2B5EF4-FFF2-40B4-BE49-F238E27FC236}">
                    <a16:creationId xmlns:a16="http://schemas.microsoft.com/office/drawing/2014/main" id="{E66A5E66-1B3E-2D4E-9100-D69BCCCB0773}"/>
                  </a:ext>
                </a:extLst>
              </p:cNvPr>
              <p:cNvGrpSpPr>
                <a:grpSpLocks/>
              </p:cNvGrpSpPr>
              <p:nvPr/>
            </p:nvGrpSpPr>
            <p:grpSpPr bwMode="auto">
              <a:xfrm>
                <a:off x="42" y="1200"/>
                <a:ext cx="681" cy="154"/>
                <a:chOff x="504" y="3523"/>
                <a:chExt cx="681" cy="154"/>
              </a:xfrm>
            </p:grpSpPr>
            <p:grpSp>
              <p:nvGrpSpPr>
                <p:cNvPr id="993" name="Group 362">
                  <a:extLst>
                    <a:ext uri="{FF2B5EF4-FFF2-40B4-BE49-F238E27FC236}">
                      <a16:creationId xmlns:a16="http://schemas.microsoft.com/office/drawing/2014/main" id="{9FB4C4AA-CF1C-A240-A099-A6B39C7D1696}"/>
                    </a:ext>
                  </a:extLst>
                </p:cNvPr>
                <p:cNvGrpSpPr>
                  <a:grpSpLocks/>
                </p:cNvGrpSpPr>
                <p:nvPr/>
              </p:nvGrpSpPr>
              <p:grpSpPr bwMode="auto">
                <a:xfrm>
                  <a:off x="623" y="3523"/>
                  <a:ext cx="510" cy="154"/>
                  <a:chOff x="723" y="3453"/>
                  <a:chExt cx="510" cy="154"/>
                </a:xfrm>
              </p:grpSpPr>
              <p:grpSp>
                <p:nvGrpSpPr>
                  <p:cNvPr id="997" name="Group 363">
                    <a:extLst>
                      <a:ext uri="{FF2B5EF4-FFF2-40B4-BE49-F238E27FC236}">
                        <a16:creationId xmlns:a16="http://schemas.microsoft.com/office/drawing/2014/main" id="{DD3ADBE0-19D6-AA4A-AFE7-344358E34CEB}"/>
                      </a:ext>
                    </a:extLst>
                  </p:cNvPr>
                  <p:cNvGrpSpPr>
                    <a:grpSpLocks/>
                  </p:cNvGrpSpPr>
                  <p:nvPr/>
                </p:nvGrpSpPr>
                <p:grpSpPr bwMode="auto">
                  <a:xfrm>
                    <a:off x="836" y="3453"/>
                    <a:ext cx="397" cy="154"/>
                    <a:chOff x="836" y="3305"/>
                    <a:chExt cx="397" cy="154"/>
                  </a:xfrm>
                </p:grpSpPr>
                <p:grpSp>
                  <p:nvGrpSpPr>
                    <p:cNvPr id="1000" name="Group 364">
                      <a:extLst>
                        <a:ext uri="{FF2B5EF4-FFF2-40B4-BE49-F238E27FC236}">
                          <a16:creationId xmlns:a16="http://schemas.microsoft.com/office/drawing/2014/main" id="{C6146689-126B-B940-9665-055B14C21450}"/>
                        </a:ext>
                      </a:extLst>
                    </p:cNvPr>
                    <p:cNvGrpSpPr>
                      <a:grpSpLocks/>
                    </p:cNvGrpSpPr>
                    <p:nvPr/>
                  </p:nvGrpSpPr>
                  <p:grpSpPr bwMode="auto">
                    <a:xfrm>
                      <a:off x="890" y="3305"/>
                      <a:ext cx="343" cy="154"/>
                      <a:chOff x="844" y="3337"/>
                      <a:chExt cx="343" cy="154"/>
                    </a:xfrm>
                  </p:grpSpPr>
                  <p:sp>
                    <p:nvSpPr>
                      <p:cNvPr id="1004" name="Rectangle 365">
                        <a:extLst>
                          <a:ext uri="{FF2B5EF4-FFF2-40B4-BE49-F238E27FC236}">
                            <a16:creationId xmlns:a16="http://schemas.microsoft.com/office/drawing/2014/main" id="{3CCBDEDA-5855-334C-9BBC-9B86EE229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005" name="Text Box 366">
                        <a:extLst>
                          <a:ext uri="{FF2B5EF4-FFF2-40B4-BE49-F238E27FC236}">
                            <a16:creationId xmlns:a16="http://schemas.microsoft.com/office/drawing/2014/main" id="{6E0072AB-BA09-C440-BE8B-9453DC85784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1001" name="Group 367">
                      <a:extLst>
                        <a:ext uri="{FF2B5EF4-FFF2-40B4-BE49-F238E27FC236}">
                          <a16:creationId xmlns:a16="http://schemas.microsoft.com/office/drawing/2014/main" id="{E8A63574-AAA9-514D-A845-F608E8E0B495}"/>
                        </a:ext>
                      </a:extLst>
                    </p:cNvPr>
                    <p:cNvGrpSpPr>
                      <a:grpSpLocks/>
                    </p:cNvGrpSpPr>
                    <p:nvPr/>
                  </p:nvGrpSpPr>
                  <p:grpSpPr bwMode="auto">
                    <a:xfrm>
                      <a:off x="836" y="3334"/>
                      <a:ext cx="354" cy="94"/>
                      <a:chOff x="836" y="3334"/>
                      <a:chExt cx="354" cy="94"/>
                    </a:xfrm>
                  </p:grpSpPr>
                  <p:sp>
                    <p:nvSpPr>
                      <p:cNvPr id="1002" name="Rectangle 368">
                        <a:extLst>
                          <a:ext uri="{FF2B5EF4-FFF2-40B4-BE49-F238E27FC236}">
                            <a16:creationId xmlns:a16="http://schemas.microsoft.com/office/drawing/2014/main" id="{504B5B68-81BD-1E45-9AE7-0B22E4EF286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003" name="Rectangle 369">
                        <a:extLst>
                          <a:ext uri="{FF2B5EF4-FFF2-40B4-BE49-F238E27FC236}">
                            <a16:creationId xmlns:a16="http://schemas.microsoft.com/office/drawing/2014/main" id="{982029F1-0177-F84B-B77A-42B9829C52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998" name="Rectangle 370">
                    <a:extLst>
                      <a:ext uri="{FF2B5EF4-FFF2-40B4-BE49-F238E27FC236}">
                        <a16:creationId xmlns:a16="http://schemas.microsoft.com/office/drawing/2014/main" id="{E5DC45E8-ABEF-2B40-BF11-6C4B34D1F9E8}"/>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99" name="Rectangle 371">
                    <a:extLst>
                      <a:ext uri="{FF2B5EF4-FFF2-40B4-BE49-F238E27FC236}">
                        <a16:creationId xmlns:a16="http://schemas.microsoft.com/office/drawing/2014/main" id="{2FA6CC4C-BC5C-734A-8F22-98287FB76B92}"/>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994" name="Rectangle 372">
                  <a:extLst>
                    <a:ext uri="{FF2B5EF4-FFF2-40B4-BE49-F238E27FC236}">
                      <a16:creationId xmlns:a16="http://schemas.microsoft.com/office/drawing/2014/main" id="{34E664B8-99D6-6F40-BE55-0AA80C7AEBE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95" name="Rectangle 373">
                  <a:extLst>
                    <a:ext uri="{FF2B5EF4-FFF2-40B4-BE49-F238E27FC236}">
                      <a16:creationId xmlns:a16="http://schemas.microsoft.com/office/drawing/2014/main" id="{CC4EE0A5-884E-484A-A205-3EFE607F381B}"/>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96" name="Rectangle 374">
                  <a:extLst>
                    <a:ext uri="{FF2B5EF4-FFF2-40B4-BE49-F238E27FC236}">
                      <a16:creationId xmlns:a16="http://schemas.microsoft.com/office/drawing/2014/main" id="{C1058AB9-C0A2-5041-A945-698709EF8C9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985" name="AutoShape 375">
              <a:extLst>
                <a:ext uri="{FF2B5EF4-FFF2-40B4-BE49-F238E27FC236}">
                  <a16:creationId xmlns:a16="http://schemas.microsoft.com/office/drawing/2014/main" id="{2C8575A3-B4A6-1746-BC86-02600736487B}"/>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86" name="Group 379">
              <a:extLst>
                <a:ext uri="{FF2B5EF4-FFF2-40B4-BE49-F238E27FC236}">
                  <a16:creationId xmlns:a16="http://schemas.microsoft.com/office/drawing/2014/main" id="{8567E088-D32D-624C-8A9C-F9EDEDB1131D}"/>
                </a:ext>
              </a:extLst>
            </p:cNvPr>
            <p:cNvGrpSpPr>
              <a:grpSpLocks/>
            </p:cNvGrpSpPr>
            <p:nvPr/>
          </p:nvGrpSpPr>
          <p:grpSpPr bwMode="auto">
            <a:xfrm>
              <a:off x="1695" y="3227"/>
              <a:ext cx="343" cy="154"/>
              <a:chOff x="844" y="3337"/>
              <a:chExt cx="343" cy="154"/>
            </a:xfrm>
          </p:grpSpPr>
          <p:sp>
            <p:nvSpPr>
              <p:cNvPr id="987" name="Rectangle 380">
                <a:extLst>
                  <a:ext uri="{FF2B5EF4-FFF2-40B4-BE49-F238E27FC236}">
                    <a16:creationId xmlns:a16="http://schemas.microsoft.com/office/drawing/2014/main" id="{D38CEFD3-34E4-4144-A4A9-E29D2BC79B6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88" name="Text Box 381">
                <a:extLst>
                  <a:ext uri="{FF2B5EF4-FFF2-40B4-BE49-F238E27FC236}">
                    <a16:creationId xmlns:a16="http://schemas.microsoft.com/office/drawing/2014/main" id="{9C84556C-DFF7-A54D-B709-593A7941D6C0}"/>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grpSp>
        <p:nvGrpSpPr>
          <p:cNvPr id="1019" name="Group 476">
            <a:extLst>
              <a:ext uri="{FF2B5EF4-FFF2-40B4-BE49-F238E27FC236}">
                <a16:creationId xmlns:a16="http://schemas.microsoft.com/office/drawing/2014/main" id="{2C1D9870-C854-6D41-84D3-89EBBCE7DBE8}"/>
              </a:ext>
            </a:extLst>
          </p:cNvPr>
          <p:cNvGrpSpPr>
            <a:grpSpLocks/>
          </p:cNvGrpSpPr>
          <p:nvPr/>
        </p:nvGrpSpPr>
        <p:grpSpPr bwMode="auto">
          <a:xfrm>
            <a:off x="924298" y="3427412"/>
            <a:ext cx="544513" cy="244475"/>
            <a:chOff x="844" y="3337"/>
            <a:chExt cx="343" cy="154"/>
          </a:xfrm>
        </p:grpSpPr>
        <p:sp>
          <p:nvSpPr>
            <p:cNvPr id="1020" name="Rectangle 477">
              <a:extLst>
                <a:ext uri="{FF2B5EF4-FFF2-40B4-BE49-F238E27FC236}">
                  <a16:creationId xmlns:a16="http://schemas.microsoft.com/office/drawing/2014/main" id="{48A1A89D-C73C-2D42-A1DC-1D8E81C651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021" name="Text Box 478">
              <a:extLst>
                <a:ext uri="{FF2B5EF4-FFF2-40B4-BE49-F238E27FC236}">
                  <a16:creationId xmlns:a16="http://schemas.microsoft.com/office/drawing/2014/main" id="{8095651D-95AD-644F-9F69-F6E846D554B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sp>
        <p:nvSpPr>
          <p:cNvPr id="1022" name="Rectangle 479">
            <a:extLst>
              <a:ext uri="{FF2B5EF4-FFF2-40B4-BE49-F238E27FC236}">
                <a16:creationId xmlns:a16="http://schemas.microsoft.com/office/drawing/2014/main" id="{B807A09D-A4F1-304B-AB9E-DF3D275452C3}"/>
              </a:ext>
            </a:extLst>
          </p:cNvPr>
          <p:cNvSpPr>
            <a:spLocks noChangeArrowheads="1"/>
          </p:cNvSpPr>
          <p:nvPr/>
        </p:nvSpPr>
        <p:spPr bwMode="auto">
          <a:xfrm>
            <a:off x="5158161" y="2817812"/>
            <a:ext cx="6365968"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requisição DHCP </a:t>
            </a:r>
            <a:r>
              <a:rPr lang="pt-BR" sz="2800" dirty="0">
                <a:solidFill>
                  <a:srgbClr val="0000A8"/>
                </a:solidFill>
                <a:ea typeface="ＭＳ Ｐゴシック" charset="0"/>
              </a:rPr>
              <a:t>encapsulada</a:t>
            </a:r>
            <a:r>
              <a:rPr lang="pt-BR" sz="2800" dirty="0">
                <a:solidFill>
                  <a:srgbClr val="3333CC"/>
                </a:solidFill>
                <a:ea typeface="ＭＳ Ｐゴシック" charset="0"/>
              </a:rPr>
              <a:t> </a:t>
            </a:r>
            <a:r>
              <a:rPr lang="pt-BR" sz="2800" dirty="0">
                <a:solidFill>
                  <a:srgbClr val="000000"/>
                </a:solidFill>
                <a:ea typeface="ＭＳ Ｐゴシック" charset="0"/>
              </a:rPr>
              <a:t>em </a:t>
            </a:r>
            <a:r>
              <a:rPr lang="pt-BR" sz="2800" dirty="0">
                <a:solidFill>
                  <a:srgbClr val="C00000"/>
                </a:solidFill>
                <a:ea typeface="ＭＳ Ｐゴシック" charset="0"/>
              </a:rPr>
              <a:t>UDP</a:t>
            </a:r>
            <a:r>
              <a:rPr lang="pt-BR" sz="2800" dirty="0">
                <a:solidFill>
                  <a:srgbClr val="000000"/>
                </a:solidFill>
                <a:ea typeface="ＭＳ Ｐゴシック" charset="0"/>
              </a:rPr>
              <a:t>, encapsulada em </a:t>
            </a:r>
            <a:r>
              <a:rPr lang="pt-BR" sz="2800" dirty="0">
                <a:solidFill>
                  <a:srgbClr val="C00000"/>
                </a:solidFill>
                <a:ea typeface="ＭＳ Ｐゴシック" charset="0"/>
              </a:rPr>
              <a:t>IP</a:t>
            </a:r>
            <a:r>
              <a:rPr lang="pt-BR" sz="2800" dirty="0">
                <a:solidFill>
                  <a:srgbClr val="000000"/>
                </a:solidFill>
                <a:ea typeface="ＭＳ Ｐゴシック" charset="0"/>
              </a:rPr>
              <a:t>, encapsulada em Ethernet </a:t>
            </a:r>
            <a:r>
              <a:rPr lang="pt-BR" sz="2800" dirty="0">
                <a:solidFill>
                  <a:srgbClr val="C00000"/>
                </a:solidFill>
                <a:ea typeface="ＭＳ Ｐゴシック" charset="0"/>
              </a:rPr>
              <a:t>802.3</a:t>
            </a:r>
            <a:endParaRPr lang="pt-BR" sz="2800" dirty="0">
              <a:solidFill>
                <a:srgbClr val="000000"/>
              </a:solidFill>
              <a:ea typeface="ＭＳ Ｐゴシック" charset="0"/>
            </a:endParaRPr>
          </a:p>
          <a:p>
            <a:pPr marL="342900" indent="-342900" eaLnBrk="0" fontAlgn="base" hangingPunct="0">
              <a:lnSpc>
                <a:spcPct val="90000"/>
              </a:lnSpc>
              <a:spcBef>
                <a:spcPct val="20000"/>
              </a:spcBef>
              <a:spcAft>
                <a:spcPct val="0"/>
              </a:spcAft>
              <a:buClr>
                <a:srgbClr val="000099"/>
              </a:buClr>
              <a:buSzPct val="65000"/>
              <a:buFont typeface="Wingdings" charset="0"/>
              <a:buNone/>
              <a:defRPr/>
            </a:pPr>
            <a:endParaRPr lang="pt-BR" sz="2800" dirty="0">
              <a:solidFill>
                <a:srgbClr val="000000"/>
              </a:solidFill>
              <a:ea typeface="ＭＳ Ｐゴシック" charset="0"/>
            </a:endParaRPr>
          </a:p>
        </p:txBody>
      </p:sp>
      <p:sp>
        <p:nvSpPr>
          <p:cNvPr id="1023" name="Rectangle 480">
            <a:extLst>
              <a:ext uri="{FF2B5EF4-FFF2-40B4-BE49-F238E27FC236}">
                <a16:creationId xmlns:a16="http://schemas.microsoft.com/office/drawing/2014/main" id="{F684AC9E-DDAB-6349-BA14-508B74898CFF}"/>
              </a:ext>
            </a:extLst>
          </p:cNvPr>
          <p:cNvSpPr>
            <a:spLocks noChangeArrowheads="1"/>
          </p:cNvSpPr>
          <p:nvPr/>
        </p:nvSpPr>
        <p:spPr bwMode="auto">
          <a:xfrm>
            <a:off x="5156572" y="4229100"/>
            <a:ext cx="6573673"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quadro Ethernet enviado por </a:t>
            </a:r>
            <a:r>
              <a:rPr lang="pt-BR" sz="2800" dirty="0">
                <a:solidFill>
                  <a:srgbClr val="0000A8"/>
                </a:solidFill>
                <a:ea typeface="ＭＳ Ｐゴシック" charset="0"/>
              </a:rPr>
              <a:t>broadcast</a:t>
            </a:r>
            <a:r>
              <a:rPr lang="pt-BR" sz="2800" dirty="0">
                <a:solidFill>
                  <a:srgbClr val="000000"/>
                </a:solidFill>
                <a:ea typeface="ＭＳ Ｐゴシック" charset="0"/>
              </a:rPr>
              <a:t> (</a:t>
            </a:r>
            <a:r>
              <a:rPr lang="pt-BR" sz="2800" dirty="0" err="1">
                <a:solidFill>
                  <a:srgbClr val="000000"/>
                </a:solidFill>
                <a:ea typeface="ＭＳ Ｐゴシック" charset="0"/>
              </a:rPr>
              <a:t>dest</a:t>
            </a:r>
            <a:r>
              <a:rPr lang="pt-BR" sz="2800" dirty="0">
                <a:solidFill>
                  <a:srgbClr val="000000"/>
                </a:solidFill>
                <a:ea typeface="ＭＳ Ｐゴシック" charset="0"/>
              </a:rPr>
              <a:t>: FFFFFFFFFFFF) na LAN, recebido no roteador executando servidor </a:t>
            </a:r>
            <a:r>
              <a:rPr lang="pt-BR" sz="2800" dirty="0">
                <a:solidFill>
                  <a:srgbClr val="C00000"/>
                </a:solidFill>
                <a:ea typeface="ＭＳ Ｐゴシック" charset="0"/>
              </a:rPr>
              <a:t>DHCP</a:t>
            </a:r>
            <a:endParaRPr lang="pt-BR" sz="2800" dirty="0">
              <a:solidFill>
                <a:srgbClr val="000000"/>
              </a:solidFill>
              <a:ea typeface="ＭＳ Ｐゴシック" charset="0"/>
            </a:endParaRPr>
          </a:p>
        </p:txBody>
      </p:sp>
      <p:sp>
        <p:nvSpPr>
          <p:cNvPr id="1024" name="Rectangle 481">
            <a:extLst>
              <a:ext uri="{FF2B5EF4-FFF2-40B4-BE49-F238E27FC236}">
                <a16:creationId xmlns:a16="http://schemas.microsoft.com/office/drawing/2014/main" id="{EF21724D-DF9C-9943-ABAA-C4C6633ED27B}"/>
              </a:ext>
            </a:extLst>
          </p:cNvPr>
          <p:cNvSpPr>
            <a:spLocks noChangeArrowheads="1"/>
          </p:cNvSpPr>
          <p:nvPr/>
        </p:nvSpPr>
        <p:spPr bwMode="auto">
          <a:xfrm>
            <a:off x="5154985" y="5565775"/>
            <a:ext cx="6541416"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Ethernet </a:t>
            </a:r>
            <a:r>
              <a:rPr lang="pt-BR" sz="2800" dirty="0" err="1">
                <a:solidFill>
                  <a:srgbClr val="0000A8"/>
                </a:solidFill>
                <a:ea typeface="ＭＳ Ｐゴシック" charset="0"/>
              </a:rPr>
              <a:t>demultiplexado</a:t>
            </a:r>
            <a:r>
              <a:rPr lang="pt-BR" sz="2800" dirty="0">
                <a:solidFill>
                  <a:srgbClr val="0000A8"/>
                </a:solidFill>
                <a:ea typeface="ＭＳ Ｐゴシック" charset="0"/>
              </a:rPr>
              <a:t> </a:t>
            </a:r>
            <a:r>
              <a:rPr lang="pt-BR" sz="2800" dirty="0">
                <a:solidFill>
                  <a:srgbClr val="000000"/>
                </a:solidFill>
                <a:ea typeface="ＭＳ Ｐゴシック" charset="0"/>
              </a:rPr>
              <a:t>para IP, </a:t>
            </a:r>
            <a:r>
              <a:rPr lang="pt-BR" sz="2800" dirty="0" err="1">
                <a:solidFill>
                  <a:srgbClr val="000000"/>
                </a:solidFill>
                <a:ea typeface="ＭＳ Ｐゴシック" charset="0"/>
              </a:rPr>
              <a:t>demultiplexado</a:t>
            </a:r>
            <a:r>
              <a:rPr lang="pt-BR" sz="2800" dirty="0">
                <a:solidFill>
                  <a:srgbClr val="000000"/>
                </a:solidFill>
                <a:ea typeface="ＭＳ Ｐゴシック" charset="0"/>
              </a:rPr>
              <a:t> para UDP, </a:t>
            </a:r>
            <a:r>
              <a:rPr lang="pt-BR" sz="2800" dirty="0" err="1">
                <a:solidFill>
                  <a:srgbClr val="000000"/>
                </a:solidFill>
                <a:ea typeface="ＭＳ Ｐゴシック" charset="0"/>
              </a:rPr>
              <a:t>demultiplexado</a:t>
            </a:r>
            <a:r>
              <a:rPr lang="pt-BR" sz="2800" dirty="0">
                <a:solidFill>
                  <a:srgbClr val="000000"/>
                </a:solidFill>
                <a:ea typeface="ＭＳ Ｐゴシック" charset="0"/>
              </a:rPr>
              <a:t> para DHCP </a:t>
            </a:r>
          </a:p>
        </p:txBody>
      </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69983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00"/>
                                        </p:tgtEl>
                                        <p:attrNameLst>
                                          <p:attrName>style.visibility</p:attrName>
                                        </p:attrNameLst>
                                      </p:cBhvr>
                                      <p:to>
                                        <p:strVal val="visible"/>
                                      </p:to>
                                    </p:set>
                                    <p:animEffect transition="in" filter="dissolve">
                                      <p:cBhvr>
                                        <p:cTn id="7" dur="500"/>
                                        <p:tgtEl>
                                          <p:spTgt spid="800"/>
                                        </p:tgtEl>
                                      </p:cBhvr>
                                    </p:animEffect>
                                  </p:childTnLst>
                                </p:cTn>
                              </p:par>
                              <p:par>
                                <p:cTn id="8" presetID="9" presetClass="entr" presetSubtype="0" fill="hold" nodeType="withEffect">
                                  <p:stCondLst>
                                    <p:cond delay="0"/>
                                  </p:stCondLst>
                                  <p:childTnLst>
                                    <p:set>
                                      <p:cBhvr>
                                        <p:cTn id="9" dur="1" fill="hold">
                                          <p:stCondLst>
                                            <p:cond delay="0"/>
                                          </p:stCondLst>
                                        </p:cTn>
                                        <p:tgtEl>
                                          <p:spTgt spid="767"/>
                                        </p:tgtEl>
                                        <p:attrNameLst>
                                          <p:attrName>style.visibility</p:attrName>
                                        </p:attrNameLst>
                                      </p:cBhvr>
                                      <p:to>
                                        <p:strVal val="visible"/>
                                      </p:to>
                                    </p:set>
                                    <p:animEffect transition="in" filter="dissolve">
                                      <p:cBhvr>
                                        <p:cTn id="10" dur="500"/>
                                        <p:tgtEl>
                                          <p:spTgt spid="76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915"/>
                                        </p:tgtEl>
                                        <p:attrNameLst>
                                          <p:attrName>style.visibility</p:attrName>
                                        </p:attrNameLst>
                                      </p:cBhvr>
                                      <p:to>
                                        <p:strVal val="visible"/>
                                      </p:to>
                                    </p:set>
                                    <p:animEffect transition="in" filter="wipe(down)">
                                      <p:cBhvr>
                                        <p:cTn id="18" dur="500"/>
                                        <p:tgtEl>
                                          <p:spTgt spid="915"/>
                                        </p:tgtEl>
                                      </p:cBhvr>
                                    </p:animEffect>
                                  </p:childTnLst>
                                </p:cTn>
                              </p:par>
                            </p:childTnLst>
                          </p:cTn>
                        </p:par>
                        <p:par>
                          <p:cTn id="19" fill="hold">
                            <p:stCondLst>
                              <p:cond delay="500"/>
                            </p:stCondLst>
                            <p:childTnLst>
                              <p:par>
                                <p:cTn id="20" presetID="9" presetClass="entr" presetSubtype="0" fill="hold" nodeType="afterEffect">
                                  <p:stCondLst>
                                    <p:cond delay="0"/>
                                  </p:stCondLst>
                                  <p:childTnLst>
                                    <p:set>
                                      <p:cBhvr>
                                        <p:cTn id="21" dur="1" fill="hold">
                                          <p:stCondLst>
                                            <p:cond delay="0"/>
                                          </p:stCondLst>
                                        </p:cTn>
                                        <p:tgtEl>
                                          <p:spTgt spid="924"/>
                                        </p:tgtEl>
                                        <p:attrNameLst>
                                          <p:attrName>style.visibility</p:attrName>
                                        </p:attrNameLst>
                                      </p:cBhvr>
                                      <p:to>
                                        <p:strVal val="visible"/>
                                      </p:to>
                                    </p:set>
                                    <p:animEffect transition="in" filter="dissolve">
                                      <p:cBhvr>
                                        <p:cTn id="22" dur="500"/>
                                        <p:tgtEl>
                                          <p:spTgt spid="92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13">
                                            <p:txEl>
                                              <p:pRg st="0" end="0"/>
                                            </p:txEl>
                                          </p:spTgt>
                                        </p:tgtEl>
                                        <p:attrNameLst>
                                          <p:attrName>style.visibility</p:attrName>
                                        </p:attrNameLst>
                                      </p:cBhvr>
                                      <p:to>
                                        <p:strVal val="visible"/>
                                      </p:to>
                                    </p:set>
                                    <p:animEffect transition="in" filter="dissolve">
                                      <p:cBhvr>
                                        <p:cTn id="25" dur="500"/>
                                        <p:tgtEl>
                                          <p:spTgt spid="91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927"/>
                                        </p:tgtEl>
                                        <p:attrNameLst>
                                          <p:attrName>style.visibility</p:attrName>
                                        </p:attrNameLst>
                                      </p:cBhvr>
                                      <p:to>
                                        <p:strVal val="visible"/>
                                      </p:to>
                                    </p:set>
                                    <p:animEffect transition="in" filter="wipe(up)">
                                      <p:cBhvr>
                                        <p:cTn id="30" dur="500"/>
                                        <p:tgtEl>
                                          <p:spTgt spid="927"/>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022"/>
                                        </p:tgtEl>
                                        <p:attrNameLst>
                                          <p:attrName>style.visibility</p:attrName>
                                        </p:attrNameLst>
                                      </p:cBhvr>
                                      <p:to>
                                        <p:strVal val="visible"/>
                                      </p:to>
                                    </p:set>
                                    <p:animEffect transition="in" filter="dissolve">
                                      <p:cBhvr>
                                        <p:cTn id="33" dur="500"/>
                                        <p:tgtEl>
                                          <p:spTgt spid="1022"/>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924"/>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927"/>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nodeType="afterEffect">
                                  <p:stCondLst>
                                    <p:cond delay="0"/>
                                  </p:stCondLst>
                                  <p:childTnLst>
                                    <p:set>
                                      <p:cBhvr>
                                        <p:cTn id="42" dur="1" fill="hold">
                                          <p:stCondLst>
                                            <p:cond delay="0"/>
                                          </p:stCondLst>
                                        </p:cTn>
                                        <p:tgtEl>
                                          <p:spTgt spid="960"/>
                                        </p:tgtEl>
                                        <p:attrNameLst>
                                          <p:attrName>style.visibility</p:attrName>
                                        </p:attrNameLst>
                                      </p:cBhvr>
                                      <p:to>
                                        <p:strVal val="visible"/>
                                      </p:to>
                                    </p:set>
                                  </p:childTnLst>
                                </p:cTn>
                              </p:par>
                              <p:par>
                                <p:cTn id="43" presetID="9" presetClass="entr" presetSubtype="0" fill="hold" grpId="0" nodeType="withEffect">
                                  <p:stCondLst>
                                    <p:cond delay="0"/>
                                  </p:stCondLst>
                                  <p:childTnLst>
                                    <p:set>
                                      <p:cBhvr>
                                        <p:cTn id="44" dur="1" fill="hold">
                                          <p:stCondLst>
                                            <p:cond delay="0"/>
                                          </p:stCondLst>
                                        </p:cTn>
                                        <p:tgtEl>
                                          <p:spTgt spid="1023"/>
                                        </p:tgtEl>
                                        <p:attrNameLst>
                                          <p:attrName>style.visibility</p:attrName>
                                        </p:attrNameLst>
                                      </p:cBhvr>
                                      <p:to>
                                        <p:strVal val="visible"/>
                                      </p:to>
                                    </p:set>
                                    <p:animEffect transition="in" filter="dissolve">
                                      <p:cBhvr>
                                        <p:cTn id="45" dur="500"/>
                                        <p:tgtEl>
                                          <p:spTgt spid="1023"/>
                                        </p:tgtEl>
                                      </p:cBhvr>
                                    </p:animEffect>
                                  </p:childTnLst>
                                </p:cTn>
                              </p:par>
                            </p:childTnLst>
                          </p:cTn>
                        </p:par>
                        <p:par>
                          <p:cTn id="46" fill="hold">
                            <p:stCondLst>
                              <p:cond delay="500"/>
                            </p:stCondLst>
                            <p:childTnLst>
                              <p:par>
                                <p:cTn id="47" presetID="0" presetClass="path" presetSubtype="0" accel="50000" decel="50000" fill="hold" nodeType="afterEffect">
                                  <p:stCondLst>
                                    <p:cond delay="0"/>
                                  </p:stCondLst>
                                  <p:childTnLst>
                                    <p:animMotion origin="layout" path="M -0.00026 3.7037E-6 L 0.22748 0.00416 L 0.10834 0.27291 L -0.0181 0.27129 " pathEditMode="relative" rAng="0" ptsTypes="AAAA">
                                      <p:cBhvr>
                                        <p:cTn id="48" dur="2000" fill="hold"/>
                                        <p:tgtEl>
                                          <p:spTgt spid="960"/>
                                        </p:tgtEl>
                                        <p:attrNameLst>
                                          <p:attrName>ppt_x</p:attrName>
                                          <p:attrName>ppt_y</p:attrName>
                                        </p:attrNameLst>
                                      </p:cBhvr>
                                      <p:rCtr x="10495" y="13634"/>
                                    </p:animMotion>
                                  </p:childTnLst>
                                </p:cTn>
                              </p:par>
                            </p:childTnLst>
                          </p:cTn>
                        </p:par>
                        <p:par>
                          <p:cTn id="49" fill="hold">
                            <p:stCondLst>
                              <p:cond delay="2500"/>
                            </p:stCondLst>
                            <p:childTnLst>
                              <p:par>
                                <p:cTn id="50" presetID="22" presetClass="entr" presetSubtype="2" fill="hold" nodeType="afterEffect">
                                  <p:stCondLst>
                                    <p:cond delay="0"/>
                                  </p:stCondLst>
                                  <p:childTnLst>
                                    <p:set>
                                      <p:cBhvr>
                                        <p:cTn id="51" dur="1" fill="hold">
                                          <p:stCondLst>
                                            <p:cond delay="0"/>
                                          </p:stCondLst>
                                        </p:cTn>
                                        <p:tgtEl>
                                          <p:spTgt spid="974"/>
                                        </p:tgtEl>
                                        <p:attrNameLst>
                                          <p:attrName>style.visibility</p:attrName>
                                        </p:attrNameLst>
                                      </p:cBhvr>
                                      <p:to>
                                        <p:strVal val="visible"/>
                                      </p:to>
                                    </p:set>
                                    <p:animEffect transition="in" filter="wipe(right)">
                                      <p:cBhvr>
                                        <p:cTn id="52" dur="500"/>
                                        <p:tgtEl>
                                          <p:spTgt spid="974"/>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960"/>
                                        </p:tgtEl>
                                        <p:attrNameLst>
                                          <p:attrName>style.visibility</p:attrName>
                                        </p:attrNameLst>
                                      </p:cBhvr>
                                      <p:to>
                                        <p:strVal val="hidden"/>
                                      </p:to>
                                    </p:set>
                                  </p:childTnLst>
                                </p:cTn>
                              </p:par>
                            </p:childTnLst>
                          </p:cTn>
                        </p:par>
                        <p:par>
                          <p:cTn id="57" fill="hold">
                            <p:stCondLst>
                              <p:cond delay="0"/>
                            </p:stCondLst>
                            <p:childTnLst>
                              <p:par>
                                <p:cTn id="58" presetID="22" presetClass="entr" presetSubtype="4" fill="hold" nodeType="afterEffect">
                                  <p:stCondLst>
                                    <p:cond delay="0"/>
                                  </p:stCondLst>
                                  <p:childTnLst>
                                    <p:set>
                                      <p:cBhvr>
                                        <p:cTn id="59" dur="1" fill="hold">
                                          <p:stCondLst>
                                            <p:cond delay="0"/>
                                          </p:stCondLst>
                                        </p:cTn>
                                        <p:tgtEl>
                                          <p:spTgt spid="983"/>
                                        </p:tgtEl>
                                        <p:attrNameLst>
                                          <p:attrName>style.visibility</p:attrName>
                                        </p:attrNameLst>
                                      </p:cBhvr>
                                      <p:to>
                                        <p:strVal val="visible"/>
                                      </p:to>
                                    </p:set>
                                    <p:animEffect transition="in" filter="wipe(down)">
                                      <p:cBhvr>
                                        <p:cTn id="60" dur="1000"/>
                                        <p:tgtEl>
                                          <p:spTgt spid="983"/>
                                        </p:tgtEl>
                                      </p:cBhvr>
                                    </p:animEffect>
                                  </p:childTnLst>
                                </p:cTn>
                              </p:par>
                            </p:childTnLst>
                          </p:cTn>
                        </p:par>
                        <p:par>
                          <p:cTn id="61" fill="hold">
                            <p:stCondLst>
                              <p:cond delay="1000"/>
                            </p:stCondLst>
                            <p:childTnLst>
                              <p:par>
                                <p:cTn id="62" presetID="1" presetClass="exit" presetSubtype="0" fill="hold" nodeType="afterEffect">
                                  <p:stCondLst>
                                    <p:cond delay="1000"/>
                                  </p:stCondLst>
                                  <p:childTnLst>
                                    <p:set>
                                      <p:cBhvr>
                                        <p:cTn id="63" dur="1" fill="hold">
                                          <p:stCondLst>
                                            <p:cond delay="0"/>
                                          </p:stCondLst>
                                        </p:cTn>
                                        <p:tgtEl>
                                          <p:spTgt spid="983"/>
                                        </p:tgtEl>
                                        <p:attrNameLst>
                                          <p:attrName>style.visibility</p:attrName>
                                        </p:attrNameLst>
                                      </p:cBhvr>
                                      <p:to>
                                        <p:strVal val="hidden"/>
                                      </p:to>
                                    </p:set>
                                  </p:childTnLst>
                                </p:cTn>
                              </p:par>
                              <p:par>
                                <p:cTn id="64" presetID="9" presetClass="entr" presetSubtype="0" fill="hold" grpId="0" nodeType="withEffect">
                                  <p:stCondLst>
                                    <p:cond delay="0"/>
                                  </p:stCondLst>
                                  <p:childTnLst>
                                    <p:set>
                                      <p:cBhvr>
                                        <p:cTn id="65" dur="1" fill="hold">
                                          <p:stCondLst>
                                            <p:cond delay="0"/>
                                          </p:stCondLst>
                                        </p:cTn>
                                        <p:tgtEl>
                                          <p:spTgt spid="1024"/>
                                        </p:tgtEl>
                                        <p:attrNameLst>
                                          <p:attrName>style.visibility</p:attrName>
                                        </p:attrNameLst>
                                      </p:cBhvr>
                                      <p:to>
                                        <p:strVal val="visible"/>
                                      </p:to>
                                    </p:set>
                                    <p:animEffect transition="in" filter="dissolve">
                                      <p:cBhvr>
                                        <p:cTn id="66" dur="500"/>
                                        <p:tgtEl>
                                          <p:spTgt spid="1024"/>
                                        </p:tgtEl>
                                      </p:cBhvr>
                                    </p:animEffect>
                                  </p:childTnLst>
                                </p:cTn>
                              </p:par>
                              <p:par>
                                <p:cTn id="67" presetID="1" presetClass="entr" presetSubtype="0" fill="hold" nodeType="withEffect">
                                  <p:stCondLst>
                                    <p:cond delay="1000"/>
                                  </p:stCondLst>
                                  <p:childTnLst>
                                    <p:set>
                                      <p:cBhvr>
                                        <p:cTn id="68" dur="1" fill="hold">
                                          <p:stCondLst>
                                            <p:cond delay="0"/>
                                          </p:stCondLst>
                                        </p:cTn>
                                        <p:tgtEl>
                                          <p:spTgt spid="10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00" grpId="0"/>
      <p:bldP spid="913" grpId="0" build="p"/>
      <p:bldP spid="1022" grpId="0"/>
      <p:bldP spid="1023" grpId="0"/>
      <p:bldP spid="1024"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pt-BR" dirty="0"/>
              <a:t>Um dia na vida: conectando-se à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pt-BR" dirty="0"/>
              <a:t>Link </a:t>
            </a:r>
            <a:r>
              <a:rPr lang="pt-BR" dirty="0" err="1"/>
              <a:t>Layer</a:t>
            </a:r>
            <a:r>
              <a:rPr lang="pt-BR" dirty="0"/>
              <a:t>: 6-</a:t>
            </a:r>
            <a:fld id="{C4204591-24BD-A542-B9D5-F8D8A88D2FEE}" type="slidenum">
              <a:rPr lang="pt-BR" smtClean="0"/>
              <a:pPr/>
              <a:t>113</a:t>
            </a:fld>
            <a:endParaRPr lang="pt-BR"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05000" y="2501153"/>
            <a:ext cx="954696" cy="828225"/>
            <a:chOff x="7432700" y="2327293"/>
            <a:chExt cx="534987" cy="407988"/>
          </a:xfrm>
        </p:grpSpPr>
        <p:pic>
          <p:nvPicPr>
            <p:cNvPr id="649" name="Picture 1017" descr="antenna_stylized">
              <a:extLst>
                <a:ext uri="{FF2B5EF4-FFF2-40B4-BE49-F238E27FC236}">
                  <a16:creationId xmlns:a16="http://schemas.microsoft.com/office/drawing/2014/main" id="{DFEB7442-5BFA-4240-BDFC-20FF055148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534907" cy="565283"/>
          </a:xfrm>
          <a:prstGeom prst="rect">
            <a:avLst/>
          </a:prstGeom>
          <a:noFill/>
        </p:spPr>
        <p:txBody>
          <a:bodyPr wrap="none" rtlCol="0">
            <a:spAutoFit/>
          </a:bodyPr>
          <a:lstStyle/>
          <a:p>
            <a:pPr>
              <a:lnSpc>
                <a:spcPct val="85000"/>
              </a:lnSpc>
            </a:pPr>
            <a:r>
              <a:rPr lang="pt-BR" dirty="0"/>
              <a:t>roteador tem</a:t>
            </a:r>
          </a:p>
          <a:p>
            <a:pPr>
              <a:lnSpc>
                <a:spcPct val="85000"/>
              </a:lnSpc>
            </a:pPr>
            <a:r>
              <a:rPr lang="pt-BR" dirty="0"/>
              <a:t>servidor DHCP</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2848793" cy="565283"/>
          </a:xfrm>
          <a:prstGeom prst="rect">
            <a:avLst/>
          </a:prstGeom>
          <a:noFill/>
        </p:spPr>
        <p:txBody>
          <a:bodyPr wrap="none" rtlCol="0">
            <a:spAutoFit/>
          </a:bodyPr>
          <a:lstStyle/>
          <a:p>
            <a:pPr>
              <a:lnSpc>
                <a:spcPct val="85000"/>
              </a:lnSpc>
            </a:pPr>
            <a:r>
              <a:rPr lang="pt-BR" dirty="0"/>
              <a:t>dispositivo móvel chegando:</a:t>
            </a:r>
          </a:p>
          <a:p>
            <a:pPr>
              <a:lnSpc>
                <a:spcPct val="85000"/>
              </a:lnSpc>
            </a:pPr>
            <a:r>
              <a:rPr lang="pt-BR" dirty="0"/>
              <a:t>cliente DHCP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289" name="Rectangle 3">
            <a:extLst>
              <a:ext uri="{FF2B5EF4-FFF2-40B4-BE49-F238E27FC236}">
                <a16:creationId xmlns:a16="http://schemas.microsoft.com/office/drawing/2014/main" id="{7B871886-3DE1-0B4A-8DB9-883FE1D7E63F}"/>
              </a:ext>
            </a:extLst>
          </p:cNvPr>
          <p:cNvSpPr txBox="1">
            <a:spLocks noChangeArrowheads="1"/>
          </p:cNvSpPr>
          <p:nvPr/>
        </p:nvSpPr>
        <p:spPr bwMode="auto">
          <a:xfrm>
            <a:off x="5231672" y="1504912"/>
            <a:ext cx="6548848" cy="157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lnSpc>
                <a:spcPct val="80000"/>
              </a:lnSpc>
              <a:defRPr/>
            </a:pPr>
            <a:r>
              <a:rPr lang="pt-BR" kern="0" dirty="0">
                <a:cs typeface="+mn-cs"/>
              </a:rPr>
              <a:t>servidor DHCP formula </a:t>
            </a:r>
            <a:r>
              <a:rPr lang="pt-BR" kern="0" dirty="0">
                <a:solidFill>
                  <a:srgbClr val="C00000"/>
                </a:solidFill>
                <a:cs typeface="+mn-cs"/>
              </a:rPr>
              <a:t>DHCP ACK </a:t>
            </a:r>
            <a:r>
              <a:rPr lang="pt-BR" kern="0" dirty="0">
                <a:cs typeface="+mn-cs"/>
              </a:rPr>
              <a:t>contendo endereço IP do cliente, endereço IP do roteador de primeiro salto, e nome e endereço IP do servidor DNS</a:t>
            </a:r>
          </a:p>
          <a:p>
            <a:pPr>
              <a:lnSpc>
                <a:spcPct val="80000"/>
              </a:lnSpc>
              <a:defRPr/>
            </a:pPr>
            <a:endParaRPr lang="pt-BR" kern="0" dirty="0">
              <a:cs typeface="+mn-cs"/>
            </a:endParaRPr>
          </a:p>
        </p:txBody>
      </p:sp>
      <p:grpSp>
        <p:nvGrpSpPr>
          <p:cNvPr id="290" name="Group 57">
            <a:extLst>
              <a:ext uri="{FF2B5EF4-FFF2-40B4-BE49-F238E27FC236}">
                <a16:creationId xmlns:a16="http://schemas.microsoft.com/office/drawing/2014/main" id="{37C8DAC2-4F10-5D40-BFEB-36DD810D29E8}"/>
              </a:ext>
            </a:extLst>
          </p:cNvPr>
          <p:cNvGrpSpPr>
            <a:grpSpLocks/>
          </p:cNvGrpSpPr>
          <p:nvPr/>
        </p:nvGrpSpPr>
        <p:grpSpPr bwMode="auto">
          <a:xfrm>
            <a:off x="379319" y="3300692"/>
            <a:ext cx="1081088" cy="1166813"/>
            <a:chOff x="42" y="744"/>
            <a:chExt cx="681" cy="735"/>
          </a:xfrm>
        </p:grpSpPr>
        <p:grpSp>
          <p:nvGrpSpPr>
            <p:cNvPr id="291" name="Group 58">
              <a:extLst>
                <a:ext uri="{FF2B5EF4-FFF2-40B4-BE49-F238E27FC236}">
                  <a16:creationId xmlns:a16="http://schemas.microsoft.com/office/drawing/2014/main" id="{586D51E3-E709-E748-B55A-04F83F765CD7}"/>
                </a:ext>
              </a:extLst>
            </p:cNvPr>
            <p:cNvGrpSpPr>
              <a:grpSpLocks/>
            </p:cNvGrpSpPr>
            <p:nvPr/>
          </p:nvGrpSpPr>
          <p:grpSpPr bwMode="auto">
            <a:xfrm>
              <a:off x="42" y="886"/>
              <a:ext cx="681" cy="468"/>
              <a:chOff x="42" y="886"/>
              <a:chExt cx="681" cy="468"/>
            </a:xfrm>
          </p:grpSpPr>
          <p:grpSp>
            <p:nvGrpSpPr>
              <p:cNvPr id="293" name="Group 59">
                <a:extLst>
                  <a:ext uri="{FF2B5EF4-FFF2-40B4-BE49-F238E27FC236}">
                    <a16:creationId xmlns:a16="http://schemas.microsoft.com/office/drawing/2014/main" id="{61F14A68-1B09-4949-8F3A-2E3CEA1369D8}"/>
                  </a:ext>
                </a:extLst>
              </p:cNvPr>
              <p:cNvGrpSpPr>
                <a:grpSpLocks/>
              </p:cNvGrpSpPr>
              <p:nvPr/>
            </p:nvGrpSpPr>
            <p:grpSpPr bwMode="auto">
              <a:xfrm>
                <a:off x="278" y="886"/>
                <a:ext cx="397" cy="154"/>
                <a:chOff x="740" y="3209"/>
                <a:chExt cx="397" cy="154"/>
              </a:xfrm>
            </p:grpSpPr>
            <p:grpSp>
              <p:nvGrpSpPr>
                <p:cNvPr id="319" name="Group 60">
                  <a:extLst>
                    <a:ext uri="{FF2B5EF4-FFF2-40B4-BE49-F238E27FC236}">
                      <a16:creationId xmlns:a16="http://schemas.microsoft.com/office/drawing/2014/main" id="{0964A370-2208-9941-9E3F-7ED5F1900BA8}"/>
                    </a:ext>
                  </a:extLst>
                </p:cNvPr>
                <p:cNvGrpSpPr>
                  <a:grpSpLocks/>
                </p:cNvGrpSpPr>
                <p:nvPr/>
              </p:nvGrpSpPr>
              <p:grpSpPr bwMode="auto">
                <a:xfrm>
                  <a:off x="794" y="3209"/>
                  <a:ext cx="343" cy="154"/>
                  <a:chOff x="844" y="3337"/>
                  <a:chExt cx="343" cy="154"/>
                </a:xfrm>
              </p:grpSpPr>
              <p:sp>
                <p:nvSpPr>
                  <p:cNvPr id="322" name="Rectangle 61">
                    <a:extLst>
                      <a:ext uri="{FF2B5EF4-FFF2-40B4-BE49-F238E27FC236}">
                        <a16:creationId xmlns:a16="http://schemas.microsoft.com/office/drawing/2014/main" id="{306955EB-3F12-5241-949F-01DE6F58A5D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23" name="Text Box 62">
                    <a:extLst>
                      <a:ext uri="{FF2B5EF4-FFF2-40B4-BE49-F238E27FC236}">
                        <a16:creationId xmlns:a16="http://schemas.microsoft.com/office/drawing/2014/main" id="{6C1CB358-3642-7742-913B-9FD320DFEEE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sp>
              <p:nvSpPr>
                <p:cNvPr id="320" name="Rectangle 63">
                  <a:extLst>
                    <a:ext uri="{FF2B5EF4-FFF2-40B4-BE49-F238E27FC236}">
                      <a16:creationId xmlns:a16="http://schemas.microsoft.com/office/drawing/2014/main" id="{3BAB0199-2F96-024A-879C-1B4571C2C0F0}"/>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21" name="Rectangle 64">
                  <a:extLst>
                    <a:ext uri="{FF2B5EF4-FFF2-40B4-BE49-F238E27FC236}">
                      <a16:creationId xmlns:a16="http://schemas.microsoft.com/office/drawing/2014/main" id="{8AA4D9A0-7D57-9442-B07C-8B6957358300}"/>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294" name="Group 65">
                <a:extLst>
                  <a:ext uri="{FF2B5EF4-FFF2-40B4-BE49-F238E27FC236}">
                    <a16:creationId xmlns:a16="http://schemas.microsoft.com/office/drawing/2014/main" id="{D4DD8D77-AB57-9348-AE5A-07C8ADB7D62C}"/>
                  </a:ext>
                </a:extLst>
              </p:cNvPr>
              <p:cNvGrpSpPr>
                <a:grpSpLocks/>
              </p:cNvGrpSpPr>
              <p:nvPr/>
            </p:nvGrpSpPr>
            <p:grpSpPr bwMode="auto">
              <a:xfrm>
                <a:off x="278" y="1034"/>
                <a:ext cx="397" cy="154"/>
                <a:chOff x="836" y="3305"/>
                <a:chExt cx="397" cy="154"/>
              </a:xfrm>
            </p:grpSpPr>
            <p:grpSp>
              <p:nvGrpSpPr>
                <p:cNvPr id="313" name="Group 66">
                  <a:extLst>
                    <a:ext uri="{FF2B5EF4-FFF2-40B4-BE49-F238E27FC236}">
                      <a16:creationId xmlns:a16="http://schemas.microsoft.com/office/drawing/2014/main" id="{7486484F-938A-3F40-A3CD-FA895820E23F}"/>
                    </a:ext>
                  </a:extLst>
                </p:cNvPr>
                <p:cNvGrpSpPr>
                  <a:grpSpLocks/>
                </p:cNvGrpSpPr>
                <p:nvPr/>
              </p:nvGrpSpPr>
              <p:grpSpPr bwMode="auto">
                <a:xfrm>
                  <a:off x="890" y="3305"/>
                  <a:ext cx="343" cy="154"/>
                  <a:chOff x="844" y="3337"/>
                  <a:chExt cx="343" cy="154"/>
                </a:xfrm>
              </p:grpSpPr>
              <p:sp>
                <p:nvSpPr>
                  <p:cNvPr id="317" name="Rectangle 67">
                    <a:extLst>
                      <a:ext uri="{FF2B5EF4-FFF2-40B4-BE49-F238E27FC236}">
                        <a16:creationId xmlns:a16="http://schemas.microsoft.com/office/drawing/2014/main" id="{8D8492F5-F289-3E4E-A7D2-E77CFD521A5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18" name="Text Box 68">
                    <a:extLst>
                      <a:ext uri="{FF2B5EF4-FFF2-40B4-BE49-F238E27FC236}">
                        <a16:creationId xmlns:a16="http://schemas.microsoft.com/office/drawing/2014/main" id="{84DB4EB8-215F-DB43-921B-1CAF30D39C0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314" name="Group 69">
                  <a:extLst>
                    <a:ext uri="{FF2B5EF4-FFF2-40B4-BE49-F238E27FC236}">
                      <a16:creationId xmlns:a16="http://schemas.microsoft.com/office/drawing/2014/main" id="{E97791E3-AA44-7248-9B39-501109165990}"/>
                    </a:ext>
                  </a:extLst>
                </p:cNvPr>
                <p:cNvGrpSpPr>
                  <a:grpSpLocks/>
                </p:cNvGrpSpPr>
                <p:nvPr/>
              </p:nvGrpSpPr>
              <p:grpSpPr bwMode="auto">
                <a:xfrm>
                  <a:off x="836" y="3334"/>
                  <a:ext cx="354" cy="94"/>
                  <a:chOff x="836" y="3334"/>
                  <a:chExt cx="354" cy="94"/>
                </a:xfrm>
              </p:grpSpPr>
              <p:sp>
                <p:nvSpPr>
                  <p:cNvPr id="315" name="Rectangle 70">
                    <a:extLst>
                      <a:ext uri="{FF2B5EF4-FFF2-40B4-BE49-F238E27FC236}">
                        <a16:creationId xmlns:a16="http://schemas.microsoft.com/office/drawing/2014/main" id="{C2F175E6-EEA1-9F4E-91D9-252F3AD8FA5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16" name="Rectangle 71">
                    <a:extLst>
                      <a:ext uri="{FF2B5EF4-FFF2-40B4-BE49-F238E27FC236}">
                        <a16:creationId xmlns:a16="http://schemas.microsoft.com/office/drawing/2014/main" id="{E605F749-2D23-1C47-99A8-19EF2A9C6C3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296" name="Group 72">
                <a:extLst>
                  <a:ext uri="{FF2B5EF4-FFF2-40B4-BE49-F238E27FC236}">
                    <a16:creationId xmlns:a16="http://schemas.microsoft.com/office/drawing/2014/main" id="{8CAE7331-2F85-B440-B302-D525A811485C}"/>
                  </a:ext>
                </a:extLst>
              </p:cNvPr>
              <p:cNvGrpSpPr>
                <a:grpSpLocks/>
              </p:cNvGrpSpPr>
              <p:nvPr/>
            </p:nvGrpSpPr>
            <p:grpSpPr bwMode="auto">
              <a:xfrm>
                <a:off x="165" y="1054"/>
                <a:ext cx="480" cy="112"/>
                <a:chOff x="627" y="3377"/>
                <a:chExt cx="480" cy="112"/>
              </a:xfrm>
            </p:grpSpPr>
            <p:sp>
              <p:nvSpPr>
                <p:cNvPr id="311" name="Rectangle 73">
                  <a:extLst>
                    <a:ext uri="{FF2B5EF4-FFF2-40B4-BE49-F238E27FC236}">
                      <a16:creationId xmlns:a16="http://schemas.microsoft.com/office/drawing/2014/main" id="{6E683200-9017-424C-9F52-F506F2F83467}"/>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12" name="Rectangle 74">
                  <a:extLst>
                    <a:ext uri="{FF2B5EF4-FFF2-40B4-BE49-F238E27FC236}">
                      <a16:creationId xmlns:a16="http://schemas.microsoft.com/office/drawing/2014/main" id="{3969F099-B1F4-974A-940F-987FE85039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297" name="Group 75">
                <a:extLst>
                  <a:ext uri="{FF2B5EF4-FFF2-40B4-BE49-F238E27FC236}">
                    <a16:creationId xmlns:a16="http://schemas.microsoft.com/office/drawing/2014/main" id="{018977E7-F9A0-ED41-98D9-B4EAD08F02FA}"/>
                  </a:ext>
                </a:extLst>
              </p:cNvPr>
              <p:cNvGrpSpPr>
                <a:grpSpLocks/>
              </p:cNvGrpSpPr>
              <p:nvPr/>
            </p:nvGrpSpPr>
            <p:grpSpPr bwMode="auto">
              <a:xfrm>
                <a:off x="42" y="1200"/>
                <a:ext cx="681" cy="154"/>
                <a:chOff x="504" y="3523"/>
                <a:chExt cx="681" cy="154"/>
              </a:xfrm>
            </p:grpSpPr>
            <p:grpSp>
              <p:nvGrpSpPr>
                <p:cNvPr id="298" name="Group 76">
                  <a:extLst>
                    <a:ext uri="{FF2B5EF4-FFF2-40B4-BE49-F238E27FC236}">
                      <a16:creationId xmlns:a16="http://schemas.microsoft.com/office/drawing/2014/main" id="{928DB5D8-985F-8347-9A9C-DA7A53A94151}"/>
                    </a:ext>
                  </a:extLst>
                </p:cNvPr>
                <p:cNvGrpSpPr>
                  <a:grpSpLocks/>
                </p:cNvGrpSpPr>
                <p:nvPr/>
              </p:nvGrpSpPr>
              <p:grpSpPr bwMode="auto">
                <a:xfrm>
                  <a:off x="623" y="3523"/>
                  <a:ext cx="510" cy="154"/>
                  <a:chOff x="723" y="3453"/>
                  <a:chExt cx="510" cy="154"/>
                </a:xfrm>
              </p:grpSpPr>
              <p:grpSp>
                <p:nvGrpSpPr>
                  <p:cNvPr id="302" name="Group 77">
                    <a:extLst>
                      <a:ext uri="{FF2B5EF4-FFF2-40B4-BE49-F238E27FC236}">
                        <a16:creationId xmlns:a16="http://schemas.microsoft.com/office/drawing/2014/main" id="{888E790F-9BAC-2B40-90A9-DAD74AEF7EA6}"/>
                      </a:ext>
                    </a:extLst>
                  </p:cNvPr>
                  <p:cNvGrpSpPr>
                    <a:grpSpLocks/>
                  </p:cNvGrpSpPr>
                  <p:nvPr/>
                </p:nvGrpSpPr>
                <p:grpSpPr bwMode="auto">
                  <a:xfrm>
                    <a:off x="836" y="3453"/>
                    <a:ext cx="397" cy="154"/>
                    <a:chOff x="836" y="3305"/>
                    <a:chExt cx="397" cy="154"/>
                  </a:xfrm>
                </p:grpSpPr>
                <p:grpSp>
                  <p:nvGrpSpPr>
                    <p:cNvPr id="305" name="Group 78">
                      <a:extLst>
                        <a:ext uri="{FF2B5EF4-FFF2-40B4-BE49-F238E27FC236}">
                          <a16:creationId xmlns:a16="http://schemas.microsoft.com/office/drawing/2014/main" id="{15A0B2F1-70CD-9B40-8297-7F7512A9EFAF}"/>
                        </a:ext>
                      </a:extLst>
                    </p:cNvPr>
                    <p:cNvGrpSpPr>
                      <a:grpSpLocks/>
                    </p:cNvGrpSpPr>
                    <p:nvPr/>
                  </p:nvGrpSpPr>
                  <p:grpSpPr bwMode="auto">
                    <a:xfrm>
                      <a:off x="890" y="3305"/>
                      <a:ext cx="343" cy="154"/>
                      <a:chOff x="844" y="3337"/>
                      <a:chExt cx="343" cy="154"/>
                    </a:xfrm>
                  </p:grpSpPr>
                  <p:sp>
                    <p:nvSpPr>
                      <p:cNvPr id="309" name="Rectangle 79">
                        <a:extLst>
                          <a:ext uri="{FF2B5EF4-FFF2-40B4-BE49-F238E27FC236}">
                            <a16:creationId xmlns:a16="http://schemas.microsoft.com/office/drawing/2014/main" id="{21E258B4-731A-EC4C-839E-EFDACC71806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10" name="Text Box 80">
                        <a:extLst>
                          <a:ext uri="{FF2B5EF4-FFF2-40B4-BE49-F238E27FC236}">
                            <a16:creationId xmlns:a16="http://schemas.microsoft.com/office/drawing/2014/main" id="{44E618E5-B1F9-724E-B7A8-703CF4D9632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306" name="Group 81">
                      <a:extLst>
                        <a:ext uri="{FF2B5EF4-FFF2-40B4-BE49-F238E27FC236}">
                          <a16:creationId xmlns:a16="http://schemas.microsoft.com/office/drawing/2014/main" id="{2DA4F930-1E58-2C42-BE02-B769CCF52613}"/>
                        </a:ext>
                      </a:extLst>
                    </p:cNvPr>
                    <p:cNvGrpSpPr>
                      <a:grpSpLocks/>
                    </p:cNvGrpSpPr>
                    <p:nvPr/>
                  </p:nvGrpSpPr>
                  <p:grpSpPr bwMode="auto">
                    <a:xfrm>
                      <a:off x="836" y="3334"/>
                      <a:ext cx="354" cy="94"/>
                      <a:chOff x="836" y="3334"/>
                      <a:chExt cx="354" cy="94"/>
                    </a:xfrm>
                  </p:grpSpPr>
                  <p:sp>
                    <p:nvSpPr>
                      <p:cNvPr id="307" name="Rectangle 82">
                        <a:extLst>
                          <a:ext uri="{FF2B5EF4-FFF2-40B4-BE49-F238E27FC236}">
                            <a16:creationId xmlns:a16="http://schemas.microsoft.com/office/drawing/2014/main" id="{EFA99778-FD4F-084D-9FDB-510BBB0E1DBD}"/>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08" name="Rectangle 83">
                        <a:extLst>
                          <a:ext uri="{FF2B5EF4-FFF2-40B4-BE49-F238E27FC236}">
                            <a16:creationId xmlns:a16="http://schemas.microsoft.com/office/drawing/2014/main" id="{32F43842-7DD3-DE4D-A916-A19571D6C34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303" name="Rectangle 84">
                    <a:extLst>
                      <a:ext uri="{FF2B5EF4-FFF2-40B4-BE49-F238E27FC236}">
                        <a16:creationId xmlns:a16="http://schemas.microsoft.com/office/drawing/2014/main" id="{2445B950-0E66-EE44-9A9B-0DFD11AC58B1}"/>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04" name="Rectangle 85">
                    <a:extLst>
                      <a:ext uri="{FF2B5EF4-FFF2-40B4-BE49-F238E27FC236}">
                        <a16:creationId xmlns:a16="http://schemas.microsoft.com/office/drawing/2014/main" id="{E8257C66-806D-AF47-A755-9B8859B1FCF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299" name="Rectangle 86">
                  <a:extLst>
                    <a:ext uri="{FF2B5EF4-FFF2-40B4-BE49-F238E27FC236}">
                      <a16:creationId xmlns:a16="http://schemas.microsoft.com/office/drawing/2014/main" id="{1479792F-21C7-BF47-9501-7396581168AB}"/>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00" name="Rectangle 87">
                  <a:extLst>
                    <a:ext uri="{FF2B5EF4-FFF2-40B4-BE49-F238E27FC236}">
                      <a16:creationId xmlns:a16="http://schemas.microsoft.com/office/drawing/2014/main" id="{9954F467-6E7C-BA49-B7E8-7B2711B7117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01" name="Rectangle 88">
                  <a:extLst>
                    <a:ext uri="{FF2B5EF4-FFF2-40B4-BE49-F238E27FC236}">
                      <a16:creationId xmlns:a16="http://schemas.microsoft.com/office/drawing/2014/main" id="{65AD9726-C793-0443-9F76-27D784834DD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292" name="AutoShape 89">
              <a:extLst>
                <a:ext uri="{FF2B5EF4-FFF2-40B4-BE49-F238E27FC236}">
                  <a16:creationId xmlns:a16="http://schemas.microsoft.com/office/drawing/2014/main" id="{22CB65A8-1FB8-4D48-8E5A-46F62E8E7F3A}"/>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324" name="Group 90">
            <a:extLst>
              <a:ext uri="{FF2B5EF4-FFF2-40B4-BE49-F238E27FC236}">
                <a16:creationId xmlns:a16="http://schemas.microsoft.com/office/drawing/2014/main" id="{627FA192-8658-9A4E-98F1-26C12012B879}"/>
              </a:ext>
            </a:extLst>
          </p:cNvPr>
          <p:cNvGrpSpPr>
            <a:grpSpLocks/>
          </p:cNvGrpSpPr>
          <p:nvPr/>
        </p:nvGrpSpPr>
        <p:grpSpPr bwMode="auto">
          <a:xfrm>
            <a:off x="476157" y="4386542"/>
            <a:ext cx="1081087" cy="244475"/>
            <a:chOff x="504" y="3523"/>
            <a:chExt cx="681" cy="154"/>
          </a:xfrm>
        </p:grpSpPr>
        <p:grpSp>
          <p:nvGrpSpPr>
            <p:cNvPr id="325" name="Group 91">
              <a:extLst>
                <a:ext uri="{FF2B5EF4-FFF2-40B4-BE49-F238E27FC236}">
                  <a16:creationId xmlns:a16="http://schemas.microsoft.com/office/drawing/2014/main" id="{49BA10AF-3B37-104A-BCFF-22430D3B75A9}"/>
                </a:ext>
              </a:extLst>
            </p:cNvPr>
            <p:cNvGrpSpPr>
              <a:grpSpLocks/>
            </p:cNvGrpSpPr>
            <p:nvPr/>
          </p:nvGrpSpPr>
          <p:grpSpPr bwMode="auto">
            <a:xfrm>
              <a:off x="623" y="3523"/>
              <a:ext cx="510" cy="154"/>
              <a:chOff x="723" y="3453"/>
              <a:chExt cx="510" cy="154"/>
            </a:xfrm>
          </p:grpSpPr>
          <p:grpSp>
            <p:nvGrpSpPr>
              <p:cNvPr id="333" name="Group 92">
                <a:extLst>
                  <a:ext uri="{FF2B5EF4-FFF2-40B4-BE49-F238E27FC236}">
                    <a16:creationId xmlns:a16="http://schemas.microsoft.com/office/drawing/2014/main" id="{1E4D7DBD-B06D-CC4D-BD5A-48BE83AC5D41}"/>
                  </a:ext>
                </a:extLst>
              </p:cNvPr>
              <p:cNvGrpSpPr>
                <a:grpSpLocks/>
              </p:cNvGrpSpPr>
              <p:nvPr/>
            </p:nvGrpSpPr>
            <p:grpSpPr bwMode="auto">
              <a:xfrm>
                <a:off x="836" y="3453"/>
                <a:ext cx="397" cy="154"/>
                <a:chOff x="836" y="3305"/>
                <a:chExt cx="397" cy="154"/>
              </a:xfrm>
            </p:grpSpPr>
            <p:grpSp>
              <p:nvGrpSpPr>
                <p:cNvPr id="336" name="Group 93">
                  <a:extLst>
                    <a:ext uri="{FF2B5EF4-FFF2-40B4-BE49-F238E27FC236}">
                      <a16:creationId xmlns:a16="http://schemas.microsoft.com/office/drawing/2014/main" id="{194A75E5-96A9-1C40-B18D-D18152CED4FA}"/>
                    </a:ext>
                  </a:extLst>
                </p:cNvPr>
                <p:cNvGrpSpPr>
                  <a:grpSpLocks/>
                </p:cNvGrpSpPr>
                <p:nvPr/>
              </p:nvGrpSpPr>
              <p:grpSpPr bwMode="auto">
                <a:xfrm>
                  <a:off x="890" y="3305"/>
                  <a:ext cx="343" cy="154"/>
                  <a:chOff x="844" y="3337"/>
                  <a:chExt cx="343" cy="154"/>
                </a:xfrm>
              </p:grpSpPr>
              <p:sp>
                <p:nvSpPr>
                  <p:cNvPr id="340" name="Rectangle 94">
                    <a:extLst>
                      <a:ext uri="{FF2B5EF4-FFF2-40B4-BE49-F238E27FC236}">
                        <a16:creationId xmlns:a16="http://schemas.microsoft.com/office/drawing/2014/main" id="{2DC75A14-9509-FD4C-918E-CB6F2A448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1" name="Text Box 95">
                    <a:extLst>
                      <a:ext uri="{FF2B5EF4-FFF2-40B4-BE49-F238E27FC236}">
                        <a16:creationId xmlns:a16="http://schemas.microsoft.com/office/drawing/2014/main" id="{F617B0D0-DB72-F449-BF5B-EF33EE6A61E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337" name="Group 96">
                  <a:extLst>
                    <a:ext uri="{FF2B5EF4-FFF2-40B4-BE49-F238E27FC236}">
                      <a16:creationId xmlns:a16="http://schemas.microsoft.com/office/drawing/2014/main" id="{AC25ADBB-2176-944C-8B8D-767CE853599E}"/>
                    </a:ext>
                  </a:extLst>
                </p:cNvPr>
                <p:cNvGrpSpPr>
                  <a:grpSpLocks/>
                </p:cNvGrpSpPr>
                <p:nvPr/>
              </p:nvGrpSpPr>
              <p:grpSpPr bwMode="auto">
                <a:xfrm>
                  <a:off x="836" y="3334"/>
                  <a:ext cx="354" cy="94"/>
                  <a:chOff x="836" y="3334"/>
                  <a:chExt cx="354" cy="94"/>
                </a:xfrm>
              </p:grpSpPr>
              <p:sp>
                <p:nvSpPr>
                  <p:cNvPr id="338" name="Rectangle 97">
                    <a:extLst>
                      <a:ext uri="{FF2B5EF4-FFF2-40B4-BE49-F238E27FC236}">
                        <a16:creationId xmlns:a16="http://schemas.microsoft.com/office/drawing/2014/main" id="{0E217236-4A0A-6E45-819B-C9E1E1D4C0D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39" name="Rectangle 98">
                    <a:extLst>
                      <a:ext uri="{FF2B5EF4-FFF2-40B4-BE49-F238E27FC236}">
                        <a16:creationId xmlns:a16="http://schemas.microsoft.com/office/drawing/2014/main" id="{EF8EBD81-20D3-304E-8E45-3B88FA1FE15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334" name="Rectangle 99">
                <a:extLst>
                  <a:ext uri="{FF2B5EF4-FFF2-40B4-BE49-F238E27FC236}">
                    <a16:creationId xmlns:a16="http://schemas.microsoft.com/office/drawing/2014/main" id="{B6153F06-604A-A84D-94D4-BCF8985CA20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35" name="Rectangle 100">
                <a:extLst>
                  <a:ext uri="{FF2B5EF4-FFF2-40B4-BE49-F238E27FC236}">
                    <a16:creationId xmlns:a16="http://schemas.microsoft.com/office/drawing/2014/main" id="{4A48C38C-FB90-9E48-863A-6098EE05FF88}"/>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26" name="Rectangle 101">
              <a:extLst>
                <a:ext uri="{FF2B5EF4-FFF2-40B4-BE49-F238E27FC236}">
                  <a16:creationId xmlns:a16="http://schemas.microsoft.com/office/drawing/2014/main" id="{B397BDA8-2CB9-2A48-BAE8-04E2FCFFC10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31" name="Rectangle 102">
              <a:extLst>
                <a:ext uri="{FF2B5EF4-FFF2-40B4-BE49-F238E27FC236}">
                  <a16:creationId xmlns:a16="http://schemas.microsoft.com/office/drawing/2014/main" id="{4251D2BB-EBB9-744F-8FA4-ACDD4A7E2857}"/>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32" name="Rectangle 103">
              <a:extLst>
                <a:ext uri="{FF2B5EF4-FFF2-40B4-BE49-F238E27FC236}">
                  <a16:creationId xmlns:a16="http://schemas.microsoft.com/office/drawing/2014/main" id="{D7BFE06A-92AE-374C-8F20-2F4F01A3DF2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342" name="Group 113">
            <a:extLst>
              <a:ext uri="{FF2B5EF4-FFF2-40B4-BE49-F238E27FC236}">
                <a16:creationId xmlns:a16="http://schemas.microsoft.com/office/drawing/2014/main" id="{5883EEDA-DCBD-0140-95F3-07D052C9ACEC}"/>
              </a:ext>
            </a:extLst>
          </p:cNvPr>
          <p:cNvGrpSpPr>
            <a:grpSpLocks/>
          </p:cNvGrpSpPr>
          <p:nvPr/>
        </p:nvGrpSpPr>
        <p:grpSpPr bwMode="auto">
          <a:xfrm>
            <a:off x="179014" y="1480949"/>
            <a:ext cx="1081087" cy="1217612"/>
            <a:chOff x="1404" y="3105"/>
            <a:chExt cx="681" cy="767"/>
          </a:xfrm>
        </p:grpSpPr>
        <p:grpSp>
          <p:nvGrpSpPr>
            <p:cNvPr id="343" name="Group 114">
              <a:extLst>
                <a:ext uri="{FF2B5EF4-FFF2-40B4-BE49-F238E27FC236}">
                  <a16:creationId xmlns:a16="http://schemas.microsoft.com/office/drawing/2014/main" id="{D8F28A19-02BB-2147-955B-5EC7BA1B9344}"/>
                </a:ext>
              </a:extLst>
            </p:cNvPr>
            <p:cNvGrpSpPr>
              <a:grpSpLocks/>
            </p:cNvGrpSpPr>
            <p:nvPr/>
          </p:nvGrpSpPr>
          <p:grpSpPr bwMode="auto">
            <a:xfrm>
              <a:off x="1404" y="3355"/>
              <a:ext cx="681" cy="468"/>
              <a:chOff x="42" y="886"/>
              <a:chExt cx="681" cy="468"/>
            </a:xfrm>
          </p:grpSpPr>
          <p:grpSp>
            <p:nvGrpSpPr>
              <p:cNvPr id="348" name="Group 115">
                <a:extLst>
                  <a:ext uri="{FF2B5EF4-FFF2-40B4-BE49-F238E27FC236}">
                    <a16:creationId xmlns:a16="http://schemas.microsoft.com/office/drawing/2014/main" id="{5C445902-86BE-6646-AF15-158184A32AA0}"/>
                  </a:ext>
                </a:extLst>
              </p:cNvPr>
              <p:cNvGrpSpPr>
                <a:grpSpLocks/>
              </p:cNvGrpSpPr>
              <p:nvPr/>
            </p:nvGrpSpPr>
            <p:grpSpPr bwMode="auto">
              <a:xfrm>
                <a:off x="278" y="886"/>
                <a:ext cx="397" cy="154"/>
                <a:chOff x="740" y="3209"/>
                <a:chExt cx="397" cy="154"/>
              </a:xfrm>
            </p:grpSpPr>
            <p:grpSp>
              <p:nvGrpSpPr>
                <p:cNvPr id="374" name="Group 116">
                  <a:extLst>
                    <a:ext uri="{FF2B5EF4-FFF2-40B4-BE49-F238E27FC236}">
                      <a16:creationId xmlns:a16="http://schemas.microsoft.com/office/drawing/2014/main" id="{4311E081-C87E-F944-8B67-1DEB5ECEAA1A}"/>
                    </a:ext>
                  </a:extLst>
                </p:cNvPr>
                <p:cNvGrpSpPr>
                  <a:grpSpLocks/>
                </p:cNvGrpSpPr>
                <p:nvPr/>
              </p:nvGrpSpPr>
              <p:grpSpPr bwMode="auto">
                <a:xfrm>
                  <a:off x="794" y="3209"/>
                  <a:ext cx="343" cy="154"/>
                  <a:chOff x="844" y="3337"/>
                  <a:chExt cx="343" cy="154"/>
                </a:xfrm>
              </p:grpSpPr>
              <p:sp>
                <p:nvSpPr>
                  <p:cNvPr id="377" name="Rectangle 117">
                    <a:extLst>
                      <a:ext uri="{FF2B5EF4-FFF2-40B4-BE49-F238E27FC236}">
                        <a16:creationId xmlns:a16="http://schemas.microsoft.com/office/drawing/2014/main" id="{ECF635FF-3612-4C4D-8CF5-35F26DCF9E6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8" name="Text Box 118">
                    <a:extLst>
                      <a:ext uri="{FF2B5EF4-FFF2-40B4-BE49-F238E27FC236}">
                        <a16:creationId xmlns:a16="http://schemas.microsoft.com/office/drawing/2014/main" id="{F6110A27-4F3B-E347-A46E-5CE76FF9F267}"/>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sp>
              <p:nvSpPr>
                <p:cNvPr id="375" name="Rectangle 119">
                  <a:extLst>
                    <a:ext uri="{FF2B5EF4-FFF2-40B4-BE49-F238E27FC236}">
                      <a16:creationId xmlns:a16="http://schemas.microsoft.com/office/drawing/2014/main" id="{1341764B-E95B-7846-A7C7-697B31210CC9}"/>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6" name="Rectangle 120">
                  <a:extLst>
                    <a:ext uri="{FF2B5EF4-FFF2-40B4-BE49-F238E27FC236}">
                      <a16:creationId xmlns:a16="http://schemas.microsoft.com/office/drawing/2014/main" id="{F3FB38BB-2247-3846-95CA-29159BEEFD5C}"/>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350" name="Group 121">
                <a:extLst>
                  <a:ext uri="{FF2B5EF4-FFF2-40B4-BE49-F238E27FC236}">
                    <a16:creationId xmlns:a16="http://schemas.microsoft.com/office/drawing/2014/main" id="{AFBD3A6C-1C80-8842-9F56-0D54017B31E3}"/>
                  </a:ext>
                </a:extLst>
              </p:cNvPr>
              <p:cNvGrpSpPr>
                <a:grpSpLocks/>
              </p:cNvGrpSpPr>
              <p:nvPr/>
            </p:nvGrpSpPr>
            <p:grpSpPr bwMode="auto">
              <a:xfrm>
                <a:off x="278" y="1034"/>
                <a:ext cx="397" cy="154"/>
                <a:chOff x="836" y="3305"/>
                <a:chExt cx="397" cy="154"/>
              </a:xfrm>
            </p:grpSpPr>
            <p:grpSp>
              <p:nvGrpSpPr>
                <p:cNvPr id="368" name="Group 122">
                  <a:extLst>
                    <a:ext uri="{FF2B5EF4-FFF2-40B4-BE49-F238E27FC236}">
                      <a16:creationId xmlns:a16="http://schemas.microsoft.com/office/drawing/2014/main" id="{1A113B9C-3462-5942-A44E-6B07A542F0D7}"/>
                    </a:ext>
                  </a:extLst>
                </p:cNvPr>
                <p:cNvGrpSpPr>
                  <a:grpSpLocks/>
                </p:cNvGrpSpPr>
                <p:nvPr/>
              </p:nvGrpSpPr>
              <p:grpSpPr bwMode="auto">
                <a:xfrm>
                  <a:off x="890" y="3305"/>
                  <a:ext cx="343" cy="154"/>
                  <a:chOff x="844" y="3337"/>
                  <a:chExt cx="343" cy="154"/>
                </a:xfrm>
              </p:grpSpPr>
              <p:sp>
                <p:nvSpPr>
                  <p:cNvPr id="372" name="Rectangle 123">
                    <a:extLst>
                      <a:ext uri="{FF2B5EF4-FFF2-40B4-BE49-F238E27FC236}">
                        <a16:creationId xmlns:a16="http://schemas.microsoft.com/office/drawing/2014/main" id="{F1CC8B66-3B5E-D349-80F7-D9084983F6C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3" name="Text Box 124">
                    <a:extLst>
                      <a:ext uri="{FF2B5EF4-FFF2-40B4-BE49-F238E27FC236}">
                        <a16:creationId xmlns:a16="http://schemas.microsoft.com/office/drawing/2014/main" id="{9D04501E-61A9-7840-8FDD-A4B0D85E1E4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369" name="Group 125">
                  <a:extLst>
                    <a:ext uri="{FF2B5EF4-FFF2-40B4-BE49-F238E27FC236}">
                      <a16:creationId xmlns:a16="http://schemas.microsoft.com/office/drawing/2014/main" id="{3DD83276-AEAB-544D-8216-A2090A138D00}"/>
                    </a:ext>
                  </a:extLst>
                </p:cNvPr>
                <p:cNvGrpSpPr>
                  <a:grpSpLocks/>
                </p:cNvGrpSpPr>
                <p:nvPr/>
              </p:nvGrpSpPr>
              <p:grpSpPr bwMode="auto">
                <a:xfrm>
                  <a:off x="836" y="3334"/>
                  <a:ext cx="354" cy="94"/>
                  <a:chOff x="836" y="3334"/>
                  <a:chExt cx="354" cy="94"/>
                </a:xfrm>
              </p:grpSpPr>
              <p:sp>
                <p:nvSpPr>
                  <p:cNvPr id="370" name="Rectangle 126">
                    <a:extLst>
                      <a:ext uri="{FF2B5EF4-FFF2-40B4-BE49-F238E27FC236}">
                        <a16:creationId xmlns:a16="http://schemas.microsoft.com/office/drawing/2014/main" id="{F23B95D8-54C4-D34E-946B-DEF86CB7B8DF}"/>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1" name="Rectangle 127">
                    <a:extLst>
                      <a:ext uri="{FF2B5EF4-FFF2-40B4-BE49-F238E27FC236}">
                        <a16:creationId xmlns:a16="http://schemas.microsoft.com/office/drawing/2014/main" id="{DA734683-A318-454E-A045-23BE51F0F52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351" name="Group 128">
                <a:extLst>
                  <a:ext uri="{FF2B5EF4-FFF2-40B4-BE49-F238E27FC236}">
                    <a16:creationId xmlns:a16="http://schemas.microsoft.com/office/drawing/2014/main" id="{16D8F290-90C4-884D-8BEC-4F527A600FA1}"/>
                  </a:ext>
                </a:extLst>
              </p:cNvPr>
              <p:cNvGrpSpPr>
                <a:grpSpLocks/>
              </p:cNvGrpSpPr>
              <p:nvPr/>
            </p:nvGrpSpPr>
            <p:grpSpPr bwMode="auto">
              <a:xfrm>
                <a:off x="165" y="1054"/>
                <a:ext cx="480" cy="112"/>
                <a:chOff x="627" y="3377"/>
                <a:chExt cx="480" cy="112"/>
              </a:xfrm>
            </p:grpSpPr>
            <p:sp>
              <p:nvSpPr>
                <p:cNvPr id="366" name="Rectangle 129">
                  <a:extLst>
                    <a:ext uri="{FF2B5EF4-FFF2-40B4-BE49-F238E27FC236}">
                      <a16:creationId xmlns:a16="http://schemas.microsoft.com/office/drawing/2014/main" id="{1D3E3622-DC4A-044E-A888-13677F7D168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7" name="Rectangle 130">
                  <a:extLst>
                    <a:ext uri="{FF2B5EF4-FFF2-40B4-BE49-F238E27FC236}">
                      <a16:creationId xmlns:a16="http://schemas.microsoft.com/office/drawing/2014/main" id="{B7CF74F0-E826-CE41-B70E-DC73509B609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352" name="Group 131">
                <a:extLst>
                  <a:ext uri="{FF2B5EF4-FFF2-40B4-BE49-F238E27FC236}">
                    <a16:creationId xmlns:a16="http://schemas.microsoft.com/office/drawing/2014/main" id="{D87ED124-1122-114E-A552-2B81F10E9791}"/>
                  </a:ext>
                </a:extLst>
              </p:cNvPr>
              <p:cNvGrpSpPr>
                <a:grpSpLocks/>
              </p:cNvGrpSpPr>
              <p:nvPr/>
            </p:nvGrpSpPr>
            <p:grpSpPr bwMode="auto">
              <a:xfrm>
                <a:off x="42" y="1200"/>
                <a:ext cx="681" cy="154"/>
                <a:chOff x="504" y="3523"/>
                <a:chExt cx="681" cy="154"/>
              </a:xfrm>
            </p:grpSpPr>
            <p:grpSp>
              <p:nvGrpSpPr>
                <p:cNvPr id="353" name="Group 132">
                  <a:extLst>
                    <a:ext uri="{FF2B5EF4-FFF2-40B4-BE49-F238E27FC236}">
                      <a16:creationId xmlns:a16="http://schemas.microsoft.com/office/drawing/2014/main" id="{3983C9C0-A891-BF4E-A921-C7DB56F4CC77}"/>
                    </a:ext>
                  </a:extLst>
                </p:cNvPr>
                <p:cNvGrpSpPr>
                  <a:grpSpLocks/>
                </p:cNvGrpSpPr>
                <p:nvPr/>
              </p:nvGrpSpPr>
              <p:grpSpPr bwMode="auto">
                <a:xfrm>
                  <a:off x="623" y="3523"/>
                  <a:ext cx="510" cy="154"/>
                  <a:chOff x="723" y="3453"/>
                  <a:chExt cx="510" cy="154"/>
                </a:xfrm>
              </p:grpSpPr>
              <p:grpSp>
                <p:nvGrpSpPr>
                  <p:cNvPr id="357" name="Group 133">
                    <a:extLst>
                      <a:ext uri="{FF2B5EF4-FFF2-40B4-BE49-F238E27FC236}">
                        <a16:creationId xmlns:a16="http://schemas.microsoft.com/office/drawing/2014/main" id="{00BCA7B6-7079-5840-B49A-A1603E6357DF}"/>
                      </a:ext>
                    </a:extLst>
                  </p:cNvPr>
                  <p:cNvGrpSpPr>
                    <a:grpSpLocks/>
                  </p:cNvGrpSpPr>
                  <p:nvPr/>
                </p:nvGrpSpPr>
                <p:grpSpPr bwMode="auto">
                  <a:xfrm>
                    <a:off x="836" y="3453"/>
                    <a:ext cx="397" cy="154"/>
                    <a:chOff x="836" y="3305"/>
                    <a:chExt cx="397" cy="154"/>
                  </a:xfrm>
                </p:grpSpPr>
                <p:grpSp>
                  <p:nvGrpSpPr>
                    <p:cNvPr id="360" name="Group 134">
                      <a:extLst>
                        <a:ext uri="{FF2B5EF4-FFF2-40B4-BE49-F238E27FC236}">
                          <a16:creationId xmlns:a16="http://schemas.microsoft.com/office/drawing/2014/main" id="{5723C07F-7067-7442-B671-6E3710D5B304}"/>
                        </a:ext>
                      </a:extLst>
                    </p:cNvPr>
                    <p:cNvGrpSpPr>
                      <a:grpSpLocks/>
                    </p:cNvGrpSpPr>
                    <p:nvPr/>
                  </p:nvGrpSpPr>
                  <p:grpSpPr bwMode="auto">
                    <a:xfrm>
                      <a:off x="890" y="3305"/>
                      <a:ext cx="343" cy="154"/>
                      <a:chOff x="844" y="3337"/>
                      <a:chExt cx="343" cy="154"/>
                    </a:xfrm>
                  </p:grpSpPr>
                  <p:sp>
                    <p:nvSpPr>
                      <p:cNvPr id="364" name="Rectangle 135">
                        <a:extLst>
                          <a:ext uri="{FF2B5EF4-FFF2-40B4-BE49-F238E27FC236}">
                            <a16:creationId xmlns:a16="http://schemas.microsoft.com/office/drawing/2014/main" id="{B5AF0E21-ED85-9849-B221-EFD25F84BE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5" name="Text Box 136">
                        <a:extLst>
                          <a:ext uri="{FF2B5EF4-FFF2-40B4-BE49-F238E27FC236}">
                            <a16:creationId xmlns:a16="http://schemas.microsoft.com/office/drawing/2014/main" id="{45723D24-31C5-4846-BE05-0E7FD549A89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nvGrpSpPr>
                    <p:cNvPr id="361" name="Group 137">
                      <a:extLst>
                        <a:ext uri="{FF2B5EF4-FFF2-40B4-BE49-F238E27FC236}">
                          <a16:creationId xmlns:a16="http://schemas.microsoft.com/office/drawing/2014/main" id="{80FE1C0E-16B1-2D44-B299-88A00143E612}"/>
                        </a:ext>
                      </a:extLst>
                    </p:cNvPr>
                    <p:cNvGrpSpPr>
                      <a:grpSpLocks/>
                    </p:cNvGrpSpPr>
                    <p:nvPr/>
                  </p:nvGrpSpPr>
                  <p:grpSpPr bwMode="auto">
                    <a:xfrm>
                      <a:off x="836" y="3334"/>
                      <a:ext cx="354" cy="94"/>
                      <a:chOff x="836" y="3334"/>
                      <a:chExt cx="354" cy="94"/>
                    </a:xfrm>
                  </p:grpSpPr>
                  <p:sp>
                    <p:nvSpPr>
                      <p:cNvPr id="362" name="Rectangle 138">
                        <a:extLst>
                          <a:ext uri="{FF2B5EF4-FFF2-40B4-BE49-F238E27FC236}">
                            <a16:creationId xmlns:a16="http://schemas.microsoft.com/office/drawing/2014/main" id="{D1EF3C03-E9F7-EA48-B907-E23FDF7AAEC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3" name="Rectangle 139">
                        <a:extLst>
                          <a:ext uri="{FF2B5EF4-FFF2-40B4-BE49-F238E27FC236}">
                            <a16:creationId xmlns:a16="http://schemas.microsoft.com/office/drawing/2014/main" id="{0E636BA2-C8E1-2748-ABAB-2E1309C06EC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358" name="Rectangle 140">
                    <a:extLst>
                      <a:ext uri="{FF2B5EF4-FFF2-40B4-BE49-F238E27FC236}">
                        <a16:creationId xmlns:a16="http://schemas.microsoft.com/office/drawing/2014/main" id="{1E71C801-BC9F-C941-B2FA-82E6DFB91EF3}"/>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9" name="Rectangle 141">
                    <a:extLst>
                      <a:ext uri="{FF2B5EF4-FFF2-40B4-BE49-F238E27FC236}">
                        <a16:creationId xmlns:a16="http://schemas.microsoft.com/office/drawing/2014/main" id="{8C1C8646-0C84-7646-B3C5-C586B30A328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54" name="Rectangle 142">
                  <a:extLst>
                    <a:ext uri="{FF2B5EF4-FFF2-40B4-BE49-F238E27FC236}">
                      <a16:creationId xmlns:a16="http://schemas.microsoft.com/office/drawing/2014/main" id="{F7DE1756-9A3B-B144-842D-9320340499A7}"/>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5" name="Rectangle 143">
                  <a:extLst>
                    <a:ext uri="{FF2B5EF4-FFF2-40B4-BE49-F238E27FC236}">
                      <a16:creationId xmlns:a16="http://schemas.microsoft.com/office/drawing/2014/main" id="{1BA49523-4DF4-5F44-9051-145D0A615145}"/>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6" name="Rectangle 144">
                  <a:extLst>
                    <a:ext uri="{FF2B5EF4-FFF2-40B4-BE49-F238E27FC236}">
                      <a16:creationId xmlns:a16="http://schemas.microsoft.com/office/drawing/2014/main" id="{D8FFCB85-547D-C64B-A539-2E195680748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344" name="AutoShape 145">
              <a:extLst>
                <a:ext uri="{FF2B5EF4-FFF2-40B4-BE49-F238E27FC236}">
                  <a16:creationId xmlns:a16="http://schemas.microsoft.com/office/drawing/2014/main" id="{3F4330D4-196A-FE44-8859-2BBEE9440F1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345" name="Group 146">
              <a:extLst>
                <a:ext uri="{FF2B5EF4-FFF2-40B4-BE49-F238E27FC236}">
                  <a16:creationId xmlns:a16="http://schemas.microsoft.com/office/drawing/2014/main" id="{2C244F89-6CDC-B14C-B8E0-593D333F6EE9}"/>
                </a:ext>
              </a:extLst>
            </p:cNvPr>
            <p:cNvGrpSpPr>
              <a:grpSpLocks/>
            </p:cNvGrpSpPr>
            <p:nvPr/>
          </p:nvGrpSpPr>
          <p:grpSpPr bwMode="auto">
            <a:xfrm>
              <a:off x="1695" y="3227"/>
              <a:ext cx="343" cy="154"/>
              <a:chOff x="844" y="3337"/>
              <a:chExt cx="343" cy="154"/>
            </a:xfrm>
          </p:grpSpPr>
          <p:sp>
            <p:nvSpPr>
              <p:cNvPr id="346" name="Rectangle 147">
                <a:extLst>
                  <a:ext uri="{FF2B5EF4-FFF2-40B4-BE49-F238E27FC236}">
                    <a16:creationId xmlns:a16="http://schemas.microsoft.com/office/drawing/2014/main" id="{3F1C1009-8ACA-AE4D-B2EA-D060B3041EC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7" name="Text Box 148">
                <a:extLst>
                  <a:ext uri="{FF2B5EF4-FFF2-40B4-BE49-F238E27FC236}">
                    <a16:creationId xmlns:a16="http://schemas.microsoft.com/office/drawing/2014/main" id="{E9DDB984-3FC1-9442-8445-5B270D27673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grpSp>
      <p:grpSp>
        <p:nvGrpSpPr>
          <p:cNvPr id="379" name="Group 149">
            <a:extLst>
              <a:ext uri="{FF2B5EF4-FFF2-40B4-BE49-F238E27FC236}">
                <a16:creationId xmlns:a16="http://schemas.microsoft.com/office/drawing/2014/main" id="{CF307C47-A864-5E4F-9726-298AD443C250}"/>
              </a:ext>
            </a:extLst>
          </p:cNvPr>
          <p:cNvGrpSpPr>
            <a:grpSpLocks/>
          </p:cNvGrpSpPr>
          <p:nvPr/>
        </p:nvGrpSpPr>
        <p:grpSpPr bwMode="auto">
          <a:xfrm>
            <a:off x="830169" y="3326092"/>
            <a:ext cx="544513" cy="244475"/>
            <a:chOff x="844" y="3337"/>
            <a:chExt cx="343" cy="154"/>
          </a:xfrm>
        </p:grpSpPr>
        <p:sp>
          <p:nvSpPr>
            <p:cNvPr id="380" name="Rectangle 150">
              <a:extLst>
                <a:ext uri="{FF2B5EF4-FFF2-40B4-BE49-F238E27FC236}">
                  <a16:creationId xmlns:a16="http://schemas.microsoft.com/office/drawing/2014/main" id="{153D2A8C-D4DA-3744-9B39-E44700761D7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81" name="Text Box 151">
              <a:extLst>
                <a:ext uri="{FF2B5EF4-FFF2-40B4-BE49-F238E27FC236}">
                  <a16:creationId xmlns:a16="http://schemas.microsoft.com/office/drawing/2014/main" id="{188D7169-9E2B-604F-A79F-4277DE2B78BD}"/>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DHCP</a:t>
              </a:r>
            </a:p>
          </p:txBody>
        </p:sp>
      </p:grpSp>
      <p:sp>
        <p:nvSpPr>
          <p:cNvPr id="382" name="Rectangle 155">
            <a:extLst>
              <a:ext uri="{FF2B5EF4-FFF2-40B4-BE49-F238E27FC236}">
                <a16:creationId xmlns:a16="http://schemas.microsoft.com/office/drawing/2014/main" id="{E3E60786-723F-AF41-BAEB-EAE22AF7DDD9}"/>
              </a:ext>
            </a:extLst>
          </p:cNvPr>
          <p:cNvSpPr>
            <a:spLocks noChangeArrowheads="1"/>
          </p:cNvSpPr>
          <p:nvPr/>
        </p:nvSpPr>
        <p:spPr bwMode="auto">
          <a:xfrm>
            <a:off x="5207223" y="3162580"/>
            <a:ext cx="6530667" cy="1362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encapsulamento no servidor DHCP, quadro encaminhado (</a:t>
            </a:r>
            <a:r>
              <a:rPr lang="pt-BR" sz="2800" dirty="0">
                <a:solidFill>
                  <a:srgbClr val="C00000"/>
                </a:solidFill>
                <a:ea typeface="ＭＳ Ｐゴシック" charset="0"/>
              </a:rPr>
              <a:t>aprendizado do comutador</a:t>
            </a:r>
            <a:r>
              <a:rPr lang="pt-BR" sz="2800" dirty="0">
                <a:solidFill>
                  <a:srgbClr val="000000"/>
                </a:solidFill>
                <a:ea typeface="ＭＳ Ｐゴシック" charset="0"/>
              </a:rPr>
              <a:t>) através da LAN, </a:t>
            </a:r>
            <a:r>
              <a:rPr lang="pt-BR" sz="2800" dirty="0" err="1">
                <a:solidFill>
                  <a:srgbClr val="000000"/>
                </a:solidFill>
                <a:ea typeface="ＭＳ Ｐゴシック" charset="0"/>
              </a:rPr>
              <a:t>demultiplexando</a:t>
            </a:r>
            <a:r>
              <a:rPr lang="pt-BR" sz="2800" dirty="0">
                <a:solidFill>
                  <a:srgbClr val="000000"/>
                </a:solidFill>
                <a:ea typeface="ＭＳ Ｐゴシック" charset="0"/>
              </a:rPr>
              <a:t> no cliente</a:t>
            </a:r>
          </a:p>
          <a:p>
            <a:pPr marL="342900" indent="-342900" eaLnBrk="0" fontAlgn="base" hangingPunct="0">
              <a:lnSpc>
                <a:spcPct val="90000"/>
              </a:lnSpc>
              <a:spcBef>
                <a:spcPct val="20000"/>
              </a:spcBef>
              <a:spcAft>
                <a:spcPct val="0"/>
              </a:spcAft>
              <a:buClr>
                <a:srgbClr val="000099"/>
              </a:buClr>
              <a:buSzPct val="65000"/>
              <a:buFont typeface="Wingdings" charset="0"/>
              <a:buChar char="v"/>
              <a:defRPr/>
            </a:pPr>
            <a:endParaRPr lang="pt-BR" sz="2400" dirty="0">
              <a:solidFill>
                <a:srgbClr val="000000"/>
              </a:solidFill>
              <a:ea typeface="ＭＳ Ｐゴシック" charset="0"/>
            </a:endParaRPr>
          </a:p>
        </p:txBody>
      </p:sp>
      <p:sp>
        <p:nvSpPr>
          <p:cNvPr id="383" name="Text Box 156">
            <a:extLst>
              <a:ext uri="{FF2B5EF4-FFF2-40B4-BE49-F238E27FC236}">
                <a16:creationId xmlns:a16="http://schemas.microsoft.com/office/drawing/2014/main" id="{C11E33FE-C63F-9746-B0FD-73D62EF6D05E}"/>
              </a:ext>
            </a:extLst>
          </p:cNvPr>
          <p:cNvSpPr txBox="1">
            <a:spLocks noChangeArrowheads="1"/>
          </p:cNvSpPr>
          <p:nvPr/>
        </p:nvSpPr>
        <p:spPr bwMode="auto">
          <a:xfrm>
            <a:off x="961162" y="5515572"/>
            <a:ext cx="10185994"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pt-BR" sz="2800" dirty="0">
                <a:solidFill>
                  <a:srgbClr val="0000A8"/>
                </a:solidFill>
                <a:latin typeface="+mn-lt"/>
              </a:rPr>
              <a:t>O cliente agora tem endereço IP, sabe o nome e endereço do servidor</a:t>
            </a:r>
          </a:p>
          <a:p>
            <a:pPr algn="ctr" eaLnBrk="0" fontAlgn="base" hangingPunct="0">
              <a:spcBef>
                <a:spcPct val="0"/>
              </a:spcBef>
              <a:spcAft>
                <a:spcPct val="0"/>
              </a:spcAft>
              <a:defRPr/>
            </a:pPr>
            <a:r>
              <a:rPr lang="pt-BR" sz="2800" dirty="0">
                <a:solidFill>
                  <a:srgbClr val="0000A8"/>
                </a:solidFill>
                <a:latin typeface="+mn-lt"/>
              </a:rPr>
              <a:t>DNS e endereço IP de seu roteador de primeiro salto</a:t>
            </a:r>
          </a:p>
        </p:txBody>
      </p:sp>
      <p:sp>
        <p:nvSpPr>
          <p:cNvPr id="384" name="Rectangle 157">
            <a:extLst>
              <a:ext uri="{FF2B5EF4-FFF2-40B4-BE49-F238E27FC236}">
                <a16:creationId xmlns:a16="http://schemas.microsoft.com/office/drawing/2014/main" id="{EA276F5A-DB03-D14D-910F-E636747EE144}"/>
              </a:ext>
            </a:extLst>
          </p:cNvPr>
          <p:cNvSpPr>
            <a:spLocks noChangeArrowheads="1"/>
          </p:cNvSpPr>
          <p:nvPr/>
        </p:nvSpPr>
        <p:spPr bwMode="auto">
          <a:xfrm>
            <a:off x="5229766" y="4655782"/>
            <a:ext cx="6530666" cy="733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cliente DHCP recebe resposta DHCP ACK</a:t>
            </a:r>
          </a:p>
        </p:txBody>
      </p:sp>
    </p:spTree>
    <p:extLst>
      <p:ext uri="{BB962C8B-B14F-4D97-AF65-F5344CB8AC3E}">
        <p14:creationId xmlns:p14="http://schemas.microsoft.com/office/powerpoint/2010/main" val="1457736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79"/>
                                        </p:tgtEl>
                                        <p:attrNameLst>
                                          <p:attrName>style.visibility</p:attrName>
                                        </p:attrNameLst>
                                      </p:cBhvr>
                                      <p:to>
                                        <p:strVal val="visible"/>
                                      </p:to>
                                    </p:set>
                                  </p:childTnLst>
                                </p:cTn>
                              </p:par>
                              <p:par>
                                <p:cTn id="7" presetID="9" presetClass="entr" presetSubtype="0" fill="hold" grpId="0" nodeType="withEffect">
                                  <p:stCondLst>
                                    <p:cond delay="0"/>
                                  </p:stCondLst>
                                  <p:childTnLst>
                                    <p:set>
                                      <p:cBhvr>
                                        <p:cTn id="8" dur="1" fill="hold">
                                          <p:stCondLst>
                                            <p:cond delay="0"/>
                                          </p:stCondLst>
                                        </p:cTn>
                                        <p:tgtEl>
                                          <p:spTgt spid="289">
                                            <p:txEl>
                                              <p:pRg st="0" end="0"/>
                                            </p:txEl>
                                          </p:spTgt>
                                        </p:tgtEl>
                                        <p:attrNameLst>
                                          <p:attrName>style.visibility</p:attrName>
                                        </p:attrNameLst>
                                      </p:cBhvr>
                                      <p:to>
                                        <p:strVal val="visible"/>
                                      </p:to>
                                    </p:set>
                                    <p:animEffect transition="in" filter="dissolve">
                                      <p:cBhvr>
                                        <p:cTn id="9" dur="500"/>
                                        <p:tgtEl>
                                          <p:spTgt spid="28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90"/>
                                        </p:tgtEl>
                                        <p:attrNameLst>
                                          <p:attrName>style.visibility</p:attrName>
                                        </p:attrNameLst>
                                      </p:cBhvr>
                                      <p:to>
                                        <p:strVal val="visible"/>
                                      </p:to>
                                    </p:set>
                                    <p:animEffect transition="in" filter="wipe(up)">
                                      <p:cBhvr>
                                        <p:cTn id="14" dur="500"/>
                                        <p:tgtEl>
                                          <p:spTgt spid="29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382">
                                            <p:txEl>
                                              <p:pRg st="0" end="0"/>
                                            </p:txEl>
                                          </p:spTgt>
                                        </p:tgtEl>
                                        <p:attrNameLst>
                                          <p:attrName>style.visibility</p:attrName>
                                        </p:attrNameLst>
                                      </p:cBhvr>
                                      <p:to>
                                        <p:strVal val="visible"/>
                                      </p:to>
                                    </p:set>
                                    <p:animEffect transition="in" filter="dissolve">
                                      <p:cBhvr>
                                        <p:cTn id="17" dur="500"/>
                                        <p:tgtEl>
                                          <p:spTgt spid="382">
                                            <p:txEl>
                                              <p:pRg st="0" end="0"/>
                                            </p:txEl>
                                          </p:spTgt>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324"/>
                                        </p:tgtEl>
                                        <p:attrNameLst>
                                          <p:attrName>style.visibility</p:attrName>
                                        </p:attrNameLst>
                                      </p:cBhvr>
                                      <p:to>
                                        <p:strVal val="visible"/>
                                      </p:to>
                                    </p:set>
                                  </p:childTnLst>
                                </p:cTn>
                              </p:par>
                            </p:childTnLst>
                          </p:cTn>
                        </p:par>
                        <p:par>
                          <p:cTn id="21" fill="hold">
                            <p:stCondLst>
                              <p:cond delay="500"/>
                            </p:stCondLst>
                            <p:childTnLst>
                              <p:par>
                                <p:cTn id="22" presetID="0" presetClass="path" presetSubtype="0" accel="50000" decel="50000" fill="hold" nodeType="afterEffect">
                                  <p:stCondLst>
                                    <p:cond delay="0"/>
                                  </p:stCondLst>
                                  <p:childTnLst>
                                    <p:animMotion origin="layout" path="M -0.00052 -0.00093 L 0.1612 0.00278 L 0.28347 -0.29097 L -0.02422 -0.29306 " pathEditMode="relative" rAng="0" ptsTypes="AAAA">
                                      <p:cBhvr>
                                        <p:cTn id="23" dur="2000" fill="hold"/>
                                        <p:tgtEl>
                                          <p:spTgt spid="324"/>
                                        </p:tgtEl>
                                        <p:attrNameLst>
                                          <p:attrName>ppt_x</p:attrName>
                                          <p:attrName>ppt_y</p:attrName>
                                        </p:attrNameLst>
                                      </p:cBhvr>
                                      <p:rCtr x="13008" y="-14421"/>
                                    </p:animMotion>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915"/>
                                        </p:tgtEl>
                                        <p:attrNameLst>
                                          <p:attrName>style.visibility</p:attrName>
                                        </p:attrNameLst>
                                      </p:cBhvr>
                                      <p:to>
                                        <p:strVal val="visible"/>
                                      </p:to>
                                    </p:set>
                                    <p:animEffect transition="in" filter="wipe(down)">
                                      <p:cBhvr>
                                        <p:cTn id="27" dur="500"/>
                                        <p:tgtEl>
                                          <p:spTgt spid="915"/>
                                        </p:tgtEl>
                                      </p:cBhvr>
                                    </p:animEffect>
                                  </p:childTnLst>
                                </p:cTn>
                              </p:par>
                              <p:par>
                                <p:cTn id="28" presetID="1" presetClass="exit" presetSubtype="0" fill="hold" nodeType="withEffect">
                                  <p:stCondLst>
                                    <p:cond delay="0"/>
                                  </p:stCondLst>
                                  <p:childTnLst>
                                    <p:set>
                                      <p:cBhvr>
                                        <p:cTn id="29" dur="1" fill="hold">
                                          <p:stCondLst>
                                            <p:cond delay="0"/>
                                          </p:stCondLst>
                                        </p:cTn>
                                        <p:tgtEl>
                                          <p:spTgt spid="379"/>
                                        </p:tgtEl>
                                        <p:attrNameLst>
                                          <p:attrName>style.visibility</p:attrName>
                                        </p:attrNameLst>
                                      </p:cBhvr>
                                      <p:to>
                                        <p:strVal val="hidden"/>
                                      </p:to>
                                    </p:set>
                                  </p:childTnLst>
                                </p:cTn>
                              </p:par>
                              <p:par>
                                <p:cTn id="30" presetID="1" presetClass="exit" presetSubtype="0" fill="hold" nodeType="withEffect">
                                  <p:stCondLst>
                                    <p:cond delay="0"/>
                                  </p:stCondLst>
                                  <p:childTnLst>
                                    <p:set>
                                      <p:cBhvr>
                                        <p:cTn id="31" dur="1" fill="hold">
                                          <p:stCondLst>
                                            <p:cond delay="0"/>
                                          </p:stCondLst>
                                        </p:cTn>
                                        <p:tgtEl>
                                          <p:spTgt spid="290"/>
                                        </p:tgtEl>
                                        <p:attrNameLst>
                                          <p:attrName>style.visibility</p:attrName>
                                        </p:attrNameLst>
                                      </p:cBhvr>
                                      <p:to>
                                        <p:strVal val="hidden"/>
                                      </p:to>
                                    </p:se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342"/>
                                        </p:tgtEl>
                                        <p:attrNameLst>
                                          <p:attrName>style.visibility</p:attrName>
                                        </p:attrNameLst>
                                      </p:cBhvr>
                                      <p:to>
                                        <p:strVal val="visible"/>
                                      </p:to>
                                    </p:set>
                                    <p:animEffect transition="in" filter="wipe(down)">
                                      <p:cBhvr>
                                        <p:cTn id="35" dur="1000"/>
                                        <p:tgtEl>
                                          <p:spTgt spid="342"/>
                                        </p:tgtEl>
                                      </p:cBhvr>
                                    </p:animEffect>
                                  </p:childTnLst>
                                </p:cTn>
                              </p:par>
                              <p:par>
                                <p:cTn id="36" presetID="1" presetClass="exit" presetSubtype="0" fill="hold" nodeType="withEffect">
                                  <p:stCondLst>
                                    <p:cond delay="0"/>
                                  </p:stCondLst>
                                  <p:childTnLst>
                                    <p:set>
                                      <p:cBhvr>
                                        <p:cTn id="37" dur="1" fill="hold">
                                          <p:stCondLst>
                                            <p:cond delay="0"/>
                                          </p:stCondLst>
                                        </p:cTn>
                                        <p:tgtEl>
                                          <p:spTgt spid="324"/>
                                        </p:tgtEl>
                                        <p:attrNameLst>
                                          <p:attrName>style.visibility</p:attrName>
                                        </p:attrNameLst>
                                      </p:cBhvr>
                                      <p:to>
                                        <p:strVal val="hidden"/>
                                      </p:to>
                                    </p:set>
                                  </p:childTnLst>
                                </p:cTn>
                              </p:par>
                            </p:childTnLst>
                          </p:cTn>
                        </p:par>
                        <p:par>
                          <p:cTn id="38" fill="hold">
                            <p:stCondLst>
                              <p:cond delay="4000"/>
                            </p:stCondLst>
                            <p:childTnLst>
                              <p:par>
                                <p:cTn id="39" presetID="9" presetClass="entr" presetSubtype="0" fill="hold" grpId="0" nodeType="afterEffect">
                                  <p:stCondLst>
                                    <p:cond delay="0"/>
                                  </p:stCondLst>
                                  <p:childTnLst>
                                    <p:set>
                                      <p:cBhvr>
                                        <p:cTn id="40" dur="1" fill="hold">
                                          <p:stCondLst>
                                            <p:cond delay="0"/>
                                          </p:stCondLst>
                                        </p:cTn>
                                        <p:tgtEl>
                                          <p:spTgt spid="383"/>
                                        </p:tgtEl>
                                        <p:attrNameLst>
                                          <p:attrName>style.visibility</p:attrName>
                                        </p:attrNameLst>
                                      </p:cBhvr>
                                      <p:to>
                                        <p:strVal val="visible"/>
                                      </p:to>
                                    </p:set>
                                    <p:animEffect transition="in" filter="dissolve">
                                      <p:cBhvr>
                                        <p:cTn id="41" dur="500"/>
                                        <p:tgtEl>
                                          <p:spTgt spid="383"/>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384">
                                            <p:txEl>
                                              <p:pRg st="0" end="0"/>
                                            </p:txEl>
                                          </p:spTgt>
                                        </p:tgtEl>
                                        <p:attrNameLst>
                                          <p:attrName>style.visibility</p:attrName>
                                        </p:attrNameLst>
                                      </p:cBhvr>
                                      <p:to>
                                        <p:strVal val="visible"/>
                                      </p:to>
                                    </p:set>
                                    <p:animEffect transition="in" filter="dissolve">
                                      <p:cBhvr>
                                        <p:cTn id="44" dur="500"/>
                                        <p:tgtEl>
                                          <p:spTgt spid="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build="p"/>
      <p:bldP spid="382" grpId="0" build="p"/>
      <p:bldP spid="383" grpId="0"/>
      <p:bldP spid="384"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fontScale="90000"/>
          </a:bodyPr>
          <a:lstStyle/>
          <a:p>
            <a:r>
              <a:rPr lang="pt-BR" sz="4900" dirty="0"/>
              <a:t>Um dia na vida… ARP  </a:t>
            </a:r>
            <a:r>
              <a:rPr lang="pt-BR" sz="4000" dirty="0"/>
              <a:t>(antes do DNS, antes do HTTP)</a:t>
            </a:r>
            <a:endParaRPr lang="pt-BR"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pt-BR" dirty="0"/>
              <a:t>Link </a:t>
            </a:r>
            <a:r>
              <a:rPr lang="pt-BR" dirty="0" err="1"/>
              <a:t>Layer</a:t>
            </a:r>
            <a:r>
              <a:rPr lang="pt-BR" dirty="0"/>
              <a:t>: 6-</a:t>
            </a:r>
            <a:fld id="{C4204591-24BD-A542-B9D5-F8D8A88D2FEE}" type="slidenum">
              <a:rPr lang="pt-BR" smtClean="0"/>
              <a:pPr/>
              <a:t>114</a:t>
            </a:fld>
            <a:endParaRPr lang="pt-BR"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488421" cy="565283"/>
          </a:xfrm>
          <a:prstGeom prst="rect">
            <a:avLst/>
          </a:prstGeom>
          <a:noFill/>
        </p:spPr>
        <p:txBody>
          <a:bodyPr wrap="none" rtlCol="0">
            <a:spAutoFit/>
          </a:bodyPr>
          <a:lstStyle/>
          <a:p>
            <a:pPr>
              <a:lnSpc>
                <a:spcPct val="85000"/>
              </a:lnSpc>
            </a:pPr>
            <a:r>
              <a:rPr lang="pt-BR" dirty="0"/>
              <a:t>roteador tem</a:t>
            </a:r>
          </a:p>
          <a:p>
            <a:pPr>
              <a:lnSpc>
                <a:spcPct val="85000"/>
              </a:lnSpc>
            </a:pPr>
            <a:r>
              <a:rPr lang="pt-BR" dirty="0"/>
              <a:t>servidor ARP</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2901692" cy="565283"/>
          </a:xfrm>
          <a:prstGeom prst="rect">
            <a:avLst/>
          </a:prstGeom>
          <a:noFill/>
        </p:spPr>
        <p:txBody>
          <a:bodyPr wrap="none" rtlCol="0">
            <a:spAutoFit/>
          </a:bodyPr>
          <a:lstStyle/>
          <a:p>
            <a:pPr>
              <a:lnSpc>
                <a:spcPct val="85000"/>
              </a:lnSpc>
            </a:pPr>
            <a:r>
              <a:rPr lang="pt-BR" dirty="0"/>
              <a:t>dispositivo móvel chegando :</a:t>
            </a:r>
          </a:p>
          <a:p>
            <a:pPr>
              <a:lnSpc>
                <a:spcPct val="85000"/>
              </a:lnSpc>
            </a:pPr>
            <a:r>
              <a:rPr lang="pt-BR" dirty="0"/>
              <a:t>cliente ARP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3" name="Group 2">
            <a:extLst>
              <a:ext uri="{FF2B5EF4-FFF2-40B4-BE49-F238E27FC236}">
                <a16:creationId xmlns:a16="http://schemas.microsoft.com/office/drawing/2014/main" id="{0F4F38AC-7072-2A41-9BA4-4EA38691E8F5}"/>
              </a:ext>
            </a:extLst>
          </p:cNvPr>
          <p:cNvGrpSpPr/>
          <p:nvPr/>
        </p:nvGrpSpPr>
        <p:grpSpPr>
          <a:xfrm>
            <a:off x="1603750" y="3853801"/>
            <a:ext cx="1195388" cy="775100"/>
            <a:chOff x="1603750" y="3853801"/>
            <a:chExt cx="1195388" cy="775100"/>
          </a:xfrm>
        </p:grpSpPr>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603750" y="3883241"/>
              <a:ext cx="1195388" cy="745660"/>
              <a:chOff x="934" y="2316"/>
              <a:chExt cx="753" cy="444"/>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2316"/>
                <a:ext cx="263" cy="44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109 w 10000"/>
                  <a:gd name="connsiteY2" fmla="*/ 10000 h 10000"/>
                  <a:gd name="connsiteX3" fmla="*/ 236 w 10000"/>
                  <a:gd name="connsiteY3" fmla="*/ 6679 h 10000"/>
                  <a:gd name="connsiteX4" fmla="*/ 0 w 10000"/>
                  <a:gd name="connsiteY4" fmla="*/ 4632 h 10000"/>
                  <a:gd name="connsiteX5" fmla="*/ 254 w 10000"/>
                  <a:gd name="connsiteY5" fmla="*/ 0 h 10000"/>
                  <a:gd name="connsiteX0" fmla="*/ 254 w 7841"/>
                  <a:gd name="connsiteY0" fmla="*/ 0 h 10000"/>
                  <a:gd name="connsiteX1" fmla="*/ 7841 w 7841"/>
                  <a:gd name="connsiteY1" fmla="*/ 4764 h 10000"/>
                  <a:gd name="connsiteX2" fmla="*/ 109 w 7841"/>
                  <a:gd name="connsiteY2" fmla="*/ 10000 h 10000"/>
                  <a:gd name="connsiteX3" fmla="*/ 236 w 7841"/>
                  <a:gd name="connsiteY3" fmla="*/ 6679 h 10000"/>
                  <a:gd name="connsiteX4" fmla="*/ 0 w 7841"/>
                  <a:gd name="connsiteY4" fmla="*/ 4632 h 10000"/>
                  <a:gd name="connsiteX5" fmla="*/ 254 w 7841"/>
                  <a:gd name="connsiteY5" fmla="*/ 0 h 10000"/>
                  <a:gd name="connsiteX0" fmla="*/ 324 w 10000"/>
                  <a:gd name="connsiteY0" fmla="*/ 0 h 10000"/>
                  <a:gd name="connsiteX1" fmla="*/ 10000 w 10000"/>
                  <a:gd name="connsiteY1" fmla="*/ 4764 h 10000"/>
                  <a:gd name="connsiteX2" fmla="*/ 139 w 10000"/>
                  <a:gd name="connsiteY2" fmla="*/ 10000 h 10000"/>
                  <a:gd name="connsiteX3" fmla="*/ 0 w 10000"/>
                  <a:gd name="connsiteY3" fmla="*/ 4632 h 10000"/>
                  <a:gd name="connsiteX4" fmla="*/ 324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324" y="0"/>
                    </a:moveTo>
                    <a:cubicBezTo>
                      <a:pt x="3883" y="2374"/>
                      <a:pt x="5856" y="3091"/>
                      <a:pt x="10000" y="4764"/>
                    </a:cubicBezTo>
                    <a:lnTo>
                      <a:pt x="139" y="10000"/>
                    </a:lnTo>
                    <a:cubicBezTo>
                      <a:pt x="93" y="8211"/>
                      <a:pt x="46" y="6421"/>
                      <a:pt x="0" y="4632"/>
                    </a:cubicBezTo>
                    <a:lnTo>
                      <a:pt x="32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4" y="2412"/>
                <a:ext cx="497" cy="348"/>
                <a:chOff x="572" y="3425"/>
                <a:chExt cx="497" cy="34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3446"/>
                  <a:ext cx="493" cy="31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660" y="3425"/>
                  <a:ext cx="310" cy="3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75"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202" name="Group 252">
              <a:extLst>
                <a:ext uri="{FF2B5EF4-FFF2-40B4-BE49-F238E27FC236}">
                  <a16:creationId xmlns:a16="http://schemas.microsoft.com/office/drawing/2014/main" id="{06942A6D-F41F-9441-9844-427FCC6309FA}"/>
                </a:ext>
              </a:extLst>
            </p:cNvPr>
            <p:cNvGrpSpPr>
              <a:grpSpLocks/>
            </p:cNvGrpSpPr>
            <p:nvPr/>
          </p:nvGrpSpPr>
          <p:grpSpPr bwMode="auto">
            <a:xfrm>
              <a:off x="1610474" y="3853801"/>
              <a:ext cx="850900" cy="261938"/>
              <a:chOff x="187" y="1352"/>
              <a:chExt cx="536" cy="165"/>
            </a:xfrm>
          </p:grpSpPr>
          <p:sp>
            <p:nvSpPr>
              <p:cNvPr id="203" name="Rectangle 253">
                <a:extLst>
                  <a:ext uri="{FF2B5EF4-FFF2-40B4-BE49-F238E27FC236}">
                    <a16:creationId xmlns:a16="http://schemas.microsoft.com/office/drawing/2014/main" id="{94DAFFBE-8C37-EC41-88D4-3B6327CDA96F}"/>
                  </a:ext>
                </a:extLst>
              </p:cNvPr>
              <p:cNvSpPr>
                <a:spLocks noChangeArrowheads="1"/>
              </p:cNvSpPr>
              <p:nvPr/>
            </p:nvSpPr>
            <p:spPr bwMode="auto">
              <a:xfrm>
                <a:off x="187" y="1365"/>
                <a:ext cx="492" cy="141"/>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solidFill>
                    <a:srgbClr val="000000"/>
                  </a:solidFill>
                  <a:cs typeface="+mn-cs"/>
                </a:endParaRPr>
              </a:p>
            </p:txBody>
          </p:sp>
          <p:sp>
            <p:nvSpPr>
              <p:cNvPr id="204" name="Text Box 254">
                <a:extLst>
                  <a:ext uri="{FF2B5EF4-FFF2-40B4-BE49-F238E27FC236}">
                    <a16:creationId xmlns:a16="http://schemas.microsoft.com/office/drawing/2014/main" id="{CAFFDC99-9C64-4545-B4C3-A0E1FF597D19}"/>
                  </a:ext>
                </a:extLst>
              </p:cNvPr>
              <p:cNvSpPr txBox="1">
                <a:spLocks noChangeArrowheads="1"/>
              </p:cNvSpPr>
              <p:nvPr/>
            </p:nvSpPr>
            <p:spPr bwMode="auto">
              <a:xfrm>
                <a:off x="212" y="1352"/>
                <a:ext cx="511" cy="1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000" i="0" dirty="0">
                    <a:solidFill>
                      <a:srgbClr val="000000"/>
                    </a:solidFill>
                    <a:latin typeface="Arial" charset="0"/>
                    <a:cs typeface="+mn-cs"/>
                  </a:rPr>
                  <a:t>   </a:t>
                </a:r>
                <a:r>
                  <a:rPr lang="pt-BR" sz="1100" i="0" dirty="0">
                    <a:solidFill>
                      <a:srgbClr val="000000"/>
                    </a:solidFill>
                    <a:latin typeface="Arial" charset="0"/>
                    <a:cs typeface="+mn-cs"/>
                  </a:rPr>
                  <a:t>ARP</a:t>
                </a:r>
                <a:endParaRPr lang="pt-BR" sz="1000" i="0" dirty="0">
                  <a:solidFill>
                    <a:srgbClr val="000000"/>
                  </a:solidFill>
                  <a:latin typeface="Arial" charset="0"/>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402" name="Rectangle 3">
            <a:extLst>
              <a:ext uri="{FF2B5EF4-FFF2-40B4-BE49-F238E27FC236}">
                <a16:creationId xmlns:a16="http://schemas.microsoft.com/office/drawing/2014/main" id="{9600BDB0-B69B-3A49-8AE3-C321F92D1E07}"/>
              </a:ext>
            </a:extLst>
          </p:cNvPr>
          <p:cNvSpPr txBox="1">
            <a:spLocks noChangeArrowheads="1"/>
          </p:cNvSpPr>
          <p:nvPr/>
        </p:nvSpPr>
        <p:spPr bwMode="auto">
          <a:xfrm>
            <a:off x="5429671" y="1384207"/>
            <a:ext cx="6323058"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pt-BR" sz="2400" kern="0" dirty="0">
                <a:cs typeface="+mn-cs"/>
              </a:rPr>
              <a:t>antes de enviar requisição </a:t>
            </a:r>
            <a:r>
              <a:rPr lang="pt-BR" sz="2400" kern="0" dirty="0">
                <a:solidFill>
                  <a:srgbClr val="C00000"/>
                </a:solidFill>
                <a:cs typeface="+mn-cs"/>
              </a:rPr>
              <a:t>HTTP</a:t>
            </a:r>
            <a:r>
              <a:rPr lang="pt-BR" sz="2400" kern="0" dirty="0">
                <a:cs typeface="+mn-cs"/>
              </a:rPr>
              <a:t>, precisa do endereço IP de www.google.com:  </a:t>
            </a:r>
            <a:r>
              <a:rPr lang="pt-BR" sz="2400" kern="0" dirty="0">
                <a:solidFill>
                  <a:srgbClr val="C00000"/>
                </a:solidFill>
                <a:cs typeface="+mn-cs"/>
              </a:rPr>
              <a:t>DNS</a:t>
            </a:r>
          </a:p>
        </p:txBody>
      </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188913" y="141278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425" name="Rectangle 152">
            <a:extLst>
              <a:ext uri="{FF2B5EF4-FFF2-40B4-BE49-F238E27FC236}">
                <a16:creationId xmlns:a16="http://schemas.microsoft.com/office/drawing/2014/main" id="{4CFC0AF0-7EC0-4D43-94F4-E73826F0EB8E}"/>
              </a:ext>
            </a:extLst>
          </p:cNvPr>
          <p:cNvSpPr>
            <a:spLocks noChangeArrowheads="1"/>
          </p:cNvSpPr>
          <p:nvPr/>
        </p:nvSpPr>
        <p:spPr bwMode="auto">
          <a:xfrm>
            <a:off x="5426495" y="2279650"/>
            <a:ext cx="6867105"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Consulta DNS criada, encapsulada em UDP, encapsulada em IP, encapsulada em Ethernet. Para enviar o quadro para o roteador, é necessário o endereço MAC da interface do roteador: </a:t>
            </a:r>
            <a:r>
              <a:rPr lang="pt-BR" sz="2400" dirty="0">
                <a:solidFill>
                  <a:srgbClr val="C00000"/>
                </a:solidFill>
                <a:ea typeface="ＭＳ Ｐゴシック" charset="0"/>
              </a:rPr>
              <a:t>ARP</a:t>
            </a:r>
          </a:p>
          <a:p>
            <a:pPr eaLnBrk="0" fontAlgn="base" hangingPunct="0">
              <a:lnSpc>
                <a:spcPct val="90000"/>
              </a:lnSpc>
              <a:spcBef>
                <a:spcPct val="20000"/>
              </a:spcBef>
              <a:spcAft>
                <a:spcPct val="0"/>
              </a:spcAft>
              <a:buClr>
                <a:srgbClr val="000099"/>
              </a:buClr>
              <a:buSzPct val="100000"/>
              <a:defRPr/>
            </a:pPr>
            <a:endParaRPr lang="pt-BR" sz="2400" b="1" dirty="0">
              <a:solidFill>
                <a:srgbClr val="000000"/>
              </a:solidFill>
              <a:ea typeface="ＭＳ Ｐゴシック" charset="0"/>
            </a:endParaRPr>
          </a:p>
        </p:txBody>
      </p:sp>
      <p:sp>
        <p:nvSpPr>
          <p:cNvPr id="426" name="Rectangle 153">
            <a:extLst>
              <a:ext uri="{FF2B5EF4-FFF2-40B4-BE49-F238E27FC236}">
                <a16:creationId xmlns:a16="http://schemas.microsoft.com/office/drawing/2014/main" id="{FD2FE8A7-E83B-3C4D-A1FE-0B7B25DBC93A}"/>
              </a:ext>
            </a:extLst>
          </p:cNvPr>
          <p:cNvSpPr>
            <a:spLocks noChangeArrowheads="1"/>
          </p:cNvSpPr>
          <p:nvPr/>
        </p:nvSpPr>
        <p:spPr bwMode="auto">
          <a:xfrm>
            <a:off x="5417904" y="3769753"/>
            <a:ext cx="6544911"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broadcast da </a:t>
            </a:r>
            <a:r>
              <a:rPr lang="pt-BR" sz="2400" dirty="0">
                <a:solidFill>
                  <a:srgbClr val="C00000"/>
                </a:solidFill>
                <a:ea typeface="ＭＳ Ｐゴシック" charset="0"/>
              </a:rPr>
              <a:t>requisição ARP</a:t>
            </a:r>
            <a:r>
              <a:rPr lang="pt-BR" sz="2400" dirty="0">
                <a:solidFill>
                  <a:srgbClr val="000000"/>
                </a:solidFill>
                <a:ea typeface="ＭＳ Ｐゴシック" charset="0"/>
              </a:rPr>
              <a:t>, recebida pelo roteador, que responde com uma </a:t>
            </a:r>
            <a:r>
              <a:rPr lang="pt-BR" sz="2400" dirty="0">
                <a:solidFill>
                  <a:srgbClr val="C00000"/>
                </a:solidFill>
                <a:ea typeface="ＭＳ Ｐゴシック" charset="0"/>
              </a:rPr>
              <a:t>resposta ARP </a:t>
            </a:r>
            <a:r>
              <a:rPr lang="pt-BR" sz="2400" dirty="0">
                <a:solidFill>
                  <a:srgbClr val="000000"/>
                </a:solidFill>
                <a:ea typeface="ＭＳ Ｐゴシック" charset="0"/>
              </a:rPr>
              <a:t>fornecendo o endereço MAC da interface do roteador</a:t>
            </a:r>
          </a:p>
        </p:txBody>
      </p:sp>
      <p:sp>
        <p:nvSpPr>
          <p:cNvPr id="427" name="Rectangle 154">
            <a:extLst>
              <a:ext uri="{FF2B5EF4-FFF2-40B4-BE49-F238E27FC236}">
                <a16:creationId xmlns:a16="http://schemas.microsoft.com/office/drawing/2014/main" id="{DDBB99F5-8593-8C4D-A838-59A6ECE1B999}"/>
              </a:ext>
            </a:extLst>
          </p:cNvPr>
          <p:cNvSpPr>
            <a:spLocks noChangeArrowheads="1"/>
          </p:cNvSpPr>
          <p:nvPr/>
        </p:nvSpPr>
        <p:spPr bwMode="auto">
          <a:xfrm>
            <a:off x="5403056" y="5120986"/>
            <a:ext cx="5806890"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o cliente agora conhece o endereço MAC do roteador do primeiro salto, então agora pode enviar o quadro contendo a consulta DNS</a:t>
            </a:r>
          </a:p>
        </p:txBody>
      </p:sp>
      <p:grpSp>
        <p:nvGrpSpPr>
          <p:cNvPr id="428" name="Group 263">
            <a:extLst>
              <a:ext uri="{FF2B5EF4-FFF2-40B4-BE49-F238E27FC236}">
                <a16:creationId xmlns:a16="http://schemas.microsoft.com/office/drawing/2014/main" id="{68826AA2-4F98-7F47-AF24-4C4E3D26A58B}"/>
              </a:ext>
            </a:extLst>
          </p:cNvPr>
          <p:cNvGrpSpPr>
            <a:grpSpLocks/>
          </p:cNvGrpSpPr>
          <p:nvPr/>
        </p:nvGrpSpPr>
        <p:grpSpPr bwMode="auto">
          <a:xfrm>
            <a:off x="0" y="2123982"/>
            <a:ext cx="1081088" cy="244475"/>
            <a:chOff x="76" y="2296"/>
            <a:chExt cx="681" cy="154"/>
          </a:xfrm>
        </p:grpSpPr>
        <p:sp>
          <p:nvSpPr>
            <p:cNvPr id="429" name="Rectangle 103">
              <a:extLst>
                <a:ext uri="{FF2B5EF4-FFF2-40B4-BE49-F238E27FC236}">
                  <a16:creationId xmlns:a16="http://schemas.microsoft.com/office/drawing/2014/main" id="{C71ECA35-4F8D-5D47-8060-B0745197BE2B}"/>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0" name="Rectangle 101">
              <a:extLst>
                <a:ext uri="{FF2B5EF4-FFF2-40B4-BE49-F238E27FC236}">
                  <a16:creationId xmlns:a16="http://schemas.microsoft.com/office/drawing/2014/main" id="{FDD4DECA-422E-4743-ADFD-53E28A987AA1}"/>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1" name="Rectangle 102">
              <a:extLst>
                <a:ext uri="{FF2B5EF4-FFF2-40B4-BE49-F238E27FC236}">
                  <a16:creationId xmlns:a16="http://schemas.microsoft.com/office/drawing/2014/main" id="{EAEDB337-6724-464E-A55A-5A0E5BBFD99B}"/>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2" name="Rectangle 100">
              <a:extLst>
                <a:ext uri="{FF2B5EF4-FFF2-40B4-BE49-F238E27FC236}">
                  <a16:creationId xmlns:a16="http://schemas.microsoft.com/office/drawing/2014/main" id="{1FA4EE33-78A2-794A-9CB7-B9C75F982E4C}"/>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3" name="Text Box 95">
              <a:extLst>
                <a:ext uri="{FF2B5EF4-FFF2-40B4-BE49-F238E27FC236}">
                  <a16:creationId xmlns:a16="http://schemas.microsoft.com/office/drawing/2014/main" id="{875142B1-4732-5048-81A1-9B96CDE365C9}"/>
                </a:ext>
              </a:extLst>
            </p:cNvPr>
            <p:cNvSpPr txBox="1">
              <a:spLocks noChangeArrowheads="1"/>
            </p:cNvSpPr>
            <p:nvPr/>
          </p:nvSpPr>
          <p:spPr bwMode="auto">
            <a:xfrm>
              <a:off x="182" y="2296"/>
              <a:ext cx="501"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ARP query</a:t>
              </a:r>
            </a:p>
          </p:txBody>
        </p:sp>
      </p:grpSp>
      <p:grpSp>
        <p:nvGrpSpPr>
          <p:cNvPr id="434" name="Group 242">
            <a:extLst>
              <a:ext uri="{FF2B5EF4-FFF2-40B4-BE49-F238E27FC236}">
                <a16:creationId xmlns:a16="http://schemas.microsoft.com/office/drawing/2014/main" id="{8F475CF7-DFC6-814F-B8D2-6784E7D418FB}"/>
              </a:ext>
            </a:extLst>
          </p:cNvPr>
          <p:cNvGrpSpPr>
            <a:grpSpLocks/>
          </p:cNvGrpSpPr>
          <p:nvPr/>
        </p:nvGrpSpPr>
        <p:grpSpPr bwMode="auto">
          <a:xfrm>
            <a:off x="1271961" y="1949449"/>
            <a:ext cx="444500" cy="244475"/>
            <a:chOff x="161" y="1354"/>
            <a:chExt cx="280" cy="154"/>
          </a:xfrm>
        </p:grpSpPr>
        <p:sp>
          <p:nvSpPr>
            <p:cNvPr id="435" name="Rectangle 241">
              <a:extLst>
                <a:ext uri="{FF2B5EF4-FFF2-40B4-BE49-F238E27FC236}">
                  <a16:creationId xmlns:a16="http://schemas.microsoft.com/office/drawing/2014/main" id="{5AFC1130-C0C2-3444-AF07-ACAD07F9A69C}"/>
                </a:ext>
              </a:extLst>
            </p:cNvPr>
            <p:cNvSpPr>
              <a:spLocks noChangeArrowheads="1"/>
            </p:cNvSpPr>
            <p:nvPr/>
          </p:nvSpPr>
          <p:spPr bwMode="auto">
            <a:xfrm>
              <a:off x="192" y="1365"/>
              <a:ext cx="228" cy="14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6" name="Text Box 240">
              <a:extLst>
                <a:ext uri="{FF2B5EF4-FFF2-40B4-BE49-F238E27FC236}">
                  <a16:creationId xmlns:a16="http://schemas.microsoft.com/office/drawing/2014/main" id="{8DAA4E75-2F77-7F4F-AE38-52EF63C136FF}"/>
                </a:ext>
              </a:extLst>
            </p:cNvPr>
            <p:cNvSpPr txBox="1">
              <a:spLocks noChangeArrowheads="1"/>
            </p:cNvSpPr>
            <p:nvPr/>
          </p:nvSpPr>
          <p:spPr bwMode="auto">
            <a:xfrm>
              <a:off x="161" y="1354"/>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ARP</a:t>
              </a:r>
            </a:p>
          </p:txBody>
        </p:sp>
      </p:grpSp>
      <p:grpSp>
        <p:nvGrpSpPr>
          <p:cNvPr id="437" name="Group 270">
            <a:extLst>
              <a:ext uri="{FF2B5EF4-FFF2-40B4-BE49-F238E27FC236}">
                <a16:creationId xmlns:a16="http://schemas.microsoft.com/office/drawing/2014/main" id="{930FF8F7-BB7F-D441-9A97-FD9DD2AD487D}"/>
              </a:ext>
            </a:extLst>
          </p:cNvPr>
          <p:cNvGrpSpPr>
            <a:grpSpLocks/>
          </p:cNvGrpSpPr>
          <p:nvPr/>
        </p:nvGrpSpPr>
        <p:grpSpPr bwMode="auto">
          <a:xfrm>
            <a:off x="478678" y="4075206"/>
            <a:ext cx="1081088" cy="244475"/>
            <a:chOff x="76" y="2296"/>
            <a:chExt cx="681" cy="154"/>
          </a:xfrm>
        </p:grpSpPr>
        <p:sp>
          <p:nvSpPr>
            <p:cNvPr id="438" name="Rectangle 271">
              <a:extLst>
                <a:ext uri="{FF2B5EF4-FFF2-40B4-BE49-F238E27FC236}">
                  <a16:creationId xmlns:a16="http://schemas.microsoft.com/office/drawing/2014/main" id="{61FC6345-4973-8140-A6BB-928CDD8284E9}"/>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9" name="Rectangle 272">
              <a:extLst>
                <a:ext uri="{FF2B5EF4-FFF2-40B4-BE49-F238E27FC236}">
                  <a16:creationId xmlns:a16="http://schemas.microsoft.com/office/drawing/2014/main" id="{5EFDDE48-FE9E-9249-87DD-27F8785A68BC}"/>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40" name="Rectangle 273">
              <a:extLst>
                <a:ext uri="{FF2B5EF4-FFF2-40B4-BE49-F238E27FC236}">
                  <a16:creationId xmlns:a16="http://schemas.microsoft.com/office/drawing/2014/main" id="{CE69DA54-A2DB-AA4B-9B32-11813B2F7519}"/>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41" name="Rectangle 274">
              <a:extLst>
                <a:ext uri="{FF2B5EF4-FFF2-40B4-BE49-F238E27FC236}">
                  <a16:creationId xmlns:a16="http://schemas.microsoft.com/office/drawing/2014/main" id="{C4B49586-4E68-A548-84ED-789AD9B8FEED}"/>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42" name="Text Box 275">
              <a:extLst>
                <a:ext uri="{FF2B5EF4-FFF2-40B4-BE49-F238E27FC236}">
                  <a16:creationId xmlns:a16="http://schemas.microsoft.com/office/drawing/2014/main" id="{1179A2EB-EEF0-3847-837A-72FA8FFDC4D6}"/>
                </a:ext>
              </a:extLst>
            </p:cNvPr>
            <p:cNvSpPr txBox="1">
              <a:spLocks noChangeArrowheads="1"/>
            </p:cNvSpPr>
            <p:nvPr/>
          </p:nvSpPr>
          <p:spPr bwMode="auto">
            <a:xfrm>
              <a:off x="182" y="2296"/>
              <a:ext cx="47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ARP </a:t>
              </a:r>
              <a:r>
                <a:rPr kumimoji="0" lang="pt-BR" sz="1000" b="0" i="0" u="none" strike="noStrike" kern="0" cap="none" spc="0" normalizeH="0" baseline="0" dirty="0" err="1">
                  <a:ln>
                    <a:noFill/>
                  </a:ln>
                  <a:solidFill>
                    <a:srgbClr val="000000"/>
                  </a:solidFill>
                  <a:effectLst/>
                  <a:uLnTx/>
                  <a:uFillTx/>
                  <a:latin typeface="Arial" charset="0"/>
                  <a:ea typeface="ＭＳ Ｐゴシック" charset="0"/>
                </a:rPr>
                <a:t>reply</a:t>
              </a:r>
              <a:endParaRPr kumimoji="0" lang="pt-BR" sz="1000" b="0" i="0" u="none" strike="noStrike" kern="0" cap="none" spc="0" normalizeH="0" baseline="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374943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down)">
                                      <p:cBhvr>
                                        <p:cTn id="7" dur="500"/>
                                        <p:tgtEl>
                                          <p:spTgt spid="9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04"/>
                                        </p:tgtEl>
                                        <p:attrNameLst>
                                          <p:attrName>style.visibility</p:attrName>
                                        </p:attrNameLst>
                                      </p:cBhvr>
                                      <p:to>
                                        <p:strVal val="visible"/>
                                      </p:to>
                                    </p:set>
                                    <p:animEffect transition="in" filter="wipe(up)">
                                      <p:cBhvr>
                                        <p:cTn id="17" dur="500"/>
                                        <p:tgtEl>
                                          <p:spTgt spid="404"/>
                                        </p:tgtEl>
                                      </p:cBhvr>
                                    </p:animEffect>
                                  </p:childTnLst>
                                </p:cTn>
                              </p:par>
                              <p:par>
                                <p:cTn id="18" presetID="9" presetClass="entr" presetSubtype="0" fill="hold" nodeType="withEffect">
                                  <p:stCondLst>
                                    <p:cond delay="0"/>
                                  </p:stCondLst>
                                  <p:childTnLst>
                                    <p:set>
                                      <p:cBhvr>
                                        <p:cTn id="19" dur="1" fill="hold">
                                          <p:stCondLst>
                                            <p:cond delay="0"/>
                                          </p:stCondLst>
                                        </p:cTn>
                                        <p:tgtEl>
                                          <p:spTgt spid="434"/>
                                        </p:tgtEl>
                                        <p:attrNameLst>
                                          <p:attrName>style.visibility</p:attrName>
                                        </p:attrNameLst>
                                      </p:cBhvr>
                                      <p:to>
                                        <p:strVal val="visible"/>
                                      </p:to>
                                    </p:set>
                                    <p:animEffect transition="in" filter="dissolve">
                                      <p:cBhvr>
                                        <p:cTn id="20" dur="500"/>
                                        <p:tgtEl>
                                          <p:spTgt spid="43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25"/>
                                        </p:tgtEl>
                                        <p:attrNameLst>
                                          <p:attrName>style.visibility</p:attrName>
                                        </p:attrNameLst>
                                      </p:cBhvr>
                                      <p:to>
                                        <p:strVal val="visible"/>
                                      </p:to>
                                    </p:set>
                                    <p:animEffect transition="in" filter="dissolve">
                                      <p:cBhvr>
                                        <p:cTn id="23" dur="500"/>
                                        <p:tgtEl>
                                          <p:spTgt spid="42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428"/>
                                        </p:tgtEl>
                                        <p:attrNameLst>
                                          <p:attrName>style.visibility</p:attrName>
                                        </p:attrNameLst>
                                      </p:cBhvr>
                                      <p:to>
                                        <p:strVal val="visible"/>
                                      </p:to>
                                    </p:set>
                                    <p:animEffect transition="in" filter="dissolve">
                                      <p:cBhvr>
                                        <p:cTn id="28" dur="500"/>
                                        <p:tgtEl>
                                          <p:spTgt spid="428"/>
                                        </p:tgtEl>
                                      </p:cBhvr>
                                    </p:animEffect>
                                  </p:childTnLst>
                                </p:cTn>
                              </p:par>
                            </p:childTnLst>
                          </p:cTn>
                        </p:par>
                        <p:par>
                          <p:cTn id="29" fill="hold">
                            <p:stCondLst>
                              <p:cond delay="500"/>
                            </p:stCondLst>
                            <p:childTnLst>
                              <p:par>
                                <p:cTn id="30" presetID="0" presetClass="path" presetSubtype="0" accel="50000" decel="50000" fill="hold" nodeType="afterEffect">
                                  <p:stCondLst>
                                    <p:cond delay="0"/>
                                  </p:stCondLst>
                                  <p:childTnLst>
                                    <p:animMotion origin="layout" path="M -0.00247 0.02777 C -0.00247 0.06782 -0.00234 0.10856 -0.00195 0.14884 L 0.34974 0.15694 L 0.18919 0.39421 C 0.13945 0.39328 0.0888 0.39606 0.03919 0.39514 C 0.03919 0.36666 0.03932 0.31319 0.03932 0.28449 " pathEditMode="relative" rAng="0" ptsTypes="AAAAAA">
                                      <p:cBhvr>
                                        <p:cTn id="31" dur="2000" fill="hold"/>
                                        <p:tgtEl>
                                          <p:spTgt spid="428"/>
                                        </p:tgtEl>
                                        <p:attrNameLst>
                                          <p:attrName>ppt_x</p:attrName>
                                          <p:attrName>ppt_y</p:attrName>
                                        </p:attrNameLst>
                                      </p:cBhvr>
                                      <p:rCtr x="17604" y="18356"/>
                                    </p:animMotion>
                                  </p:childTnLst>
                                </p:cTn>
                              </p:par>
                            </p:childTnLst>
                          </p:cTn>
                        </p:par>
                        <p:par>
                          <p:cTn id="32" fill="hold">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426"/>
                                        </p:tgtEl>
                                        <p:attrNameLst>
                                          <p:attrName>style.visibility</p:attrName>
                                        </p:attrNameLst>
                                      </p:cBhvr>
                                      <p:to>
                                        <p:strVal val="visible"/>
                                      </p:to>
                                    </p:set>
                                    <p:animEffect transition="in" filter="dissolve">
                                      <p:cBhvr>
                                        <p:cTn id="35" dur="500"/>
                                        <p:tgtEl>
                                          <p:spTgt spid="426"/>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nodeType="clickEffect">
                                  <p:stCondLst>
                                    <p:cond delay="0"/>
                                  </p:stCondLst>
                                  <p:childTnLst>
                                    <p:animEffect transition="out" filter="dissolve">
                                      <p:cBhvr>
                                        <p:cTn id="39" dur="500"/>
                                        <p:tgtEl>
                                          <p:spTgt spid="428"/>
                                        </p:tgtEl>
                                      </p:cBhvr>
                                    </p:animEffect>
                                    <p:set>
                                      <p:cBhvr>
                                        <p:cTn id="40" dur="1" fill="hold">
                                          <p:stCondLst>
                                            <p:cond delay="499"/>
                                          </p:stCondLst>
                                        </p:cTn>
                                        <p:tgtEl>
                                          <p:spTgt spid="428"/>
                                        </p:tgtEl>
                                        <p:attrNameLst>
                                          <p:attrName>style.visibility</p:attrName>
                                        </p:attrNameLst>
                                      </p:cBhvr>
                                      <p:to>
                                        <p:strVal val="hidden"/>
                                      </p:to>
                                    </p:set>
                                  </p:childTnLst>
                                </p:cTn>
                              </p:par>
                              <p:par>
                                <p:cTn id="41" presetID="9" presetClass="entr" presetSubtype="0" fill="hold" nodeType="withEffect">
                                  <p:stCondLst>
                                    <p:cond delay="0"/>
                                  </p:stCondLst>
                                  <p:childTnLst>
                                    <p:set>
                                      <p:cBhvr>
                                        <p:cTn id="42" dur="1" fill="hold">
                                          <p:stCondLst>
                                            <p:cond delay="0"/>
                                          </p:stCondLst>
                                        </p:cTn>
                                        <p:tgtEl>
                                          <p:spTgt spid="437"/>
                                        </p:tgtEl>
                                        <p:attrNameLst>
                                          <p:attrName>style.visibility</p:attrName>
                                        </p:attrNameLst>
                                      </p:cBhvr>
                                      <p:to>
                                        <p:strVal val="visible"/>
                                      </p:to>
                                    </p:set>
                                    <p:animEffect transition="in" filter="dissolve">
                                      <p:cBhvr>
                                        <p:cTn id="43" dur="500"/>
                                        <p:tgtEl>
                                          <p:spTgt spid="437"/>
                                        </p:tgtEl>
                                      </p:cBhvr>
                                    </p:animEffect>
                                  </p:childTnLst>
                                </p:cTn>
                              </p:par>
                            </p:childTnLst>
                          </p:cTn>
                        </p:par>
                        <p:par>
                          <p:cTn id="44" fill="hold">
                            <p:stCondLst>
                              <p:cond delay="500"/>
                            </p:stCondLst>
                            <p:childTnLst>
                              <p:par>
                                <p:cTn id="45" presetID="0" presetClass="path" presetSubtype="0" accel="50000" decel="50000" fill="hold" nodeType="afterEffect">
                                  <p:stCondLst>
                                    <p:cond delay="0"/>
                                  </p:stCondLst>
                                  <p:childTnLst>
                                    <p:animMotion origin="layout" path="M -3.75E-6 2.96296E-6 C -3.75E-6 0.02639 -3.75E-6 0.05277 0.00026 0.07893 L 0.14662 0.08009 L 0.29414 -0.12269 C 0.15756 -0.12199 0.09532 -0.13033 -0.04127 -0.12963 C -0.04127 -0.14352 -0.0414 -0.16135 -0.0414 -0.175 C -0.04179 -0.1838 -0.04114 -0.27292 -0.04166 -0.28148 " pathEditMode="relative" rAng="0" ptsTypes="AAAAAAA">
                                      <p:cBhvr>
                                        <p:cTn id="46" dur="2000" fill="hold"/>
                                        <p:tgtEl>
                                          <p:spTgt spid="437"/>
                                        </p:tgtEl>
                                        <p:attrNameLst>
                                          <p:attrName>ppt_x</p:attrName>
                                          <p:attrName>ppt_y</p:attrName>
                                        </p:attrNameLst>
                                      </p:cBhvr>
                                      <p:rCtr x="12617" y="-10069"/>
                                    </p:animMotion>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nodeType="clickEffect">
                                  <p:stCondLst>
                                    <p:cond delay="0"/>
                                  </p:stCondLst>
                                  <p:childTnLst>
                                    <p:animEffect transition="out" filter="dissolve">
                                      <p:cBhvr>
                                        <p:cTn id="50" dur="500"/>
                                        <p:tgtEl>
                                          <p:spTgt spid="437"/>
                                        </p:tgtEl>
                                      </p:cBhvr>
                                    </p:animEffect>
                                    <p:set>
                                      <p:cBhvr>
                                        <p:cTn id="51" dur="1" fill="hold">
                                          <p:stCondLst>
                                            <p:cond delay="499"/>
                                          </p:stCondLst>
                                        </p:cTn>
                                        <p:tgtEl>
                                          <p:spTgt spid="437"/>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434"/>
                                        </p:tgtEl>
                                      </p:cBhvr>
                                    </p:animEffect>
                                    <p:set>
                                      <p:cBhvr>
                                        <p:cTn id="54" dur="1" fill="hold">
                                          <p:stCondLst>
                                            <p:cond delay="499"/>
                                          </p:stCondLst>
                                        </p:cTn>
                                        <p:tgtEl>
                                          <p:spTgt spid="434"/>
                                        </p:tgtEl>
                                        <p:attrNameLst>
                                          <p:attrName>style.visibility</p:attrName>
                                        </p:attrNameLst>
                                      </p:cBhvr>
                                      <p:to>
                                        <p:strVal val="hidden"/>
                                      </p:to>
                                    </p:se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427"/>
                                        </p:tgtEl>
                                        <p:attrNameLst>
                                          <p:attrName>style.visibility</p:attrName>
                                        </p:attrNameLst>
                                      </p:cBhvr>
                                      <p:to>
                                        <p:strVal val="visible"/>
                                      </p:to>
                                    </p:set>
                                    <p:animEffect transition="in" filter="dissolve">
                                      <p:cBhvr>
                                        <p:cTn id="58"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p:bldP spid="426" grpId="0"/>
      <p:bldP spid="427"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a:bodyPr>
          <a:lstStyle/>
          <a:p>
            <a:r>
              <a:rPr lang="pt-BR" sz="4900" dirty="0"/>
              <a:t>Um dia na vida… usando DNS</a:t>
            </a:r>
            <a:endParaRPr lang="pt-BR"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pt-BR" dirty="0"/>
              <a:t>Link </a:t>
            </a:r>
            <a:r>
              <a:rPr lang="pt-BR" dirty="0" err="1"/>
              <a:t>Layer</a:t>
            </a:r>
            <a:r>
              <a:rPr lang="pt-BR" dirty="0"/>
              <a:t>: 6-</a:t>
            </a:r>
            <a:fld id="{C4204591-24BD-A542-B9D5-F8D8A88D2FEE}" type="slidenum">
              <a:rPr lang="pt-BR" smtClean="0"/>
              <a:pPr/>
              <a:t>115</a:t>
            </a:fld>
            <a:endParaRPr lang="pt-BR"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2" y="1792392"/>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5524500" y="3671606"/>
            <a:ext cx="174759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rede da Comcast</a:t>
            </a:r>
          </a:p>
          <a:p>
            <a:pPr fontAlgn="base">
              <a:spcBef>
                <a:spcPct val="0"/>
              </a:spcBef>
              <a:spcAft>
                <a:spcPct val="0"/>
              </a:spcAft>
            </a:pPr>
            <a:r>
              <a:rPr lang="pt-BR"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51" name="Line 93">
            <a:extLst>
              <a:ext uri="{FF2B5EF4-FFF2-40B4-BE49-F238E27FC236}">
                <a16:creationId xmlns:a16="http://schemas.microsoft.com/office/drawing/2014/main" id="{EAAF435E-6997-7049-AE19-F5A3D5ECCF8F}"/>
              </a:ext>
            </a:extLst>
          </p:cNvPr>
          <p:cNvSpPr>
            <a:spLocks noChangeShapeType="1"/>
          </p:cNvSpPr>
          <p:nvPr/>
        </p:nvSpPr>
        <p:spPr bwMode="auto">
          <a:xfrm flipH="1">
            <a:off x="6949888" y="2731714"/>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52" name="Text Box 139">
            <a:extLst>
              <a:ext uri="{FF2B5EF4-FFF2-40B4-BE49-F238E27FC236}">
                <a16:creationId xmlns:a16="http://schemas.microsoft.com/office/drawing/2014/main" id="{D18D0D17-3537-854D-BE00-799B204FD860}"/>
              </a:ext>
            </a:extLst>
          </p:cNvPr>
          <p:cNvSpPr txBox="1">
            <a:spLocks noChangeArrowheads="1"/>
          </p:cNvSpPr>
          <p:nvPr/>
        </p:nvSpPr>
        <p:spPr bwMode="auto">
          <a:xfrm>
            <a:off x="7402326" y="2150782"/>
            <a:ext cx="914033" cy="535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lnSpc>
                <a:spcPct val="90000"/>
              </a:lnSpc>
              <a:spcBef>
                <a:spcPct val="0"/>
              </a:spcBef>
              <a:spcAft>
                <a:spcPct val="0"/>
              </a:spcAft>
            </a:pPr>
            <a:r>
              <a:rPr lang="pt-BR" sz="1600" i="0" dirty="0">
                <a:solidFill>
                  <a:srgbClr val="000000"/>
                </a:solidFill>
                <a:latin typeface="Arial" charset="0"/>
              </a:rPr>
              <a:t>servidor</a:t>
            </a:r>
            <a:br>
              <a:rPr lang="pt-BR" sz="1600" i="0" dirty="0">
                <a:solidFill>
                  <a:srgbClr val="000000"/>
                </a:solidFill>
                <a:latin typeface="Arial" charset="0"/>
              </a:rPr>
            </a:br>
            <a:r>
              <a:rPr lang="pt-BR" sz="1600" i="0" dirty="0">
                <a:solidFill>
                  <a:srgbClr val="000000"/>
                </a:solidFill>
                <a:latin typeface="Arial" charset="0"/>
              </a:rPr>
              <a:t>DNS</a:t>
            </a: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159" name="Group 173">
            <a:extLst>
              <a:ext uri="{FF2B5EF4-FFF2-40B4-BE49-F238E27FC236}">
                <a16:creationId xmlns:a16="http://schemas.microsoft.com/office/drawing/2014/main" id="{FD9B7ECC-8F8F-8B4A-85D5-2A868F36C505}"/>
              </a:ext>
            </a:extLst>
          </p:cNvPr>
          <p:cNvGrpSpPr>
            <a:grpSpLocks/>
          </p:cNvGrpSpPr>
          <p:nvPr/>
        </p:nvGrpSpPr>
        <p:grpSpPr bwMode="auto">
          <a:xfrm flipH="1" flipV="1">
            <a:off x="7888101" y="3793751"/>
            <a:ext cx="400050" cy="152400"/>
            <a:chOff x="3228" y="1776"/>
            <a:chExt cx="252" cy="96"/>
          </a:xfrm>
        </p:grpSpPr>
        <p:sp>
          <p:nvSpPr>
            <p:cNvPr id="160" name="Line 174">
              <a:extLst>
                <a:ext uri="{FF2B5EF4-FFF2-40B4-BE49-F238E27FC236}">
                  <a16:creationId xmlns:a16="http://schemas.microsoft.com/office/drawing/2014/main" id="{E4C9DD3C-343B-B043-9CF6-10B42EAC66D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61" name="Line 175">
              <a:extLst>
                <a:ext uri="{FF2B5EF4-FFF2-40B4-BE49-F238E27FC236}">
                  <a16:creationId xmlns:a16="http://schemas.microsoft.com/office/drawing/2014/main" id="{343368E1-A457-5D48-A3F0-A3B53D5B05C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162" name="Group 176">
            <a:extLst>
              <a:ext uri="{FF2B5EF4-FFF2-40B4-BE49-F238E27FC236}">
                <a16:creationId xmlns:a16="http://schemas.microsoft.com/office/drawing/2014/main" id="{592F8EA2-6661-5445-8C3D-825FD532EE61}"/>
              </a:ext>
            </a:extLst>
          </p:cNvPr>
          <p:cNvGrpSpPr>
            <a:grpSpLocks/>
          </p:cNvGrpSpPr>
          <p:nvPr/>
        </p:nvGrpSpPr>
        <p:grpSpPr bwMode="auto">
          <a:xfrm flipV="1">
            <a:off x="7064188" y="3812801"/>
            <a:ext cx="295275" cy="114300"/>
            <a:chOff x="3228" y="1776"/>
            <a:chExt cx="252" cy="96"/>
          </a:xfrm>
        </p:grpSpPr>
        <p:sp>
          <p:nvSpPr>
            <p:cNvPr id="163" name="Line 177">
              <a:extLst>
                <a:ext uri="{FF2B5EF4-FFF2-40B4-BE49-F238E27FC236}">
                  <a16:creationId xmlns:a16="http://schemas.microsoft.com/office/drawing/2014/main" id="{C81F7411-7489-D040-A6B8-B4BBD27EC70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64" name="Line 178">
              <a:extLst>
                <a:ext uri="{FF2B5EF4-FFF2-40B4-BE49-F238E27FC236}">
                  <a16:creationId xmlns:a16="http://schemas.microsoft.com/office/drawing/2014/main" id="{FE32B4AA-D33A-6545-A3C1-DDC1B9A51BA3}"/>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165" name="Group 179">
            <a:extLst>
              <a:ext uri="{FF2B5EF4-FFF2-40B4-BE49-F238E27FC236}">
                <a16:creationId xmlns:a16="http://schemas.microsoft.com/office/drawing/2014/main" id="{CC82D047-4926-4B42-8EC3-A5ACCDE16B9C}"/>
              </a:ext>
            </a:extLst>
          </p:cNvPr>
          <p:cNvGrpSpPr>
            <a:grpSpLocks/>
          </p:cNvGrpSpPr>
          <p:nvPr/>
        </p:nvGrpSpPr>
        <p:grpSpPr bwMode="auto">
          <a:xfrm rot="409689" flipH="1" flipV="1">
            <a:off x="7335651" y="3155576"/>
            <a:ext cx="452437" cy="57150"/>
            <a:chOff x="3228" y="1776"/>
            <a:chExt cx="252" cy="96"/>
          </a:xfrm>
        </p:grpSpPr>
        <p:sp>
          <p:nvSpPr>
            <p:cNvPr id="166" name="Line 180">
              <a:extLst>
                <a:ext uri="{FF2B5EF4-FFF2-40B4-BE49-F238E27FC236}">
                  <a16:creationId xmlns:a16="http://schemas.microsoft.com/office/drawing/2014/main" id="{0C3E47A6-9D40-F446-B950-E19DB4AE821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67" name="Line 181">
              <a:extLst>
                <a:ext uri="{FF2B5EF4-FFF2-40B4-BE49-F238E27FC236}">
                  <a16:creationId xmlns:a16="http://schemas.microsoft.com/office/drawing/2014/main" id="{97B34EB4-6DFA-1D49-AE95-1E8C335D97C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168" name="Group 182">
            <a:extLst>
              <a:ext uri="{FF2B5EF4-FFF2-40B4-BE49-F238E27FC236}">
                <a16:creationId xmlns:a16="http://schemas.microsoft.com/office/drawing/2014/main" id="{1BDD731C-4A33-B447-95B4-B36A72034B1F}"/>
              </a:ext>
            </a:extLst>
          </p:cNvPr>
          <p:cNvGrpSpPr>
            <a:grpSpLocks/>
          </p:cNvGrpSpPr>
          <p:nvPr/>
        </p:nvGrpSpPr>
        <p:grpSpPr bwMode="auto">
          <a:xfrm>
            <a:off x="6478401" y="3360364"/>
            <a:ext cx="295275" cy="114300"/>
            <a:chOff x="3228" y="1776"/>
            <a:chExt cx="252" cy="96"/>
          </a:xfrm>
        </p:grpSpPr>
        <p:sp>
          <p:nvSpPr>
            <p:cNvPr id="169" name="Line 183">
              <a:extLst>
                <a:ext uri="{FF2B5EF4-FFF2-40B4-BE49-F238E27FC236}">
                  <a16:creationId xmlns:a16="http://schemas.microsoft.com/office/drawing/2014/main" id="{366216FC-944A-0D49-BBD1-3FEF1FF828C4}"/>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70" name="Line 184">
              <a:extLst>
                <a:ext uri="{FF2B5EF4-FFF2-40B4-BE49-F238E27FC236}">
                  <a16:creationId xmlns:a16="http://schemas.microsoft.com/office/drawing/2014/main" id="{2EA25562-C312-A440-ACDF-79E1C923B0A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171" name="Group 185">
            <a:extLst>
              <a:ext uri="{FF2B5EF4-FFF2-40B4-BE49-F238E27FC236}">
                <a16:creationId xmlns:a16="http://schemas.microsoft.com/office/drawing/2014/main" id="{B85300C2-B57F-2740-9176-B263E29ECFCB}"/>
              </a:ext>
            </a:extLst>
          </p:cNvPr>
          <p:cNvGrpSpPr>
            <a:grpSpLocks/>
          </p:cNvGrpSpPr>
          <p:nvPr/>
        </p:nvGrpSpPr>
        <p:grpSpPr bwMode="auto">
          <a:xfrm flipH="1">
            <a:off x="7116576" y="3360364"/>
            <a:ext cx="295275" cy="114300"/>
            <a:chOff x="3228" y="1776"/>
            <a:chExt cx="252" cy="96"/>
          </a:xfrm>
        </p:grpSpPr>
        <p:sp>
          <p:nvSpPr>
            <p:cNvPr id="172" name="Line 186">
              <a:extLst>
                <a:ext uri="{FF2B5EF4-FFF2-40B4-BE49-F238E27FC236}">
                  <a16:creationId xmlns:a16="http://schemas.microsoft.com/office/drawing/2014/main" id="{7EE5A1A6-FF75-2A4F-91EF-CC4086E0733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73" name="Line 187">
              <a:extLst>
                <a:ext uri="{FF2B5EF4-FFF2-40B4-BE49-F238E27FC236}">
                  <a16:creationId xmlns:a16="http://schemas.microsoft.com/office/drawing/2014/main" id="{A29381E6-C25F-3941-829A-5C20D09EC9A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218" name="Group 217">
            <a:extLst>
              <a:ext uri="{FF2B5EF4-FFF2-40B4-BE49-F238E27FC236}">
                <a16:creationId xmlns:a16="http://schemas.microsoft.com/office/drawing/2014/main" id="{3CDC88CA-73F6-2A4E-A5B8-07F9CE6EB356}"/>
              </a:ext>
            </a:extLst>
          </p:cNvPr>
          <p:cNvGrpSpPr/>
          <p:nvPr/>
        </p:nvGrpSpPr>
        <p:grpSpPr>
          <a:xfrm>
            <a:off x="6497225" y="2978957"/>
            <a:ext cx="853832" cy="472456"/>
            <a:chOff x="7493876" y="2774731"/>
            <a:chExt cx="1481958" cy="894622"/>
          </a:xfrm>
        </p:grpSpPr>
        <p:sp>
          <p:nvSpPr>
            <p:cNvPr id="219" name="Freeform 218">
              <a:extLst>
                <a:ext uri="{FF2B5EF4-FFF2-40B4-BE49-F238E27FC236}">
                  <a16:creationId xmlns:a16="http://schemas.microsoft.com/office/drawing/2014/main" id="{76662FEE-416B-4241-A864-32CEE22908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20" name="Oval 219">
              <a:extLst>
                <a:ext uri="{FF2B5EF4-FFF2-40B4-BE49-F238E27FC236}">
                  <a16:creationId xmlns:a16="http://schemas.microsoft.com/office/drawing/2014/main" id="{BF854949-8588-4043-8969-4FC76142F8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21" name="Group 220">
              <a:extLst>
                <a:ext uri="{FF2B5EF4-FFF2-40B4-BE49-F238E27FC236}">
                  <a16:creationId xmlns:a16="http://schemas.microsoft.com/office/drawing/2014/main" id="{D7A98B50-6531-6143-A56B-A0078198E209}"/>
                </a:ext>
              </a:extLst>
            </p:cNvPr>
            <p:cNvGrpSpPr/>
            <p:nvPr/>
          </p:nvGrpSpPr>
          <p:grpSpPr>
            <a:xfrm>
              <a:off x="7713663" y="2848339"/>
              <a:ext cx="1042107" cy="425543"/>
              <a:chOff x="7786941" y="2884917"/>
              <a:chExt cx="897649" cy="353919"/>
            </a:xfrm>
          </p:grpSpPr>
          <p:sp>
            <p:nvSpPr>
              <p:cNvPr id="222" name="Freeform 221">
                <a:extLst>
                  <a:ext uri="{FF2B5EF4-FFF2-40B4-BE49-F238E27FC236}">
                    <a16:creationId xmlns:a16="http://schemas.microsoft.com/office/drawing/2014/main" id="{8EF0E65E-1BE5-3640-B843-535E698DCE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8B3135FD-22F2-1745-85CC-4BD5AD2C994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CBF8CAA5-2F9E-6F4F-B932-2A9A9FA6FB3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BAC7EA6A-1F82-BE41-ABF4-1F0EFC4511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226" name="Group 225">
            <a:extLst>
              <a:ext uri="{FF2B5EF4-FFF2-40B4-BE49-F238E27FC236}">
                <a16:creationId xmlns:a16="http://schemas.microsoft.com/office/drawing/2014/main" id="{3FE2CB04-538F-224A-AF22-DA95DCBB0B6E}"/>
              </a:ext>
            </a:extLst>
          </p:cNvPr>
          <p:cNvGrpSpPr/>
          <p:nvPr/>
        </p:nvGrpSpPr>
        <p:grpSpPr>
          <a:xfrm>
            <a:off x="7241295" y="3709582"/>
            <a:ext cx="853832" cy="472456"/>
            <a:chOff x="7493876" y="2774731"/>
            <a:chExt cx="1481958" cy="894622"/>
          </a:xfrm>
        </p:grpSpPr>
        <p:sp>
          <p:nvSpPr>
            <p:cNvPr id="227" name="Freeform 226">
              <a:extLst>
                <a:ext uri="{FF2B5EF4-FFF2-40B4-BE49-F238E27FC236}">
                  <a16:creationId xmlns:a16="http://schemas.microsoft.com/office/drawing/2014/main" id="{554365BE-E9A1-B147-927A-2FEA0E686F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28" name="Oval 227">
              <a:extLst>
                <a:ext uri="{FF2B5EF4-FFF2-40B4-BE49-F238E27FC236}">
                  <a16:creationId xmlns:a16="http://schemas.microsoft.com/office/drawing/2014/main" id="{41069F9B-234B-AF4D-9BE6-991F3EE817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29" name="Group 228">
              <a:extLst>
                <a:ext uri="{FF2B5EF4-FFF2-40B4-BE49-F238E27FC236}">
                  <a16:creationId xmlns:a16="http://schemas.microsoft.com/office/drawing/2014/main" id="{78215878-BF48-DA4D-86CB-2D4407EC3A5D}"/>
                </a:ext>
              </a:extLst>
            </p:cNvPr>
            <p:cNvGrpSpPr/>
            <p:nvPr/>
          </p:nvGrpSpPr>
          <p:grpSpPr>
            <a:xfrm>
              <a:off x="7713663" y="2848339"/>
              <a:ext cx="1042107" cy="425543"/>
              <a:chOff x="7786941" y="2884917"/>
              <a:chExt cx="897649" cy="353919"/>
            </a:xfrm>
          </p:grpSpPr>
          <p:sp>
            <p:nvSpPr>
              <p:cNvPr id="230" name="Freeform 229">
                <a:extLst>
                  <a:ext uri="{FF2B5EF4-FFF2-40B4-BE49-F238E27FC236}">
                    <a16:creationId xmlns:a16="http://schemas.microsoft.com/office/drawing/2014/main" id="{230159EF-EC94-2C46-8E32-C44AE9FFF3D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7342E9BF-DE69-4845-BD2D-B9FB0C05B2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9857134D-B0E3-0741-A4BB-E37AC2713E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DAC16FA5-30B2-9A4A-B1B4-A15CCF467D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577" name="Group 53">
            <a:extLst>
              <a:ext uri="{FF2B5EF4-FFF2-40B4-BE49-F238E27FC236}">
                <a16:creationId xmlns:a16="http://schemas.microsoft.com/office/drawing/2014/main" id="{A72EC927-0C95-E645-8775-84E1A80FD737}"/>
              </a:ext>
            </a:extLst>
          </p:cNvPr>
          <p:cNvGrpSpPr>
            <a:grpSpLocks/>
          </p:cNvGrpSpPr>
          <p:nvPr/>
        </p:nvGrpSpPr>
        <p:grpSpPr bwMode="auto">
          <a:xfrm>
            <a:off x="605761" y="1183316"/>
            <a:ext cx="460375" cy="244475"/>
            <a:chOff x="844" y="3337"/>
            <a:chExt cx="290" cy="154"/>
          </a:xfrm>
        </p:grpSpPr>
        <p:sp>
          <p:nvSpPr>
            <p:cNvPr id="578" name="Rectangle 54">
              <a:extLst>
                <a:ext uri="{FF2B5EF4-FFF2-40B4-BE49-F238E27FC236}">
                  <a16:creationId xmlns:a16="http://schemas.microsoft.com/office/drawing/2014/main" id="{DB540962-D523-B049-9978-FD6CEDB1350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9" name="Text Box 55">
              <a:extLst>
                <a:ext uri="{FF2B5EF4-FFF2-40B4-BE49-F238E27FC236}">
                  <a16:creationId xmlns:a16="http://schemas.microsoft.com/office/drawing/2014/main" id="{A671B148-0EBD-CE4C-A7BE-F05C67A79374}"/>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580" name="Group 58">
            <a:extLst>
              <a:ext uri="{FF2B5EF4-FFF2-40B4-BE49-F238E27FC236}">
                <a16:creationId xmlns:a16="http://schemas.microsoft.com/office/drawing/2014/main" id="{FFB657E9-A85D-134E-ADB3-005972A3CE32}"/>
              </a:ext>
            </a:extLst>
          </p:cNvPr>
          <p:cNvGrpSpPr>
            <a:grpSpLocks/>
          </p:cNvGrpSpPr>
          <p:nvPr/>
        </p:nvGrpSpPr>
        <p:grpSpPr bwMode="auto">
          <a:xfrm>
            <a:off x="545436" y="1408741"/>
            <a:ext cx="561975" cy="244475"/>
            <a:chOff x="740" y="3209"/>
            <a:chExt cx="354" cy="154"/>
          </a:xfrm>
        </p:grpSpPr>
        <p:grpSp>
          <p:nvGrpSpPr>
            <p:cNvPr id="597" name="Group 59">
              <a:extLst>
                <a:ext uri="{FF2B5EF4-FFF2-40B4-BE49-F238E27FC236}">
                  <a16:creationId xmlns:a16="http://schemas.microsoft.com/office/drawing/2014/main" id="{554D2BDB-333B-E345-B92C-BC3E4A984E62}"/>
                </a:ext>
              </a:extLst>
            </p:cNvPr>
            <p:cNvGrpSpPr>
              <a:grpSpLocks/>
            </p:cNvGrpSpPr>
            <p:nvPr/>
          </p:nvGrpSpPr>
          <p:grpSpPr bwMode="auto">
            <a:xfrm>
              <a:off x="794" y="3209"/>
              <a:ext cx="290" cy="154"/>
              <a:chOff x="844" y="3337"/>
              <a:chExt cx="290" cy="154"/>
            </a:xfrm>
          </p:grpSpPr>
          <p:sp>
            <p:nvSpPr>
              <p:cNvPr id="600" name="Rectangle 60">
                <a:extLst>
                  <a:ext uri="{FF2B5EF4-FFF2-40B4-BE49-F238E27FC236}">
                    <a16:creationId xmlns:a16="http://schemas.microsoft.com/office/drawing/2014/main" id="{E15A9A2D-77B5-474A-B586-F25A2E4EFC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01" name="Text Box 61">
                <a:extLst>
                  <a:ext uri="{FF2B5EF4-FFF2-40B4-BE49-F238E27FC236}">
                    <a16:creationId xmlns:a16="http://schemas.microsoft.com/office/drawing/2014/main" id="{CF5ECB89-933F-2D4C-94B5-EA4941F6761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sp>
          <p:nvSpPr>
            <p:cNvPr id="598" name="Rectangle 62">
              <a:extLst>
                <a:ext uri="{FF2B5EF4-FFF2-40B4-BE49-F238E27FC236}">
                  <a16:creationId xmlns:a16="http://schemas.microsoft.com/office/drawing/2014/main" id="{33C66E75-40B4-5B4E-AC62-94491E0226A1}"/>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99" name="Rectangle 63">
              <a:extLst>
                <a:ext uri="{FF2B5EF4-FFF2-40B4-BE49-F238E27FC236}">
                  <a16:creationId xmlns:a16="http://schemas.microsoft.com/office/drawing/2014/main" id="{47B4C203-AC10-904B-B43F-659A64228C6F}"/>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02" name="Group 64">
            <a:extLst>
              <a:ext uri="{FF2B5EF4-FFF2-40B4-BE49-F238E27FC236}">
                <a16:creationId xmlns:a16="http://schemas.microsoft.com/office/drawing/2014/main" id="{DCA10A8F-0364-4B44-B765-6D34363A4894}"/>
              </a:ext>
            </a:extLst>
          </p:cNvPr>
          <p:cNvGrpSpPr>
            <a:grpSpLocks/>
          </p:cNvGrpSpPr>
          <p:nvPr/>
        </p:nvGrpSpPr>
        <p:grpSpPr bwMode="auto">
          <a:xfrm>
            <a:off x="545436" y="1643691"/>
            <a:ext cx="561975" cy="244475"/>
            <a:chOff x="836" y="3305"/>
            <a:chExt cx="354" cy="154"/>
          </a:xfrm>
        </p:grpSpPr>
        <p:grpSp>
          <p:nvGrpSpPr>
            <p:cNvPr id="603" name="Group 65">
              <a:extLst>
                <a:ext uri="{FF2B5EF4-FFF2-40B4-BE49-F238E27FC236}">
                  <a16:creationId xmlns:a16="http://schemas.microsoft.com/office/drawing/2014/main" id="{464D5627-EF2F-604D-89D6-5C5B9F7BAFDE}"/>
                </a:ext>
              </a:extLst>
            </p:cNvPr>
            <p:cNvGrpSpPr>
              <a:grpSpLocks/>
            </p:cNvGrpSpPr>
            <p:nvPr/>
          </p:nvGrpSpPr>
          <p:grpSpPr bwMode="auto">
            <a:xfrm>
              <a:off x="890" y="3305"/>
              <a:ext cx="290" cy="154"/>
              <a:chOff x="844" y="3337"/>
              <a:chExt cx="290" cy="154"/>
            </a:xfrm>
          </p:grpSpPr>
          <p:sp>
            <p:nvSpPr>
              <p:cNvPr id="607" name="Rectangle 66">
                <a:extLst>
                  <a:ext uri="{FF2B5EF4-FFF2-40B4-BE49-F238E27FC236}">
                    <a16:creationId xmlns:a16="http://schemas.microsoft.com/office/drawing/2014/main" id="{0E8BAB2D-962C-DB42-8CFB-36171998529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08" name="Text Box 67">
                <a:extLst>
                  <a:ext uri="{FF2B5EF4-FFF2-40B4-BE49-F238E27FC236}">
                    <a16:creationId xmlns:a16="http://schemas.microsoft.com/office/drawing/2014/main" id="{207611A9-15A8-004A-8780-651D63CB2DE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604" name="Group 68">
              <a:extLst>
                <a:ext uri="{FF2B5EF4-FFF2-40B4-BE49-F238E27FC236}">
                  <a16:creationId xmlns:a16="http://schemas.microsoft.com/office/drawing/2014/main" id="{0350647D-B9CB-F44C-A3BB-4911E53B44C1}"/>
                </a:ext>
              </a:extLst>
            </p:cNvPr>
            <p:cNvGrpSpPr>
              <a:grpSpLocks/>
            </p:cNvGrpSpPr>
            <p:nvPr/>
          </p:nvGrpSpPr>
          <p:grpSpPr bwMode="auto">
            <a:xfrm>
              <a:off x="836" y="3334"/>
              <a:ext cx="354" cy="94"/>
              <a:chOff x="836" y="3334"/>
              <a:chExt cx="354" cy="94"/>
            </a:xfrm>
          </p:grpSpPr>
          <p:sp>
            <p:nvSpPr>
              <p:cNvPr id="605" name="Rectangle 69">
                <a:extLst>
                  <a:ext uri="{FF2B5EF4-FFF2-40B4-BE49-F238E27FC236}">
                    <a16:creationId xmlns:a16="http://schemas.microsoft.com/office/drawing/2014/main" id="{D6D06566-8FDC-1049-9915-F0119E1E082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06" name="Rectangle 70">
                <a:extLst>
                  <a:ext uri="{FF2B5EF4-FFF2-40B4-BE49-F238E27FC236}">
                    <a16:creationId xmlns:a16="http://schemas.microsoft.com/office/drawing/2014/main" id="{C642603C-03C1-BF49-A5FF-7101DC51C8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609" name="Group 71">
            <a:extLst>
              <a:ext uri="{FF2B5EF4-FFF2-40B4-BE49-F238E27FC236}">
                <a16:creationId xmlns:a16="http://schemas.microsoft.com/office/drawing/2014/main" id="{66AFA242-11CE-7D44-B7FD-065E7607A538}"/>
              </a:ext>
            </a:extLst>
          </p:cNvPr>
          <p:cNvGrpSpPr>
            <a:grpSpLocks/>
          </p:cNvGrpSpPr>
          <p:nvPr/>
        </p:nvGrpSpPr>
        <p:grpSpPr bwMode="auto">
          <a:xfrm>
            <a:off x="366049" y="1675441"/>
            <a:ext cx="762000" cy="177800"/>
            <a:chOff x="627" y="3377"/>
            <a:chExt cx="480" cy="112"/>
          </a:xfrm>
        </p:grpSpPr>
        <p:sp>
          <p:nvSpPr>
            <p:cNvPr id="610" name="Rectangle 72">
              <a:extLst>
                <a:ext uri="{FF2B5EF4-FFF2-40B4-BE49-F238E27FC236}">
                  <a16:creationId xmlns:a16="http://schemas.microsoft.com/office/drawing/2014/main" id="{3B194A0B-DB59-884F-9A9C-0367A34DF87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1" name="Rectangle 73">
              <a:extLst>
                <a:ext uri="{FF2B5EF4-FFF2-40B4-BE49-F238E27FC236}">
                  <a16:creationId xmlns:a16="http://schemas.microsoft.com/office/drawing/2014/main" id="{C81F721E-1CF4-B64A-95E4-0ADFE4A253D5}"/>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12" name="Group 74">
            <a:extLst>
              <a:ext uri="{FF2B5EF4-FFF2-40B4-BE49-F238E27FC236}">
                <a16:creationId xmlns:a16="http://schemas.microsoft.com/office/drawing/2014/main" id="{30108D55-C6E3-8A47-B5DA-F1FCD41B77C2}"/>
              </a:ext>
            </a:extLst>
          </p:cNvPr>
          <p:cNvGrpSpPr>
            <a:grpSpLocks/>
          </p:cNvGrpSpPr>
          <p:nvPr/>
        </p:nvGrpSpPr>
        <p:grpSpPr bwMode="auto">
          <a:xfrm>
            <a:off x="170786" y="1907216"/>
            <a:ext cx="1081088" cy="244475"/>
            <a:chOff x="504" y="3523"/>
            <a:chExt cx="681" cy="154"/>
          </a:xfrm>
        </p:grpSpPr>
        <p:grpSp>
          <p:nvGrpSpPr>
            <p:cNvPr id="613" name="Group 75">
              <a:extLst>
                <a:ext uri="{FF2B5EF4-FFF2-40B4-BE49-F238E27FC236}">
                  <a16:creationId xmlns:a16="http://schemas.microsoft.com/office/drawing/2014/main" id="{662C3101-9651-794A-8982-A5212E0B98C0}"/>
                </a:ext>
              </a:extLst>
            </p:cNvPr>
            <p:cNvGrpSpPr>
              <a:grpSpLocks/>
            </p:cNvGrpSpPr>
            <p:nvPr/>
          </p:nvGrpSpPr>
          <p:grpSpPr bwMode="auto">
            <a:xfrm>
              <a:off x="623" y="3523"/>
              <a:ext cx="480" cy="154"/>
              <a:chOff x="723" y="3453"/>
              <a:chExt cx="480" cy="154"/>
            </a:xfrm>
          </p:grpSpPr>
          <p:grpSp>
            <p:nvGrpSpPr>
              <p:cNvPr id="617" name="Group 76">
                <a:extLst>
                  <a:ext uri="{FF2B5EF4-FFF2-40B4-BE49-F238E27FC236}">
                    <a16:creationId xmlns:a16="http://schemas.microsoft.com/office/drawing/2014/main" id="{79F2BE77-0F5A-6146-812E-AB85DDAC3EB2}"/>
                  </a:ext>
                </a:extLst>
              </p:cNvPr>
              <p:cNvGrpSpPr>
                <a:grpSpLocks/>
              </p:cNvGrpSpPr>
              <p:nvPr/>
            </p:nvGrpSpPr>
            <p:grpSpPr bwMode="auto">
              <a:xfrm>
                <a:off x="836" y="3453"/>
                <a:ext cx="354" cy="154"/>
                <a:chOff x="836" y="3305"/>
                <a:chExt cx="354" cy="154"/>
              </a:xfrm>
            </p:grpSpPr>
            <p:grpSp>
              <p:nvGrpSpPr>
                <p:cNvPr id="620" name="Group 77">
                  <a:extLst>
                    <a:ext uri="{FF2B5EF4-FFF2-40B4-BE49-F238E27FC236}">
                      <a16:creationId xmlns:a16="http://schemas.microsoft.com/office/drawing/2014/main" id="{B6CD1476-BAF9-C740-93F0-6C99E4E6B38E}"/>
                    </a:ext>
                  </a:extLst>
                </p:cNvPr>
                <p:cNvGrpSpPr>
                  <a:grpSpLocks/>
                </p:cNvGrpSpPr>
                <p:nvPr/>
              </p:nvGrpSpPr>
              <p:grpSpPr bwMode="auto">
                <a:xfrm>
                  <a:off x="890" y="3305"/>
                  <a:ext cx="290" cy="154"/>
                  <a:chOff x="844" y="3337"/>
                  <a:chExt cx="290" cy="154"/>
                </a:xfrm>
              </p:grpSpPr>
              <p:sp>
                <p:nvSpPr>
                  <p:cNvPr id="624" name="Rectangle 78">
                    <a:extLst>
                      <a:ext uri="{FF2B5EF4-FFF2-40B4-BE49-F238E27FC236}">
                        <a16:creationId xmlns:a16="http://schemas.microsoft.com/office/drawing/2014/main" id="{B578C0B1-B81E-AA41-810D-12A3F1BF8C0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5" name="Text Box 79">
                    <a:extLst>
                      <a:ext uri="{FF2B5EF4-FFF2-40B4-BE49-F238E27FC236}">
                        <a16:creationId xmlns:a16="http://schemas.microsoft.com/office/drawing/2014/main" id="{1B07ACFB-219C-864C-9976-F2AF1C53A8F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621" name="Group 80">
                  <a:extLst>
                    <a:ext uri="{FF2B5EF4-FFF2-40B4-BE49-F238E27FC236}">
                      <a16:creationId xmlns:a16="http://schemas.microsoft.com/office/drawing/2014/main" id="{EA66BCF1-7483-AD4C-BB6B-0066AA69776F}"/>
                    </a:ext>
                  </a:extLst>
                </p:cNvPr>
                <p:cNvGrpSpPr>
                  <a:grpSpLocks/>
                </p:cNvGrpSpPr>
                <p:nvPr/>
              </p:nvGrpSpPr>
              <p:grpSpPr bwMode="auto">
                <a:xfrm>
                  <a:off x="836" y="3334"/>
                  <a:ext cx="354" cy="94"/>
                  <a:chOff x="836" y="3334"/>
                  <a:chExt cx="354" cy="94"/>
                </a:xfrm>
              </p:grpSpPr>
              <p:sp>
                <p:nvSpPr>
                  <p:cNvPr id="622" name="Rectangle 81">
                    <a:extLst>
                      <a:ext uri="{FF2B5EF4-FFF2-40B4-BE49-F238E27FC236}">
                        <a16:creationId xmlns:a16="http://schemas.microsoft.com/office/drawing/2014/main" id="{FC8C8F27-84EE-1E4F-86DF-7CEEA38BE1A9}"/>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3" name="Rectangle 82">
                    <a:extLst>
                      <a:ext uri="{FF2B5EF4-FFF2-40B4-BE49-F238E27FC236}">
                        <a16:creationId xmlns:a16="http://schemas.microsoft.com/office/drawing/2014/main" id="{226E5629-190E-FA4E-A28E-286B9782865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618" name="Rectangle 83">
                <a:extLst>
                  <a:ext uri="{FF2B5EF4-FFF2-40B4-BE49-F238E27FC236}">
                    <a16:creationId xmlns:a16="http://schemas.microsoft.com/office/drawing/2014/main" id="{61B8A8D0-55FD-834A-9434-D3CB23CC137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9" name="Rectangle 84">
                <a:extLst>
                  <a:ext uri="{FF2B5EF4-FFF2-40B4-BE49-F238E27FC236}">
                    <a16:creationId xmlns:a16="http://schemas.microsoft.com/office/drawing/2014/main" id="{EFC22242-4FA1-BD40-9546-D33F919B577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614" name="Rectangle 85">
              <a:extLst>
                <a:ext uri="{FF2B5EF4-FFF2-40B4-BE49-F238E27FC236}">
                  <a16:creationId xmlns:a16="http://schemas.microsoft.com/office/drawing/2014/main" id="{F78B0DE0-60EC-6E4A-9779-CCE2139AC14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5" name="Rectangle 86">
              <a:extLst>
                <a:ext uri="{FF2B5EF4-FFF2-40B4-BE49-F238E27FC236}">
                  <a16:creationId xmlns:a16="http://schemas.microsoft.com/office/drawing/2014/main" id="{DDCCFF6A-7B2A-DD4E-819E-E38A0553AF7C}"/>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6" name="Rectangle 87">
              <a:extLst>
                <a:ext uri="{FF2B5EF4-FFF2-40B4-BE49-F238E27FC236}">
                  <a16:creationId xmlns:a16="http://schemas.microsoft.com/office/drawing/2014/main" id="{E8EC758B-CD76-4B49-A7CD-627808E88EB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626" name="AutoShape 88">
            <a:extLst>
              <a:ext uri="{FF2B5EF4-FFF2-40B4-BE49-F238E27FC236}">
                <a16:creationId xmlns:a16="http://schemas.microsoft.com/office/drawing/2014/main" id="{373F1512-8CA6-B644-A978-61C53EA11648}"/>
              </a:ext>
            </a:extLst>
          </p:cNvPr>
          <p:cNvSpPr>
            <a:spLocks noChangeArrowheads="1"/>
          </p:cNvSpPr>
          <p:nvPr/>
        </p:nvSpPr>
        <p:spPr bwMode="auto">
          <a:xfrm>
            <a:off x="713711" y="1183316"/>
            <a:ext cx="381000" cy="1166813"/>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pt-BR" dirty="0">
              <a:solidFill>
                <a:srgbClr val="000000"/>
              </a:solidFill>
              <a:latin typeface="Arial" charset="0"/>
              <a:ea typeface="ＭＳ Ｐゴシック" charset="0"/>
            </a:endParaRPr>
          </a:p>
        </p:txBody>
      </p:sp>
      <p:grpSp>
        <p:nvGrpSpPr>
          <p:cNvPr id="627" name="Group 89">
            <a:extLst>
              <a:ext uri="{FF2B5EF4-FFF2-40B4-BE49-F238E27FC236}">
                <a16:creationId xmlns:a16="http://schemas.microsoft.com/office/drawing/2014/main" id="{7F4ADFB9-C1B4-DC48-9014-BD3FC3E5A35E}"/>
              </a:ext>
            </a:extLst>
          </p:cNvPr>
          <p:cNvGrpSpPr>
            <a:grpSpLocks/>
          </p:cNvGrpSpPr>
          <p:nvPr/>
        </p:nvGrpSpPr>
        <p:grpSpPr bwMode="auto">
          <a:xfrm>
            <a:off x="185921" y="2355452"/>
            <a:ext cx="1081088" cy="244475"/>
            <a:chOff x="504" y="3523"/>
            <a:chExt cx="681" cy="154"/>
          </a:xfrm>
        </p:grpSpPr>
        <p:grpSp>
          <p:nvGrpSpPr>
            <p:cNvPr id="628" name="Group 90">
              <a:extLst>
                <a:ext uri="{FF2B5EF4-FFF2-40B4-BE49-F238E27FC236}">
                  <a16:creationId xmlns:a16="http://schemas.microsoft.com/office/drawing/2014/main" id="{99123354-1166-3747-8416-6765BD917F2F}"/>
                </a:ext>
              </a:extLst>
            </p:cNvPr>
            <p:cNvGrpSpPr>
              <a:grpSpLocks/>
            </p:cNvGrpSpPr>
            <p:nvPr/>
          </p:nvGrpSpPr>
          <p:grpSpPr bwMode="auto">
            <a:xfrm>
              <a:off x="623" y="3523"/>
              <a:ext cx="480" cy="154"/>
              <a:chOff x="723" y="3453"/>
              <a:chExt cx="480" cy="154"/>
            </a:xfrm>
          </p:grpSpPr>
          <p:grpSp>
            <p:nvGrpSpPr>
              <p:cNvPr id="632" name="Group 91">
                <a:extLst>
                  <a:ext uri="{FF2B5EF4-FFF2-40B4-BE49-F238E27FC236}">
                    <a16:creationId xmlns:a16="http://schemas.microsoft.com/office/drawing/2014/main" id="{2521277A-E4D1-7B47-8E5E-B1EEBE5C5AE9}"/>
                  </a:ext>
                </a:extLst>
              </p:cNvPr>
              <p:cNvGrpSpPr>
                <a:grpSpLocks/>
              </p:cNvGrpSpPr>
              <p:nvPr/>
            </p:nvGrpSpPr>
            <p:grpSpPr bwMode="auto">
              <a:xfrm>
                <a:off x="836" y="3453"/>
                <a:ext cx="354" cy="154"/>
                <a:chOff x="836" y="3305"/>
                <a:chExt cx="354" cy="154"/>
              </a:xfrm>
            </p:grpSpPr>
            <p:grpSp>
              <p:nvGrpSpPr>
                <p:cNvPr id="635" name="Group 92">
                  <a:extLst>
                    <a:ext uri="{FF2B5EF4-FFF2-40B4-BE49-F238E27FC236}">
                      <a16:creationId xmlns:a16="http://schemas.microsoft.com/office/drawing/2014/main" id="{482F7D40-F1F7-AC47-B312-160F387D75E7}"/>
                    </a:ext>
                  </a:extLst>
                </p:cNvPr>
                <p:cNvGrpSpPr>
                  <a:grpSpLocks/>
                </p:cNvGrpSpPr>
                <p:nvPr/>
              </p:nvGrpSpPr>
              <p:grpSpPr bwMode="auto">
                <a:xfrm>
                  <a:off x="890" y="3305"/>
                  <a:ext cx="290" cy="154"/>
                  <a:chOff x="844" y="3337"/>
                  <a:chExt cx="290" cy="154"/>
                </a:xfrm>
              </p:grpSpPr>
              <p:sp>
                <p:nvSpPr>
                  <p:cNvPr id="641" name="Rectangle 93">
                    <a:extLst>
                      <a:ext uri="{FF2B5EF4-FFF2-40B4-BE49-F238E27FC236}">
                        <a16:creationId xmlns:a16="http://schemas.microsoft.com/office/drawing/2014/main" id="{5A5D4DA1-5358-E74E-9DDB-8F5EDD1F12B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2" name="Text Box 94">
                    <a:extLst>
                      <a:ext uri="{FF2B5EF4-FFF2-40B4-BE49-F238E27FC236}">
                        <a16:creationId xmlns:a16="http://schemas.microsoft.com/office/drawing/2014/main" id="{711DD1D0-1145-B045-A8D5-3C7E6F8EA5AF}"/>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636" name="Group 95">
                  <a:extLst>
                    <a:ext uri="{FF2B5EF4-FFF2-40B4-BE49-F238E27FC236}">
                      <a16:creationId xmlns:a16="http://schemas.microsoft.com/office/drawing/2014/main" id="{E35BB6C0-63F2-C74C-8B63-A1833C18FE6E}"/>
                    </a:ext>
                  </a:extLst>
                </p:cNvPr>
                <p:cNvGrpSpPr>
                  <a:grpSpLocks/>
                </p:cNvGrpSpPr>
                <p:nvPr/>
              </p:nvGrpSpPr>
              <p:grpSpPr bwMode="auto">
                <a:xfrm>
                  <a:off x="836" y="3334"/>
                  <a:ext cx="354" cy="94"/>
                  <a:chOff x="836" y="3334"/>
                  <a:chExt cx="354" cy="94"/>
                </a:xfrm>
              </p:grpSpPr>
              <p:sp>
                <p:nvSpPr>
                  <p:cNvPr id="637" name="Rectangle 96">
                    <a:extLst>
                      <a:ext uri="{FF2B5EF4-FFF2-40B4-BE49-F238E27FC236}">
                        <a16:creationId xmlns:a16="http://schemas.microsoft.com/office/drawing/2014/main" id="{A7AA138E-6F9F-7149-B237-FE8DDE68D5E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0" name="Rectangle 97">
                    <a:extLst>
                      <a:ext uri="{FF2B5EF4-FFF2-40B4-BE49-F238E27FC236}">
                        <a16:creationId xmlns:a16="http://schemas.microsoft.com/office/drawing/2014/main" id="{E5B09828-1A27-6F41-983D-85215354D2B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633" name="Rectangle 98">
                <a:extLst>
                  <a:ext uri="{FF2B5EF4-FFF2-40B4-BE49-F238E27FC236}">
                    <a16:creationId xmlns:a16="http://schemas.microsoft.com/office/drawing/2014/main" id="{80D83DCD-C9ED-4D4A-BEA7-FDC543327919}"/>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34" name="Rectangle 99">
                <a:extLst>
                  <a:ext uri="{FF2B5EF4-FFF2-40B4-BE49-F238E27FC236}">
                    <a16:creationId xmlns:a16="http://schemas.microsoft.com/office/drawing/2014/main" id="{5936CB08-2138-904D-A399-85EB9305E5CC}"/>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629" name="Rectangle 100">
              <a:extLst>
                <a:ext uri="{FF2B5EF4-FFF2-40B4-BE49-F238E27FC236}">
                  <a16:creationId xmlns:a16="http://schemas.microsoft.com/office/drawing/2014/main" id="{500C95BF-E7E2-2F40-B2D0-4616E5711982}"/>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30" name="Rectangle 101">
              <a:extLst>
                <a:ext uri="{FF2B5EF4-FFF2-40B4-BE49-F238E27FC236}">
                  <a16:creationId xmlns:a16="http://schemas.microsoft.com/office/drawing/2014/main" id="{7348B440-180E-2544-8C19-3C8D8CF28C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31" name="Rectangle 102">
              <a:extLst>
                <a:ext uri="{FF2B5EF4-FFF2-40B4-BE49-F238E27FC236}">
                  <a16:creationId xmlns:a16="http://schemas.microsoft.com/office/drawing/2014/main" id="{D6AA62D3-51AB-8841-A908-73564AFB573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643" name="Rectangle 103">
            <a:extLst>
              <a:ext uri="{FF2B5EF4-FFF2-40B4-BE49-F238E27FC236}">
                <a16:creationId xmlns:a16="http://schemas.microsoft.com/office/drawing/2014/main" id="{873E501C-73D5-B048-BF0B-B7FBD524BBD9}"/>
              </a:ext>
            </a:extLst>
          </p:cNvPr>
          <p:cNvSpPr>
            <a:spLocks noChangeArrowheads="1"/>
          </p:cNvSpPr>
          <p:nvPr/>
        </p:nvSpPr>
        <p:spPr bwMode="auto">
          <a:xfrm>
            <a:off x="402783" y="4451462"/>
            <a:ext cx="3216717" cy="1306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Datagrama IP contendo consulta DNS encaminhada via comutador LAN do cliente para o roteador de 1º salto</a:t>
            </a:r>
          </a:p>
        </p:txBody>
      </p:sp>
      <p:sp>
        <p:nvSpPr>
          <p:cNvPr id="644" name="Rectangle 104">
            <a:extLst>
              <a:ext uri="{FF2B5EF4-FFF2-40B4-BE49-F238E27FC236}">
                <a16:creationId xmlns:a16="http://schemas.microsoft.com/office/drawing/2014/main" id="{B78EC689-D545-8441-B61E-769A0D79005E}"/>
              </a:ext>
            </a:extLst>
          </p:cNvPr>
          <p:cNvSpPr>
            <a:spLocks noChangeArrowheads="1"/>
          </p:cNvSpPr>
          <p:nvPr/>
        </p:nvSpPr>
        <p:spPr bwMode="auto">
          <a:xfrm>
            <a:off x="4396562" y="4626361"/>
            <a:ext cx="5141138" cy="14823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defRPr/>
            </a:pPr>
            <a:r>
              <a:rPr lang="pt-BR" sz="2400" dirty="0">
                <a:solidFill>
                  <a:srgbClr val="000000"/>
                </a:solidFill>
                <a:ea typeface="ＭＳ Ｐゴシック" charset="0"/>
              </a:rPr>
              <a:t>Datagrama IP encaminhado da rede do campus para a rede da </a:t>
            </a:r>
            <a:r>
              <a:rPr lang="pt-BR" sz="2400" dirty="0" err="1">
                <a:solidFill>
                  <a:srgbClr val="000000"/>
                </a:solidFill>
                <a:ea typeface="ＭＳ Ｐゴシック" charset="0"/>
              </a:rPr>
              <a:t>Comcast</a:t>
            </a:r>
            <a:r>
              <a:rPr lang="pt-BR" sz="2400" dirty="0">
                <a:solidFill>
                  <a:srgbClr val="000000"/>
                </a:solidFill>
                <a:ea typeface="ＭＳ Ｐゴシック" charset="0"/>
              </a:rPr>
              <a:t>, roteado (tabelas criadas por protocolos de roteamento </a:t>
            </a:r>
            <a:r>
              <a:rPr lang="pt-BR" sz="2400" dirty="0">
                <a:solidFill>
                  <a:srgbClr val="C00000"/>
                </a:solidFill>
                <a:ea typeface="ＭＳ Ｐゴシック" charset="0"/>
              </a:rPr>
              <a:t>RIP, OSPF, IS-IS </a:t>
            </a:r>
            <a:r>
              <a:rPr lang="pt-BR" sz="2400" dirty="0">
                <a:solidFill>
                  <a:srgbClr val="000000"/>
                </a:solidFill>
                <a:ea typeface="ＭＳ Ｐゴシック" charset="0"/>
              </a:rPr>
              <a:t>e/ou </a:t>
            </a:r>
            <a:r>
              <a:rPr lang="pt-BR" sz="2400" dirty="0">
                <a:solidFill>
                  <a:srgbClr val="C00000"/>
                </a:solidFill>
                <a:ea typeface="ＭＳ Ｐゴシック" charset="0"/>
              </a:rPr>
              <a:t>BGP</a:t>
            </a:r>
            <a:r>
              <a:rPr lang="pt-BR" sz="2400" dirty="0">
                <a:solidFill>
                  <a:srgbClr val="000000"/>
                </a:solidFill>
                <a:ea typeface="ＭＳ Ｐゴシック" charset="0"/>
              </a:rPr>
              <a:t>) para o servidor DNS</a:t>
            </a:r>
          </a:p>
        </p:txBody>
      </p:sp>
      <p:sp>
        <p:nvSpPr>
          <p:cNvPr id="645" name="Rectangle 105">
            <a:extLst>
              <a:ext uri="{FF2B5EF4-FFF2-40B4-BE49-F238E27FC236}">
                <a16:creationId xmlns:a16="http://schemas.microsoft.com/office/drawing/2014/main" id="{90E95EE5-FC39-E148-8B00-785F719BD993}"/>
              </a:ext>
            </a:extLst>
          </p:cNvPr>
          <p:cNvSpPr>
            <a:spLocks noChangeArrowheads="1"/>
          </p:cNvSpPr>
          <p:nvPr/>
        </p:nvSpPr>
        <p:spPr bwMode="auto">
          <a:xfrm>
            <a:off x="8631237" y="1456182"/>
            <a:ext cx="3230563"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pPr>
            <a:r>
              <a:rPr lang="pt-BR" sz="2400" dirty="0" err="1">
                <a:solidFill>
                  <a:srgbClr val="000000"/>
                </a:solidFill>
                <a:ea typeface="ＭＳ Ｐゴシック" charset="0"/>
              </a:rPr>
              <a:t>demultiplexado</a:t>
            </a:r>
            <a:r>
              <a:rPr lang="pt-BR" sz="2400" dirty="0">
                <a:solidFill>
                  <a:srgbClr val="000000"/>
                </a:solidFill>
                <a:ea typeface="ＭＳ Ｐゴシック" charset="0"/>
              </a:rPr>
              <a:t> para DNS</a:t>
            </a:r>
            <a:endParaRPr lang="pt-BR" altLang="ja-JP" sz="2400" dirty="0">
              <a:solidFill>
                <a:srgbClr val="000000"/>
              </a:solidFill>
              <a:ea typeface="ＭＳ Ｐゴシック" charset="0"/>
            </a:endParaRPr>
          </a:p>
          <a:p>
            <a:pPr marL="342900" indent="-342900" eaLnBrk="0" fontAlgn="base" hangingPunct="0">
              <a:lnSpc>
                <a:spcPct val="90000"/>
              </a:lnSpc>
              <a:spcBef>
                <a:spcPct val="20000"/>
              </a:spcBef>
              <a:spcAft>
                <a:spcPct val="0"/>
              </a:spcAft>
              <a:buClr>
                <a:srgbClr val="000090"/>
              </a:buClr>
              <a:buSzPct val="100000"/>
              <a:buFont typeface="Wingdings" charset="2"/>
              <a:buChar char="§"/>
            </a:pPr>
            <a:r>
              <a:rPr lang="pt-BR" sz="2400" dirty="0">
                <a:solidFill>
                  <a:srgbClr val="000000"/>
                </a:solidFill>
                <a:ea typeface="ＭＳ Ｐゴシック" charset="0"/>
              </a:rPr>
              <a:t>DNS responde ao cliente com endereço IP de www.google.com</a:t>
            </a:r>
          </a:p>
        </p:txBody>
      </p:sp>
      <p:grpSp>
        <p:nvGrpSpPr>
          <p:cNvPr id="674" name="Group 187">
            <a:extLst>
              <a:ext uri="{FF2B5EF4-FFF2-40B4-BE49-F238E27FC236}">
                <a16:creationId xmlns:a16="http://schemas.microsoft.com/office/drawing/2014/main" id="{C785CCCA-8BB4-6A4D-B52C-2CD9521BF4DD}"/>
              </a:ext>
            </a:extLst>
          </p:cNvPr>
          <p:cNvGrpSpPr>
            <a:grpSpLocks/>
          </p:cNvGrpSpPr>
          <p:nvPr/>
        </p:nvGrpSpPr>
        <p:grpSpPr bwMode="auto">
          <a:xfrm>
            <a:off x="5809991" y="1480142"/>
            <a:ext cx="1317624" cy="1314450"/>
            <a:chOff x="931" y="1941"/>
            <a:chExt cx="830" cy="828"/>
          </a:xfrm>
        </p:grpSpPr>
        <p:sp>
          <p:nvSpPr>
            <p:cNvPr id="675" name="Freeform 188">
              <a:extLst>
                <a:ext uri="{FF2B5EF4-FFF2-40B4-BE49-F238E27FC236}">
                  <a16:creationId xmlns:a16="http://schemas.microsoft.com/office/drawing/2014/main" id="{8003B93D-94BD-9E42-B9C2-58440DC85241}"/>
                </a:ext>
              </a:extLst>
            </p:cNvPr>
            <p:cNvSpPr>
              <a:spLocks/>
            </p:cNvSpPr>
            <p:nvPr/>
          </p:nvSpPr>
          <p:spPr bwMode="auto">
            <a:xfrm>
              <a:off x="1424" y="1965"/>
              <a:ext cx="337" cy="801"/>
            </a:xfrm>
            <a:custGeom>
              <a:avLst/>
              <a:gdLst>
                <a:gd name="T0" fmla="*/ 1 w 551"/>
                <a:gd name="T1" fmla="*/ 0 h 801"/>
                <a:gd name="T2" fmla="*/ 46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5720 w 10000"/>
                <a:gd name="connsiteY2" fmla="*/ 7201 h 10000"/>
                <a:gd name="connsiteX3" fmla="*/ 109 w 10000"/>
                <a:gd name="connsiteY3" fmla="*/ 10000 h 10000"/>
                <a:gd name="connsiteX4" fmla="*/ 236 w 10000"/>
                <a:gd name="connsiteY4" fmla="*/ 6679 h 10000"/>
                <a:gd name="connsiteX5" fmla="*/ 0 w 10000"/>
                <a:gd name="connsiteY5" fmla="*/ 4632 h 10000"/>
                <a:gd name="connsiteX6" fmla="*/ 254 w 10000"/>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24" h="10000">
                  <a:moveTo>
                    <a:pt x="254" y="0"/>
                  </a:moveTo>
                  <a:cubicBezTo>
                    <a:pt x="3503" y="1673"/>
                    <a:pt x="6158" y="3657"/>
                    <a:pt x="10000" y="5019"/>
                  </a:cubicBezTo>
                  <a:lnTo>
                    <a:pt x="10024" y="6921"/>
                  </a:lnTo>
                  <a:cubicBezTo>
                    <a:pt x="4939" y="8134"/>
                    <a:pt x="3414" y="8974"/>
                    <a:pt x="109" y="10000"/>
                  </a:cubicBezTo>
                  <a:cubicBezTo>
                    <a:pt x="151" y="8893"/>
                    <a:pt x="194" y="7786"/>
                    <a:pt x="236" y="6679"/>
                  </a:cubicBezTo>
                  <a:cubicBezTo>
                    <a:pt x="157" y="5997"/>
                    <a:pt x="79" y="5314"/>
                    <a:pt x="0" y="4632"/>
                  </a:cubicBezTo>
                  <a:cubicBezTo>
                    <a:pt x="85" y="3088"/>
                    <a:pt x="169" y="1544"/>
                    <a:pt x="254" y="0"/>
                  </a:cubicBezTo>
                  <a:close/>
                </a:path>
              </a:pathLst>
            </a:custGeom>
            <a:gradFill rotWithShape="1">
              <a:gsLst>
                <a:gs pos="0">
                  <a:schemeClr val="bg1">
                    <a:lumMod val="85000"/>
                  </a:schemeClr>
                </a:gs>
                <a:gs pos="99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676" name="Group 189">
              <a:extLst>
                <a:ext uri="{FF2B5EF4-FFF2-40B4-BE49-F238E27FC236}">
                  <a16:creationId xmlns:a16="http://schemas.microsoft.com/office/drawing/2014/main" id="{143562C0-5361-6240-B520-1E19C24C9DD9}"/>
                </a:ext>
              </a:extLst>
            </p:cNvPr>
            <p:cNvGrpSpPr>
              <a:grpSpLocks/>
            </p:cNvGrpSpPr>
            <p:nvPr/>
          </p:nvGrpSpPr>
          <p:grpSpPr bwMode="auto">
            <a:xfrm>
              <a:off x="931" y="1941"/>
              <a:ext cx="500" cy="828"/>
              <a:chOff x="569" y="2954"/>
              <a:chExt cx="500" cy="828"/>
            </a:xfrm>
          </p:grpSpPr>
          <p:sp>
            <p:nvSpPr>
              <p:cNvPr id="677" name="Rectangle 190">
                <a:extLst>
                  <a:ext uri="{FF2B5EF4-FFF2-40B4-BE49-F238E27FC236}">
                    <a16:creationId xmlns:a16="http://schemas.microsoft.com/office/drawing/2014/main" id="{349F8EC0-27D5-4349-907D-BB3017AE3D8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78" name="Text Box 191">
                <a:extLst>
                  <a:ext uri="{FF2B5EF4-FFF2-40B4-BE49-F238E27FC236}">
                    <a16:creationId xmlns:a16="http://schemas.microsoft.com/office/drawing/2014/main" id="{23467518-4906-8A41-B8C2-35FFEA3442EB}"/>
                  </a:ext>
                </a:extLst>
              </p:cNvPr>
              <p:cNvSpPr txBox="1">
                <a:spLocks noChangeArrowheads="1"/>
              </p:cNvSpPr>
              <p:nvPr/>
            </p:nvSpPr>
            <p:spPr bwMode="auto">
              <a:xfrm>
                <a:off x="639" y="2954"/>
                <a:ext cx="385"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79" name="Line 192">
                <a:extLst>
                  <a:ext uri="{FF2B5EF4-FFF2-40B4-BE49-F238E27FC236}">
                    <a16:creationId xmlns:a16="http://schemas.microsoft.com/office/drawing/2014/main" id="{23801BE2-040C-9B4B-A8F3-7264AE3E5BE7}"/>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80" name="Line 193">
                <a:extLst>
                  <a:ext uri="{FF2B5EF4-FFF2-40B4-BE49-F238E27FC236}">
                    <a16:creationId xmlns:a16="http://schemas.microsoft.com/office/drawing/2014/main" id="{4FC79998-5D20-F94B-94C6-EBEBEE39CF61}"/>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81" name="Line 194">
                <a:extLst>
                  <a:ext uri="{FF2B5EF4-FFF2-40B4-BE49-F238E27FC236}">
                    <a16:creationId xmlns:a16="http://schemas.microsoft.com/office/drawing/2014/main" id="{7C075311-BBA4-5843-8E33-8C979CED9609}"/>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82" name="Line 195">
                <a:extLst>
                  <a:ext uri="{FF2B5EF4-FFF2-40B4-BE49-F238E27FC236}">
                    <a16:creationId xmlns:a16="http://schemas.microsoft.com/office/drawing/2014/main" id="{BF18DFB8-D1BE-E041-A803-4A29C63E135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683" name="Group 196">
            <a:extLst>
              <a:ext uri="{FF2B5EF4-FFF2-40B4-BE49-F238E27FC236}">
                <a16:creationId xmlns:a16="http://schemas.microsoft.com/office/drawing/2014/main" id="{7BA78456-746C-CE4E-A8FB-AF29B4878EAE}"/>
              </a:ext>
            </a:extLst>
          </p:cNvPr>
          <p:cNvGrpSpPr>
            <a:grpSpLocks/>
          </p:cNvGrpSpPr>
          <p:nvPr/>
        </p:nvGrpSpPr>
        <p:grpSpPr bwMode="auto">
          <a:xfrm>
            <a:off x="4711442" y="1600792"/>
            <a:ext cx="1081087" cy="1217613"/>
            <a:chOff x="1404" y="3105"/>
            <a:chExt cx="681" cy="767"/>
          </a:xfrm>
        </p:grpSpPr>
        <p:grpSp>
          <p:nvGrpSpPr>
            <p:cNvPr id="684" name="Group 197">
              <a:extLst>
                <a:ext uri="{FF2B5EF4-FFF2-40B4-BE49-F238E27FC236}">
                  <a16:creationId xmlns:a16="http://schemas.microsoft.com/office/drawing/2014/main" id="{EB43FE30-2E4F-284B-84EC-888E4698531E}"/>
                </a:ext>
              </a:extLst>
            </p:cNvPr>
            <p:cNvGrpSpPr>
              <a:grpSpLocks/>
            </p:cNvGrpSpPr>
            <p:nvPr/>
          </p:nvGrpSpPr>
          <p:grpSpPr bwMode="auto">
            <a:xfrm>
              <a:off x="1404" y="3355"/>
              <a:ext cx="681" cy="468"/>
              <a:chOff x="42" y="886"/>
              <a:chExt cx="681" cy="468"/>
            </a:xfrm>
          </p:grpSpPr>
          <p:grpSp>
            <p:nvGrpSpPr>
              <p:cNvPr id="689" name="Group 198">
                <a:extLst>
                  <a:ext uri="{FF2B5EF4-FFF2-40B4-BE49-F238E27FC236}">
                    <a16:creationId xmlns:a16="http://schemas.microsoft.com/office/drawing/2014/main" id="{ECA7DA69-5BBB-A046-A422-FA189BF9E68A}"/>
                  </a:ext>
                </a:extLst>
              </p:cNvPr>
              <p:cNvGrpSpPr>
                <a:grpSpLocks/>
              </p:cNvGrpSpPr>
              <p:nvPr/>
            </p:nvGrpSpPr>
            <p:grpSpPr bwMode="auto">
              <a:xfrm>
                <a:off x="278" y="886"/>
                <a:ext cx="354" cy="154"/>
                <a:chOff x="740" y="3209"/>
                <a:chExt cx="354" cy="154"/>
              </a:xfrm>
            </p:grpSpPr>
            <p:grpSp>
              <p:nvGrpSpPr>
                <p:cNvPr id="714" name="Group 199">
                  <a:extLst>
                    <a:ext uri="{FF2B5EF4-FFF2-40B4-BE49-F238E27FC236}">
                      <a16:creationId xmlns:a16="http://schemas.microsoft.com/office/drawing/2014/main" id="{932D35F8-BEDB-1844-B106-804B50CBECB5}"/>
                    </a:ext>
                  </a:extLst>
                </p:cNvPr>
                <p:cNvGrpSpPr>
                  <a:grpSpLocks/>
                </p:cNvGrpSpPr>
                <p:nvPr/>
              </p:nvGrpSpPr>
              <p:grpSpPr bwMode="auto">
                <a:xfrm>
                  <a:off x="794" y="3209"/>
                  <a:ext cx="290" cy="154"/>
                  <a:chOff x="844" y="3337"/>
                  <a:chExt cx="290" cy="154"/>
                </a:xfrm>
              </p:grpSpPr>
              <p:sp>
                <p:nvSpPr>
                  <p:cNvPr id="717" name="Rectangle 200">
                    <a:extLst>
                      <a:ext uri="{FF2B5EF4-FFF2-40B4-BE49-F238E27FC236}">
                        <a16:creationId xmlns:a16="http://schemas.microsoft.com/office/drawing/2014/main" id="{D685F722-E345-AA41-8A63-787012D34B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18" name="Text Box 201">
                    <a:extLst>
                      <a:ext uri="{FF2B5EF4-FFF2-40B4-BE49-F238E27FC236}">
                        <a16:creationId xmlns:a16="http://schemas.microsoft.com/office/drawing/2014/main" id="{ABA1ADB3-7EDA-D641-B2AE-3069634DA2A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sp>
              <p:nvSpPr>
                <p:cNvPr id="715" name="Rectangle 202">
                  <a:extLst>
                    <a:ext uri="{FF2B5EF4-FFF2-40B4-BE49-F238E27FC236}">
                      <a16:creationId xmlns:a16="http://schemas.microsoft.com/office/drawing/2014/main" id="{46765DC8-A2C9-9E4A-B7A9-218058CA8DC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16" name="Rectangle 203">
                  <a:extLst>
                    <a:ext uri="{FF2B5EF4-FFF2-40B4-BE49-F238E27FC236}">
                      <a16:creationId xmlns:a16="http://schemas.microsoft.com/office/drawing/2014/main" id="{CAAAD386-0C50-F945-B03D-048CA16D779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90" name="Group 204">
                <a:extLst>
                  <a:ext uri="{FF2B5EF4-FFF2-40B4-BE49-F238E27FC236}">
                    <a16:creationId xmlns:a16="http://schemas.microsoft.com/office/drawing/2014/main" id="{25BAA23E-EA3F-0F4C-A11D-B93B5829C52B}"/>
                  </a:ext>
                </a:extLst>
              </p:cNvPr>
              <p:cNvGrpSpPr>
                <a:grpSpLocks/>
              </p:cNvGrpSpPr>
              <p:nvPr/>
            </p:nvGrpSpPr>
            <p:grpSpPr bwMode="auto">
              <a:xfrm>
                <a:off x="278" y="1034"/>
                <a:ext cx="354" cy="154"/>
                <a:chOff x="836" y="3305"/>
                <a:chExt cx="354" cy="154"/>
              </a:xfrm>
            </p:grpSpPr>
            <p:grpSp>
              <p:nvGrpSpPr>
                <p:cNvPr id="708" name="Group 205">
                  <a:extLst>
                    <a:ext uri="{FF2B5EF4-FFF2-40B4-BE49-F238E27FC236}">
                      <a16:creationId xmlns:a16="http://schemas.microsoft.com/office/drawing/2014/main" id="{373C402E-6ACA-8E47-B786-CE64B796CE3F}"/>
                    </a:ext>
                  </a:extLst>
                </p:cNvPr>
                <p:cNvGrpSpPr>
                  <a:grpSpLocks/>
                </p:cNvGrpSpPr>
                <p:nvPr/>
              </p:nvGrpSpPr>
              <p:grpSpPr bwMode="auto">
                <a:xfrm>
                  <a:off x="890" y="3305"/>
                  <a:ext cx="290" cy="154"/>
                  <a:chOff x="844" y="3337"/>
                  <a:chExt cx="290" cy="154"/>
                </a:xfrm>
              </p:grpSpPr>
              <p:sp>
                <p:nvSpPr>
                  <p:cNvPr id="712" name="Rectangle 206">
                    <a:extLst>
                      <a:ext uri="{FF2B5EF4-FFF2-40B4-BE49-F238E27FC236}">
                        <a16:creationId xmlns:a16="http://schemas.microsoft.com/office/drawing/2014/main" id="{B51D004E-AE15-F64F-B261-E1ECCF0AAAC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13" name="Text Box 207">
                    <a:extLst>
                      <a:ext uri="{FF2B5EF4-FFF2-40B4-BE49-F238E27FC236}">
                        <a16:creationId xmlns:a16="http://schemas.microsoft.com/office/drawing/2014/main" id="{3C6E7598-D15F-BA43-B537-042BE31648A0}"/>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709" name="Group 208">
                  <a:extLst>
                    <a:ext uri="{FF2B5EF4-FFF2-40B4-BE49-F238E27FC236}">
                      <a16:creationId xmlns:a16="http://schemas.microsoft.com/office/drawing/2014/main" id="{29BF291F-B4D5-1D4C-913D-86A482741F09}"/>
                    </a:ext>
                  </a:extLst>
                </p:cNvPr>
                <p:cNvGrpSpPr>
                  <a:grpSpLocks/>
                </p:cNvGrpSpPr>
                <p:nvPr/>
              </p:nvGrpSpPr>
              <p:grpSpPr bwMode="auto">
                <a:xfrm>
                  <a:off x="836" y="3334"/>
                  <a:ext cx="354" cy="94"/>
                  <a:chOff x="836" y="3334"/>
                  <a:chExt cx="354" cy="94"/>
                </a:xfrm>
              </p:grpSpPr>
              <p:sp>
                <p:nvSpPr>
                  <p:cNvPr id="710" name="Rectangle 209">
                    <a:extLst>
                      <a:ext uri="{FF2B5EF4-FFF2-40B4-BE49-F238E27FC236}">
                        <a16:creationId xmlns:a16="http://schemas.microsoft.com/office/drawing/2014/main" id="{61FBF84B-CE50-B643-AE79-9D89AE733F9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11" name="Rectangle 210">
                    <a:extLst>
                      <a:ext uri="{FF2B5EF4-FFF2-40B4-BE49-F238E27FC236}">
                        <a16:creationId xmlns:a16="http://schemas.microsoft.com/office/drawing/2014/main" id="{E5121B12-FBF0-4342-BF6D-87B9B283F26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691" name="Group 211">
                <a:extLst>
                  <a:ext uri="{FF2B5EF4-FFF2-40B4-BE49-F238E27FC236}">
                    <a16:creationId xmlns:a16="http://schemas.microsoft.com/office/drawing/2014/main" id="{B0E7ACA9-2CF6-1243-9F9A-0D709EE0700A}"/>
                  </a:ext>
                </a:extLst>
              </p:cNvPr>
              <p:cNvGrpSpPr>
                <a:grpSpLocks/>
              </p:cNvGrpSpPr>
              <p:nvPr/>
            </p:nvGrpSpPr>
            <p:grpSpPr bwMode="auto">
              <a:xfrm>
                <a:off x="165" y="1054"/>
                <a:ext cx="480" cy="112"/>
                <a:chOff x="627" y="3377"/>
                <a:chExt cx="480" cy="112"/>
              </a:xfrm>
            </p:grpSpPr>
            <p:sp>
              <p:nvSpPr>
                <p:cNvPr id="706" name="Rectangle 212">
                  <a:extLst>
                    <a:ext uri="{FF2B5EF4-FFF2-40B4-BE49-F238E27FC236}">
                      <a16:creationId xmlns:a16="http://schemas.microsoft.com/office/drawing/2014/main" id="{CB0204CB-AB58-C940-B731-04091AC260E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07" name="Rectangle 213">
                  <a:extLst>
                    <a:ext uri="{FF2B5EF4-FFF2-40B4-BE49-F238E27FC236}">
                      <a16:creationId xmlns:a16="http://schemas.microsoft.com/office/drawing/2014/main" id="{0B38DAE2-5553-E244-8B07-8FC2A67359E9}"/>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92" name="Group 214">
                <a:extLst>
                  <a:ext uri="{FF2B5EF4-FFF2-40B4-BE49-F238E27FC236}">
                    <a16:creationId xmlns:a16="http://schemas.microsoft.com/office/drawing/2014/main" id="{4A68C375-1CEB-0845-95BA-B239F6E62260}"/>
                  </a:ext>
                </a:extLst>
              </p:cNvPr>
              <p:cNvGrpSpPr>
                <a:grpSpLocks/>
              </p:cNvGrpSpPr>
              <p:nvPr/>
            </p:nvGrpSpPr>
            <p:grpSpPr bwMode="auto">
              <a:xfrm>
                <a:off x="42" y="1200"/>
                <a:ext cx="681" cy="154"/>
                <a:chOff x="504" y="3523"/>
                <a:chExt cx="681" cy="154"/>
              </a:xfrm>
            </p:grpSpPr>
            <p:grpSp>
              <p:nvGrpSpPr>
                <p:cNvPr id="693" name="Group 215">
                  <a:extLst>
                    <a:ext uri="{FF2B5EF4-FFF2-40B4-BE49-F238E27FC236}">
                      <a16:creationId xmlns:a16="http://schemas.microsoft.com/office/drawing/2014/main" id="{9E6C3DE1-7976-6F45-8A25-72AB746BD473}"/>
                    </a:ext>
                  </a:extLst>
                </p:cNvPr>
                <p:cNvGrpSpPr>
                  <a:grpSpLocks/>
                </p:cNvGrpSpPr>
                <p:nvPr/>
              </p:nvGrpSpPr>
              <p:grpSpPr bwMode="auto">
                <a:xfrm>
                  <a:off x="623" y="3523"/>
                  <a:ext cx="480" cy="154"/>
                  <a:chOff x="723" y="3453"/>
                  <a:chExt cx="480" cy="154"/>
                </a:xfrm>
              </p:grpSpPr>
              <p:grpSp>
                <p:nvGrpSpPr>
                  <p:cNvPr id="697" name="Group 216">
                    <a:extLst>
                      <a:ext uri="{FF2B5EF4-FFF2-40B4-BE49-F238E27FC236}">
                        <a16:creationId xmlns:a16="http://schemas.microsoft.com/office/drawing/2014/main" id="{CCA61FE2-639D-B541-A0E1-D867961882D7}"/>
                      </a:ext>
                    </a:extLst>
                  </p:cNvPr>
                  <p:cNvGrpSpPr>
                    <a:grpSpLocks/>
                  </p:cNvGrpSpPr>
                  <p:nvPr/>
                </p:nvGrpSpPr>
                <p:grpSpPr bwMode="auto">
                  <a:xfrm>
                    <a:off x="836" y="3453"/>
                    <a:ext cx="354" cy="154"/>
                    <a:chOff x="836" y="3305"/>
                    <a:chExt cx="354" cy="154"/>
                  </a:xfrm>
                </p:grpSpPr>
                <p:grpSp>
                  <p:nvGrpSpPr>
                    <p:cNvPr id="700" name="Group 217">
                      <a:extLst>
                        <a:ext uri="{FF2B5EF4-FFF2-40B4-BE49-F238E27FC236}">
                          <a16:creationId xmlns:a16="http://schemas.microsoft.com/office/drawing/2014/main" id="{5E34812B-E977-C349-A338-24FA55985209}"/>
                        </a:ext>
                      </a:extLst>
                    </p:cNvPr>
                    <p:cNvGrpSpPr>
                      <a:grpSpLocks/>
                    </p:cNvGrpSpPr>
                    <p:nvPr/>
                  </p:nvGrpSpPr>
                  <p:grpSpPr bwMode="auto">
                    <a:xfrm>
                      <a:off x="890" y="3305"/>
                      <a:ext cx="290" cy="154"/>
                      <a:chOff x="844" y="3337"/>
                      <a:chExt cx="290" cy="154"/>
                    </a:xfrm>
                  </p:grpSpPr>
                  <p:sp>
                    <p:nvSpPr>
                      <p:cNvPr id="704" name="Rectangle 218">
                        <a:extLst>
                          <a:ext uri="{FF2B5EF4-FFF2-40B4-BE49-F238E27FC236}">
                            <a16:creationId xmlns:a16="http://schemas.microsoft.com/office/drawing/2014/main" id="{D0619781-83D7-AA45-8ACB-511E9E48B73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05" name="Text Box 219">
                        <a:extLst>
                          <a:ext uri="{FF2B5EF4-FFF2-40B4-BE49-F238E27FC236}">
                            <a16:creationId xmlns:a16="http://schemas.microsoft.com/office/drawing/2014/main" id="{E98FBF2F-723D-B747-8B9B-86363B2AC118}"/>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701" name="Group 220">
                      <a:extLst>
                        <a:ext uri="{FF2B5EF4-FFF2-40B4-BE49-F238E27FC236}">
                          <a16:creationId xmlns:a16="http://schemas.microsoft.com/office/drawing/2014/main" id="{831B80DD-C2F6-264E-98EA-E1865CB81EDC}"/>
                        </a:ext>
                      </a:extLst>
                    </p:cNvPr>
                    <p:cNvGrpSpPr>
                      <a:grpSpLocks/>
                    </p:cNvGrpSpPr>
                    <p:nvPr/>
                  </p:nvGrpSpPr>
                  <p:grpSpPr bwMode="auto">
                    <a:xfrm>
                      <a:off x="836" y="3334"/>
                      <a:ext cx="354" cy="94"/>
                      <a:chOff x="836" y="3334"/>
                      <a:chExt cx="354" cy="94"/>
                    </a:xfrm>
                  </p:grpSpPr>
                  <p:sp>
                    <p:nvSpPr>
                      <p:cNvPr id="702" name="Rectangle 221">
                        <a:extLst>
                          <a:ext uri="{FF2B5EF4-FFF2-40B4-BE49-F238E27FC236}">
                            <a16:creationId xmlns:a16="http://schemas.microsoft.com/office/drawing/2014/main" id="{8EA783A9-E38D-4042-9805-1ECF12F5B74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03" name="Rectangle 222">
                        <a:extLst>
                          <a:ext uri="{FF2B5EF4-FFF2-40B4-BE49-F238E27FC236}">
                            <a16:creationId xmlns:a16="http://schemas.microsoft.com/office/drawing/2014/main" id="{8711C814-64CC-D441-8472-85CBD1B30A7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698" name="Rectangle 223">
                    <a:extLst>
                      <a:ext uri="{FF2B5EF4-FFF2-40B4-BE49-F238E27FC236}">
                        <a16:creationId xmlns:a16="http://schemas.microsoft.com/office/drawing/2014/main" id="{2A58AC39-92ED-B846-A308-8A8B1485C7A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99" name="Rectangle 224">
                    <a:extLst>
                      <a:ext uri="{FF2B5EF4-FFF2-40B4-BE49-F238E27FC236}">
                        <a16:creationId xmlns:a16="http://schemas.microsoft.com/office/drawing/2014/main" id="{A393CD03-293E-A74B-B8CE-1F9571B66F8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694" name="Rectangle 225">
                  <a:extLst>
                    <a:ext uri="{FF2B5EF4-FFF2-40B4-BE49-F238E27FC236}">
                      <a16:creationId xmlns:a16="http://schemas.microsoft.com/office/drawing/2014/main" id="{77E35D46-4F7B-6745-AE76-82EF8774B936}"/>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95" name="Rectangle 226">
                  <a:extLst>
                    <a:ext uri="{FF2B5EF4-FFF2-40B4-BE49-F238E27FC236}">
                      <a16:creationId xmlns:a16="http://schemas.microsoft.com/office/drawing/2014/main" id="{326A96ED-AB23-384C-A796-7D2AB9337D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96" name="Rectangle 227">
                  <a:extLst>
                    <a:ext uri="{FF2B5EF4-FFF2-40B4-BE49-F238E27FC236}">
                      <a16:creationId xmlns:a16="http://schemas.microsoft.com/office/drawing/2014/main" id="{FEDE95BD-327A-B34F-A164-D7395B700F7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685" name="AutoShape 228">
              <a:extLst>
                <a:ext uri="{FF2B5EF4-FFF2-40B4-BE49-F238E27FC236}">
                  <a16:creationId xmlns:a16="http://schemas.microsoft.com/office/drawing/2014/main" id="{7E540946-B645-6F49-8239-C8D7D6C5839E}"/>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686" name="Group 229">
              <a:extLst>
                <a:ext uri="{FF2B5EF4-FFF2-40B4-BE49-F238E27FC236}">
                  <a16:creationId xmlns:a16="http://schemas.microsoft.com/office/drawing/2014/main" id="{6BA61DA2-A413-E44B-AEFA-AA547DAB252D}"/>
                </a:ext>
              </a:extLst>
            </p:cNvPr>
            <p:cNvGrpSpPr>
              <a:grpSpLocks/>
            </p:cNvGrpSpPr>
            <p:nvPr/>
          </p:nvGrpSpPr>
          <p:grpSpPr bwMode="auto">
            <a:xfrm>
              <a:off x="1695" y="3227"/>
              <a:ext cx="290" cy="154"/>
              <a:chOff x="844" y="3337"/>
              <a:chExt cx="290" cy="154"/>
            </a:xfrm>
          </p:grpSpPr>
          <p:sp>
            <p:nvSpPr>
              <p:cNvPr id="687" name="Rectangle 230">
                <a:extLst>
                  <a:ext uri="{FF2B5EF4-FFF2-40B4-BE49-F238E27FC236}">
                    <a16:creationId xmlns:a16="http://schemas.microsoft.com/office/drawing/2014/main" id="{4298490A-8079-374C-9608-987C5F6BA4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88" name="Text Box 231">
                <a:extLst>
                  <a:ext uri="{FF2B5EF4-FFF2-40B4-BE49-F238E27FC236}">
                    <a16:creationId xmlns:a16="http://schemas.microsoft.com/office/drawing/2014/main" id="{DFCFF247-06AF-C44C-8721-8E3FAA97F1B2}"/>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grpSp>
        <p:nvGrpSpPr>
          <p:cNvPr id="174" name="Group 248">
            <a:extLst>
              <a:ext uri="{FF2B5EF4-FFF2-40B4-BE49-F238E27FC236}">
                <a16:creationId xmlns:a16="http://schemas.microsoft.com/office/drawing/2014/main" id="{BA24EA86-E609-CE4E-99CD-C3F5EEC98D5E}"/>
              </a:ext>
            </a:extLst>
          </p:cNvPr>
          <p:cNvGrpSpPr>
            <a:grpSpLocks/>
          </p:cNvGrpSpPr>
          <p:nvPr/>
        </p:nvGrpSpPr>
        <p:grpSpPr bwMode="auto">
          <a:xfrm>
            <a:off x="7043551" y="2123701"/>
            <a:ext cx="358775" cy="623888"/>
            <a:chOff x="4140" y="429"/>
            <a:chExt cx="1425" cy="2396"/>
          </a:xfrm>
        </p:grpSpPr>
        <p:sp>
          <p:nvSpPr>
            <p:cNvPr id="175" name="Freeform 148">
              <a:extLst>
                <a:ext uri="{FF2B5EF4-FFF2-40B4-BE49-F238E27FC236}">
                  <a16:creationId xmlns:a16="http://schemas.microsoft.com/office/drawing/2014/main" id="{8350240D-86DF-D14A-AE97-8866B95BD0E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76" name="Rectangle 149">
              <a:extLst>
                <a:ext uri="{FF2B5EF4-FFF2-40B4-BE49-F238E27FC236}">
                  <a16:creationId xmlns:a16="http://schemas.microsoft.com/office/drawing/2014/main" id="{2E95E385-ED1A-2B4D-BD18-2501FD76B35A}"/>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77" name="Freeform 150">
              <a:extLst>
                <a:ext uri="{FF2B5EF4-FFF2-40B4-BE49-F238E27FC236}">
                  <a16:creationId xmlns:a16="http://schemas.microsoft.com/office/drawing/2014/main" id="{C1BAE21E-7184-3C47-BD21-0D357950D62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78" name="Freeform 151">
              <a:extLst>
                <a:ext uri="{FF2B5EF4-FFF2-40B4-BE49-F238E27FC236}">
                  <a16:creationId xmlns:a16="http://schemas.microsoft.com/office/drawing/2014/main" id="{90457001-FC0D-0E41-A13D-0BDA9154AFFB}"/>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79" name="Rectangle 152">
              <a:extLst>
                <a:ext uri="{FF2B5EF4-FFF2-40B4-BE49-F238E27FC236}">
                  <a16:creationId xmlns:a16="http://schemas.microsoft.com/office/drawing/2014/main" id="{E7330E90-9DD8-0A4A-8C05-BCE03E9BE19D}"/>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180" name="Group 153">
              <a:extLst>
                <a:ext uri="{FF2B5EF4-FFF2-40B4-BE49-F238E27FC236}">
                  <a16:creationId xmlns:a16="http://schemas.microsoft.com/office/drawing/2014/main" id="{9B69857C-D710-6442-BB78-8153EE3EB083}"/>
                </a:ext>
              </a:extLst>
            </p:cNvPr>
            <p:cNvGrpSpPr>
              <a:grpSpLocks/>
            </p:cNvGrpSpPr>
            <p:nvPr/>
          </p:nvGrpSpPr>
          <p:grpSpPr bwMode="auto">
            <a:xfrm>
              <a:off x="4749" y="668"/>
              <a:ext cx="581" cy="145"/>
              <a:chOff x="614" y="2568"/>
              <a:chExt cx="725" cy="139"/>
            </a:xfrm>
          </p:grpSpPr>
          <p:sp>
            <p:nvSpPr>
              <p:cNvPr id="208" name="AutoShape 154">
                <a:extLst>
                  <a:ext uri="{FF2B5EF4-FFF2-40B4-BE49-F238E27FC236}">
                    <a16:creationId xmlns:a16="http://schemas.microsoft.com/office/drawing/2014/main" id="{6270511B-D2F9-294E-AEB5-29C1A2B52857}"/>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209" name="AutoShape 155">
                <a:extLst>
                  <a:ext uri="{FF2B5EF4-FFF2-40B4-BE49-F238E27FC236}">
                    <a16:creationId xmlns:a16="http://schemas.microsoft.com/office/drawing/2014/main" id="{98DF3608-E392-6D43-AAB6-C4A3AD78A2B3}"/>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81" name="Rectangle 156">
              <a:extLst>
                <a:ext uri="{FF2B5EF4-FFF2-40B4-BE49-F238E27FC236}">
                  <a16:creationId xmlns:a16="http://schemas.microsoft.com/office/drawing/2014/main" id="{F815B378-AF9E-EE4F-A309-282DA3E41AB2}"/>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182" name="Group 157">
              <a:extLst>
                <a:ext uri="{FF2B5EF4-FFF2-40B4-BE49-F238E27FC236}">
                  <a16:creationId xmlns:a16="http://schemas.microsoft.com/office/drawing/2014/main" id="{67E01184-334F-3545-AB40-BB314E4F9B8D}"/>
                </a:ext>
              </a:extLst>
            </p:cNvPr>
            <p:cNvGrpSpPr>
              <a:grpSpLocks/>
            </p:cNvGrpSpPr>
            <p:nvPr/>
          </p:nvGrpSpPr>
          <p:grpSpPr bwMode="auto">
            <a:xfrm>
              <a:off x="4747" y="994"/>
              <a:ext cx="581" cy="134"/>
              <a:chOff x="614" y="2568"/>
              <a:chExt cx="725" cy="139"/>
            </a:xfrm>
          </p:grpSpPr>
          <p:sp>
            <p:nvSpPr>
              <p:cNvPr id="206" name="AutoShape 158">
                <a:extLst>
                  <a:ext uri="{FF2B5EF4-FFF2-40B4-BE49-F238E27FC236}">
                    <a16:creationId xmlns:a16="http://schemas.microsoft.com/office/drawing/2014/main" id="{2BBCFBE6-69B0-A846-B264-B4F74AEC56CB}"/>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207" name="AutoShape 159">
                <a:extLst>
                  <a:ext uri="{FF2B5EF4-FFF2-40B4-BE49-F238E27FC236}">
                    <a16:creationId xmlns:a16="http://schemas.microsoft.com/office/drawing/2014/main" id="{B46CC4E6-97C8-E346-BA88-4BE5F3D10103}"/>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83" name="Rectangle 160">
              <a:extLst>
                <a:ext uri="{FF2B5EF4-FFF2-40B4-BE49-F238E27FC236}">
                  <a16:creationId xmlns:a16="http://schemas.microsoft.com/office/drawing/2014/main" id="{3A68D5E8-E8F5-6941-AA7A-DB4724A1AF91}"/>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84" name="Rectangle 161">
              <a:extLst>
                <a:ext uri="{FF2B5EF4-FFF2-40B4-BE49-F238E27FC236}">
                  <a16:creationId xmlns:a16="http://schemas.microsoft.com/office/drawing/2014/main" id="{C85FE9F8-AB9B-DC49-B969-5A8909D916A1}"/>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185" name="Group 162">
              <a:extLst>
                <a:ext uri="{FF2B5EF4-FFF2-40B4-BE49-F238E27FC236}">
                  <a16:creationId xmlns:a16="http://schemas.microsoft.com/office/drawing/2014/main" id="{83136C62-1CD4-8B40-839F-A7EEC2777C07}"/>
                </a:ext>
              </a:extLst>
            </p:cNvPr>
            <p:cNvGrpSpPr>
              <a:grpSpLocks/>
            </p:cNvGrpSpPr>
            <p:nvPr/>
          </p:nvGrpSpPr>
          <p:grpSpPr bwMode="auto">
            <a:xfrm>
              <a:off x="4735" y="1627"/>
              <a:ext cx="582" cy="151"/>
              <a:chOff x="614" y="2568"/>
              <a:chExt cx="725" cy="139"/>
            </a:xfrm>
          </p:grpSpPr>
          <p:sp>
            <p:nvSpPr>
              <p:cNvPr id="201" name="AutoShape 163">
                <a:extLst>
                  <a:ext uri="{FF2B5EF4-FFF2-40B4-BE49-F238E27FC236}">
                    <a16:creationId xmlns:a16="http://schemas.microsoft.com/office/drawing/2014/main" id="{EB609148-CFB5-2A44-949A-AA2E8B42E827}"/>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205" name="AutoShape 164">
                <a:extLst>
                  <a:ext uri="{FF2B5EF4-FFF2-40B4-BE49-F238E27FC236}">
                    <a16:creationId xmlns:a16="http://schemas.microsoft.com/office/drawing/2014/main" id="{A2E1E84C-7141-1743-B35A-4172B2D67194}"/>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86" name="Freeform 165">
              <a:extLst>
                <a:ext uri="{FF2B5EF4-FFF2-40B4-BE49-F238E27FC236}">
                  <a16:creationId xmlns:a16="http://schemas.microsoft.com/office/drawing/2014/main" id="{43050567-31E9-244B-93D9-5A67D078833A}"/>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187" name="Group 166">
              <a:extLst>
                <a:ext uri="{FF2B5EF4-FFF2-40B4-BE49-F238E27FC236}">
                  <a16:creationId xmlns:a16="http://schemas.microsoft.com/office/drawing/2014/main" id="{30BC8383-936E-0243-A67E-87F464BD031E}"/>
                </a:ext>
              </a:extLst>
            </p:cNvPr>
            <p:cNvGrpSpPr>
              <a:grpSpLocks/>
            </p:cNvGrpSpPr>
            <p:nvPr/>
          </p:nvGrpSpPr>
          <p:grpSpPr bwMode="auto">
            <a:xfrm>
              <a:off x="4739" y="1327"/>
              <a:ext cx="582" cy="139"/>
              <a:chOff x="614" y="2568"/>
              <a:chExt cx="725" cy="139"/>
            </a:xfrm>
          </p:grpSpPr>
          <p:sp>
            <p:nvSpPr>
              <p:cNvPr id="199" name="AutoShape 167">
                <a:extLst>
                  <a:ext uri="{FF2B5EF4-FFF2-40B4-BE49-F238E27FC236}">
                    <a16:creationId xmlns:a16="http://schemas.microsoft.com/office/drawing/2014/main" id="{36E98FE5-C685-5F4F-9812-01F5B196A18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200" name="AutoShape 168">
                <a:extLst>
                  <a:ext uri="{FF2B5EF4-FFF2-40B4-BE49-F238E27FC236}">
                    <a16:creationId xmlns:a16="http://schemas.microsoft.com/office/drawing/2014/main" id="{62A48F7A-763D-F94A-B670-67B97F409D47}"/>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88" name="Rectangle 169">
              <a:extLst>
                <a:ext uri="{FF2B5EF4-FFF2-40B4-BE49-F238E27FC236}">
                  <a16:creationId xmlns:a16="http://schemas.microsoft.com/office/drawing/2014/main" id="{98A2D58B-8610-0049-9824-1E1CCFB815CC}"/>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89" name="Freeform 170">
              <a:extLst>
                <a:ext uri="{FF2B5EF4-FFF2-40B4-BE49-F238E27FC236}">
                  <a16:creationId xmlns:a16="http://schemas.microsoft.com/office/drawing/2014/main" id="{11AF6B7E-B658-0E42-B146-B4505BFC8648}"/>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0" name="Freeform 171">
              <a:extLst>
                <a:ext uri="{FF2B5EF4-FFF2-40B4-BE49-F238E27FC236}">
                  <a16:creationId xmlns:a16="http://schemas.microsoft.com/office/drawing/2014/main" id="{6617EE11-1A08-B148-9C6E-2B115F7DACED}"/>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1" name="Oval 172">
              <a:extLst>
                <a:ext uri="{FF2B5EF4-FFF2-40B4-BE49-F238E27FC236}">
                  <a16:creationId xmlns:a16="http://schemas.microsoft.com/office/drawing/2014/main" id="{EC8F463F-0BDA-0F45-9F76-2C41270B4C84}"/>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2" name="Freeform 173">
              <a:extLst>
                <a:ext uri="{FF2B5EF4-FFF2-40B4-BE49-F238E27FC236}">
                  <a16:creationId xmlns:a16="http://schemas.microsoft.com/office/drawing/2014/main" id="{029218AA-C435-EC48-972D-7D279AA97025}"/>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3" name="AutoShape 174">
              <a:extLst>
                <a:ext uri="{FF2B5EF4-FFF2-40B4-BE49-F238E27FC236}">
                  <a16:creationId xmlns:a16="http://schemas.microsoft.com/office/drawing/2014/main" id="{004AF6A9-08DC-4C40-BD6A-E99AA1ED3A68}"/>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4" name="AutoShape 175">
              <a:extLst>
                <a:ext uri="{FF2B5EF4-FFF2-40B4-BE49-F238E27FC236}">
                  <a16:creationId xmlns:a16="http://schemas.microsoft.com/office/drawing/2014/main" id="{58FF6008-68B1-1F41-A35F-1814BE389950}"/>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5" name="Oval 176">
              <a:extLst>
                <a:ext uri="{FF2B5EF4-FFF2-40B4-BE49-F238E27FC236}">
                  <a16:creationId xmlns:a16="http://schemas.microsoft.com/office/drawing/2014/main" id="{D3C587EC-E48C-E842-BC9C-FF13CB39E71F}"/>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6" name="Oval 177">
              <a:extLst>
                <a:ext uri="{FF2B5EF4-FFF2-40B4-BE49-F238E27FC236}">
                  <a16:creationId xmlns:a16="http://schemas.microsoft.com/office/drawing/2014/main" id="{012B9197-2851-C241-AF64-90AEA8FD0636}"/>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197" name="Oval 178">
              <a:extLst>
                <a:ext uri="{FF2B5EF4-FFF2-40B4-BE49-F238E27FC236}">
                  <a16:creationId xmlns:a16="http://schemas.microsoft.com/office/drawing/2014/main" id="{1016A314-384F-CB4F-B077-543DA4A2FBF3}"/>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8" name="Rectangle 179">
              <a:extLst>
                <a:ext uri="{FF2B5EF4-FFF2-40B4-BE49-F238E27FC236}">
                  <a16:creationId xmlns:a16="http://schemas.microsoft.com/office/drawing/2014/main" id="{5922B0DF-34CC-0949-8A0A-5B645EA4174C}"/>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7" name="Group 6">
            <a:extLst>
              <a:ext uri="{FF2B5EF4-FFF2-40B4-BE49-F238E27FC236}">
                <a16:creationId xmlns:a16="http://schemas.microsoft.com/office/drawing/2014/main" id="{ACA6F153-E77E-2C42-832A-3394AC9B48B8}"/>
              </a:ext>
            </a:extLst>
          </p:cNvPr>
          <p:cNvGrpSpPr/>
          <p:nvPr/>
        </p:nvGrpSpPr>
        <p:grpSpPr>
          <a:xfrm>
            <a:off x="4395993" y="1490721"/>
            <a:ext cx="460375" cy="487292"/>
            <a:chOff x="4568161" y="1475417"/>
            <a:chExt cx="460375" cy="487292"/>
          </a:xfrm>
        </p:grpSpPr>
        <p:grpSp>
          <p:nvGrpSpPr>
            <p:cNvPr id="719" name="Group 53">
              <a:extLst>
                <a:ext uri="{FF2B5EF4-FFF2-40B4-BE49-F238E27FC236}">
                  <a16:creationId xmlns:a16="http://schemas.microsoft.com/office/drawing/2014/main" id="{8B05B42C-C438-E24D-AFA2-29848597833D}"/>
                </a:ext>
              </a:extLst>
            </p:cNvPr>
            <p:cNvGrpSpPr>
              <a:grpSpLocks/>
            </p:cNvGrpSpPr>
            <p:nvPr/>
          </p:nvGrpSpPr>
          <p:grpSpPr bwMode="auto">
            <a:xfrm>
              <a:off x="4568161" y="1500816"/>
              <a:ext cx="460375" cy="244475"/>
              <a:chOff x="844" y="3337"/>
              <a:chExt cx="290" cy="154"/>
            </a:xfrm>
          </p:grpSpPr>
          <p:sp>
            <p:nvSpPr>
              <p:cNvPr id="720" name="Rectangle 54">
                <a:extLst>
                  <a:ext uri="{FF2B5EF4-FFF2-40B4-BE49-F238E27FC236}">
                    <a16:creationId xmlns:a16="http://schemas.microsoft.com/office/drawing/2014/main" id="{D126321D-B0DA-3244-AC5F-32642BCEE3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21" name="Text Box 55">
                <a:extLst>
                  <a:ext uri="{FF2B5EF4-FFF2-40B4-BE49-F238E27FC236}">
                    <a16:creationId xmlns:a16="http://schemas.microsoft.com/office/drawing/2014/main" id="{BC8AD8C6-CCDE-A54B-8E07-A6320750AFDC}"/>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sp>
          <p:nvSpPr>
            <p:cNvPr id="722" name="AutoShape 88">
              <a:extLst>
                <a:ext uri="{FF2B5EF4-FFF2-40B4-BE49-F238E27FC236}">
                  <a16:creationId xmlns:a16="http://schemas.microsoft.com/office/drawing/2014/main" id="{0C51A2FB-6AD3-AF4D-BF7E-5FC96D20D960}"/>
                </a:ext>
              </a:extLst>
            </p:cNvPr>
            <p:cNvSpPr>
              <a:spLocks noChangeArrowheads="1"/>
            </p:cNvSpPr>
            <p:nvPr/>
          </p:nvSpPr>
          <p:spPr bwMode="auto">
            <a:xfrm>
              <a:off x="4627915" y="1475417"/>
              <a:ext cx="381000" cy="487292"/>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pt-BR" dirty="0">
                <a:solidFill>
                  <a:srgbClr val="000000"/>
                </a:solidFill>
                <a:latin typeface="Arial" charset="0"/>
                <a:ea typeface="ＭＳ Ｐゴシック" charset="0"/>
              </a:endParaRPr>
            </a:p>
          </p:txBody>
        </p:sp>
      </p:grpSp>
    </p:spTree>
    <p:extLst>
      <p:ext uri="{BB962C8B-B14F-4D97-AF65-F5344CB8AC3E}">
        <p14:creationId xmlns:p14="http://schemas.microsoft.com/office/powerpoint/2010/main" val="244866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7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627"/>
                                        </p:tgtEl>
                                        <p:attrNameLst>
                                          <p:attrName>style.visibility</p:attrName>
                                        </p:attrNameLst>
                                      </p:cBhvr>
                                      <p:to>
                                        <p:strVal val="visible"/>
                                      </p:to>
                                    </p:set>
                                  </p:childTnLst>
                                </p:cTn>
                              </p:par>
                            </p:childTnLst>
                          </p:cTn>
                        </p:par>
                        <p:par>
                          <p:cTn id="10" fill="hold">
                            <p:stCondLst>
                              <p:cond delay="0"/>
                            </p:stCondLst>
                            <p:childTnLst>
                              <p:par>
                                <p:cTn id="11" presetID="0" presetClass="path" presetSubtype="0" accel="50000" decel="50000" fill="hold" nodeType="afterEffect">
                                  <p:stCondLst>
                                    <p:cond delay="0"/>
                                  </p:stCondLst>
                                  <p:childTnLst>
                                    <p:animMotion origin="layout" path="M -8.33333E-7 -2.59259E-6 L 0.30208 0.00047 C 0.26823 0.07408 0.22513 0.17477 0.19544 0.24746 " pathEditMode="relative" rAng="0" ptsTypes="AAA">
                                      <p:cBhvr>
                                        <p:cTn id="12" dur="2000" fill="hold"/>
                                        <p:tgtEl>
                                          <p:spTgt spid="627"/>
                                        </p:tgtEl>
                                        <p:attrNameLst>
                                          <p:attrName>ppt_x</p:attrName>
                                          <p:attrName>ppt_y</p:attrName>
                                        </p:attrNameLst>
                                      </p:cBhvr>
                                      <p:rCtr x="15104" y="12361"/>
                                    </p:animMotion>
                                  </p:childTnLst>
                                </p:cTn>
                              </p:par>
                              <p:par>
                                <p:cTn id="13" presetID="9" presetClass="entr" presetSubtype="0" fill="hold" grpId="0" nodeType="withEffect">
                                  <p:stCondLst>
                                    <p:cond delay="0"/>
                                  </p:stCondLst>
                                  <p:childTnLst>
                                    <p:set>
                                      <p:cBhvr>
                                        <p:cTn id="14" dur="1" fill="hold">
                                          <p:stCondLst>
                                            <p:cond delay="0"/>
                                          </p:stCondLst>
                                        </p:cTn>
                                        <p:tgtEl>
                                          <p:spTgt spid="643"/>
                                        </p:tgtEl>
                                        <p:attrNameLst>
                                          <p:attrName>style.visibility</p:attrName>
                                        </p:attrNameLst>
                                      </p:cBhvr>
                                      <p:to>
                                        <p:strVal val="visible"/>
                                      </p:to>
                                    </p:set>
                                    <p:animEffect transition="in" filter="dissolve">
                                      <p:cBhvr>
                                        <p:cTn id="15" dur="1000"/>
                                        <p:tgtEl>
                                          <p:spTgt spid="643"/>
                                        </p:tgtEl>
                                      </p:cBhvr>
                                    </p:animEffect>
                                  </p:childTnLst>
                                </p:cTn>
                              </p:par>
                            </p:childTnLst>
                          </p:cTn>
                        </p:par>
                      </p:childTnLst>
                    </p:cTn>
                  </p:par>
                  <p:par>
                    <p:cTn id="16" fill="hold">
                      <p:stCondLst>
                        <p:cond delay="indefinite"/>
                      </p:stCondLst>
                      <p:childTnLst>
                        <p:par>
                          <p:cTn id="17" fill="hold">
                            <p:stCondLst>
                              <p:cond delay="0"/>
                            </p:stCondLst>
                            <p:childTnLst>
                              <p:par>
                                <p:cTn id="18" presetID="0" presetClass="path" presetSubtype="0" accel="50000" decel="50000" fill="hold" nodeType="clickEffect">
                                  <p:stCondLst>
                                    <p:cond delay="0"/>
                                  </p:stCondLst>
                                  <p:childTnLst>
                                    <p:animMotion origin="layout" path="M 0.19544 0.24746 C 0.22916 0.21204 0.2526 0.20463 0.31184 0.16389 C 0.37122 0.12315 0.45169 0.08102 0.50768 0.0206 C 0.48984 0.02084 0.39205 0.01922 0.37057 0.02037 " pathEditMode="relative" rAng="0" ptsTypes="AAAA">
                                      <p:cBhvr>
                                        <p:cTn id="19" dur="2000" fill="hold"/>
                                        <p:tgtEl>
                                          <p:spTgt spid="627"/>
                                        </p:tgtEl>
                                        <p:attrNameLst>
                                          <p:attrName>ppt_x</p:attrName>
                                          <p:attrName>ppt_y</p:attrName>
                                        </p:attrNameLst>
                                      </p:cBhvr>
                                      <p:rCtr x="15612" y="-11366"/>
                                    </p:animMotion>
                                  </p:childTnLst>
                                </p:cTn>
                              </p:par>
                              <p:par>
                                <p:cTn id="20" presetID="22" presetClass="entr" presetSubtype="2" fill="hold" nodeType="withEffect">
                                  <p:stCondLst>
                                    <p:cond delay="0"/>
                                  </p:stCondLst>
                                  <p:childTnLst>
                                    <p:set>
                                      <p:cBhvr>
                                        <p:cTn id="21" dur="1" fill="hold">
                                          <p:stCondLst>
                                            <p:cond delay="0"/>
                                          </p:stCondLst>
                                        </p:cTn>
                                        <p:tgtEl>
                                          <p:spTgt spid="674"/>
                                        </p:tgtEl>
                                        <p:attrNameLst>
                                          <p:attrName>style.visibility</p:attrName>
                                        </p:attrNameLst>
                                      </p:cBhvr>
                                      <p:to>
                                        <p:strVal val="visible"/>
                                      </p:to>
                                    </p:set>
                                    <p:animEffect transition="in" filter="wipe(right)">
                                      <p:cBhvr>
                                        <p:cTn id="22" dur="500"/>
                                        <p:tgtEl>
                                          <p:spTgt spid="67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44"/>
                                        </p:tgtEl>
                                        <p:attrNameLst>
                                          <p:attrName>style.visibility</p:attrName>
                                        </p:attrNameLst>
                                      </p:cBhvr>
                                      <p:to>
                                        <p:strVal val="visible"/>
                                      </p:to>
                                    </p:set>
                                    <p:animEffect transition="in" filter="dissolve">
                                      <p:cBhvr>
                                        <p:cTn id="25" dur="1000"/>
                                        <p:tgtEl>
                                          <p:spTgt spid="64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627"/>
                                        </p:tgtEl>
                                        <p:attrNameLst>
                                          <p:attrName>style.visibility</p:attrName>
                                        </p:attrNameLst>
                                      </p:cBhvr>
                                      <p:to>
                                        <p:strVal val="hidden"/>
                                      </p:to>
                                    </p:set>
                                  </p:childTnLst>
                                </p:cTn>
                              </p:par>
                            </p:childTnLst>
                          </p:cTn>
                        </p:par>
                        <p:par>
                          <p:cTn id="30" fill="hold">
                            <p:stCondLst>
                              <p:cond delay="0"/>
                            </p:stCondLst>
                            <p:childTnLst>
                              <p:par>
                                <p:cTn id="31" presetID="22" presetClass="entr" presetSubtype="4" fill="hold" nodeType="afterEffect">
                                  <p:stCondLst>
                                    <p:cond delay="0"/>
                                  </p:stCondLst>
                                  <p:childTnLst>
                                    <p:set>
                                      <p:cBhvr>
                                        <p:cTn id="32" dur="1" fill="hold">
                                          <p:stCondLst>
                                            <p:cond delay="0"/>
                                          </p:stCondLst>
                                        </p:cTn>
                                        <p:tgtEl>
                                          <p:spTgt spid="683"/>
                                        </p:tgtEl>
                                        <p:attrNameLst>
                                          <p:attrName>style.visibility</p:attrName>
                                        </p:attrNameLst>
                                      </p:cBhvr>
                                      <p:to>
                                        <p:strVal val="visible"/>
                                      </p:to>
                                    </p:set>
                                    <p:animEffect transition="in" filter="wipe(down)">
                                      <p:cBhvr>
                                        <p:cTn id="33" dur="1000"/>
                                        <p:tgtEl>
                                          <p:spTgt spid="683"/>
                                        </p:tgtEl>
                                      </p:cBhvr>
                                    </p:animEffect>
                                  </p:childTnLst>
                                </p:cTn>
                              </p:par>
                              <p:par>
                                <p:cTn id="34" presetID="9" presetClass="entr" presetSubtype="0" fill="hold" nodeType="withEffect">
                                  <p:stCondLst>
                                    <p:cond delay="0"/>
                                  </p:stCondLst>
                                  <p:childTnLst>
                                    <p:set>
                                      <p:cBhvr>
                                        <p:cTn id="35" dur="1" fill="hold">
                                          <p:stCondLst>
                                            <p:cond delay="0"/>
                                          </p:stCondLst>
                                        </p:cTn>
                                        <p:tgtEl>
                                          <p:spTgt spid="645">
                                            <p:txEl>
                                              <p:pRg st="0" end="0"/>
                                            </p:txEl>
                                          </p:spTgt>
                                        </p:tgtEl>
                                        <p:attrNameLst>
                                          <p:attrName>style.visibility</p:attrName>
                                        </p:attrNameLst>
                                      </p:cBhvr>
                                      <p:to>
                                        <p:strVal val="visible"/>
                                      </p:to>
                                    </p:set>
                                    <p:animEffect transition="in" filter="dissolve">
                                      <p:cBhvr>
                                        <p:cTn id="36" dur="1000"/>
                                        <p:tgtEl>
                                          <p:spTgt spid="64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645">
                                            <p:txEl>
                                              <p:pRg st="1" end="1"/>
                                            </p:txEl>
                                          </p:spTgt>
                                        </p:tgtEl>
                                        <p:attrNameLst>
                                          <p:attrName>style.visibility</p:attrName>
                                        </p:attrNameLst>
                                      </p:cBhvr>
                                      <p:to>
                                        <p:strVal val="visible"/>
                                      </p:to>
                                    </p:set>
                                    <p:animEffect transition="in" filter="dissolve">
                                      <p:cBhvr>
                                        <p:cTn id="41" dur="1000"/>
                                        <p:tgtEl>
                                          <p:spTgt spid="645">
                                            <p:txEl>
                                              <p:pRg st="1" end="1"/>
                                            </p:txEl>
                                          </p:spTgt>
                                        </p:tgtEl>
                                      </p:cBhvr>
                                    </p:animEffect>
                                  </p:childTnLst>
                                </p:cTn>
                              </p:par>
                              <p:par>
                                <p:cTn id="42" presetID="22" presetClass="entr" presetSubtype="1" fill="hold"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44"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pt-BR" b="0" dirty="0">
                <a:latin typeface="+mn-lt"/>
              </a:rPr>
              <a:t>Um dia na vida… conexão TCP carregando HTTP</a:t>
            </a:r>
            <a:endParaRPr lang="pt-BR"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pt-BR" dirty="0"/>
              <a:t>Link </a:t>
            </a:r>
            <a:r>
              <a:rPr lang="pt-BR" dirty="0" err="1"/>
              <a:t>Layer</a:t>
            </a:r>
            <a:r>
              <a:rPr lang="pt-BR" dirty="0"/>
              <a:t>: 6-</a:t>
            </a:r>
            <a:fld id="{C4204591-24BD-A542-B9D5-F8D8A88D2FEE}" type="slidenum">
              <a:rPr lang="pt-BR" smtClean="0"/>
              <a:pPr/>
              <a:t>116</a:t>
            </a:fld>
            <a:endParaRPr lang="pt-BR"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74759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rede da </a:t>
            </a:r>
            <a:r>
              <a:rPr lang="pt-BR" sz="1600" i="0" dirty="0" err="1">
                <a:solidFill>
                  <a:srgbClr val="000000"/>
                </a:solidFill>
                <a:latin typeface="Arial" charset="0"/>
              </a:rPr>
              <a:t>Comcast</a:t>
            </a:r>
            <a:endParaRPr lang="pt-BR" sz="1600" i="0" dirty="0">
              <a:solidFill>
                <a:srgbClr val="000000"/>
              </a:solidFill>
              <a:latin typeface="Arial" charset="0"/>
            </a:endParaRPr>
          </a:p>
          <a:p>
            <a:pPr fontAlgn="base">
              <a:spcBef>
                <a:spcPct val="0"/>
              </a:spcBef>
              <a:spcAft>
                <a:spcPct val="0"/>
              </a:spcAft>
            </a:pPr>
            <a:r>
              <a:rPr lang="pt-BR"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235032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servidor web do Google</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28"/>
              <a:chOff x="569" y="2954"/>
              <a:chExt cx="500" cy="828"/>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7" y="2954"/>
                <a:ext cx="449"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542" name="Group 325">
            <a:extLst>
              <a:ext uri="{FF2B5EF4-FFF2-40B4-BE49-F238E27FC236}">
                <a16:creationId xmlns:a16="http://schemas.microsoft.com/office/drawing/2014/main" id="{44BB38E6-E14F-E243-A361-68D05E58CCCB}"/>
              </a:ext>
            </a:extLst>
          </p:cNvPr>
          <p:cNvGrpSpPr>
            <a:grpSpLocks/>
          </p:cNvGrpSpPr>
          <p:nvPr/>
        </p:nvGrpSpPr>
        <p:grpSpPr bwMode="auto">
          <a:xfrm>
            <a:off x="571500" y="1568450"/>
            <a:ext cx="515937" cy="333375"/>
            <a:chOff x="328" y="678"/>
            <a:chExt cx="325" cy="210"/>
          </a:xfrm>
        </p:grpSpPr>
        <p:grpSp>
          <p:nvGrpSpPr>
            <p:cNvPr id="543" name="Group 52">
              <a:extLst>
                <a:ext uri="{FF2B5EF4-FFF2-40B4-BE49-F238E27FC236}">
                  <a16:creationId xmlns:a16="http://schemas.microsoft.com/office/drawing/2014/main" id="{0A8D6708-4609-6945-A946-E47D0AA23BB2}"/>
                </a:ext>
              </a:extLst>
            </p:cNvPr>
            <p:cNvGrpSpPr>
              <a:grpSpLocks/>
            </p:cNvGrpSpPr>
            <p:nvPr/>
          </p:nvGrpSpPr>
          <p:grpSpPr bwMode="auto">
            <a:xfrm>
              <a:off x="328" y="693"/>
              <a:ext cx="325" cy="154"/>
              <a:chOff x="844" y="3337"/>
              <a:chExt cx="325" cy="154"/>
            </a:xfrm>
          </p:grpSpPr>
          <p:sp>
            <p:nvSpPr>
              <p:cNvPr id="545" name="Rectangle 53">
                <a:extLst>
                  <a:ext uri="{FF2B5EF4-FFF2-40B4-BE49-F238E27FC236}">
                    <a16:creationId xmlns:a16="http://schemas.microsoft.com/office/drawing/2014/main" id="{B6E73418-9916-914F-BAF1-61EBBD28B20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6" name="Text Box 54">
                <a:extLst>
                  <a:ext uri="{FF2B5EF4-FFF2-40B4-BE49-F238E27FC236}">
                    <a16:creationId xmlns:a16="http://schemas.microsoft.com/office/drawing/2014/main" id="{EB3D178B-2079-974C-BBAF-D1859C342A9B}"/>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sp>
          <p:nvSpPr>
            <p:cNvPr id="544" name="AutoShape 85">
              <a:extLst>
                <a:ext uri="{FF2B5EF4-FFF2-40B4-BE49-F238E27FC236}">
                  <a16:creationId xmlns:a16="http://schemas.microsoft.com/office/drawing/2014/main" id="{B164A8CC-CDC1-E443-A720-0B9C1A59CAA0}"/>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47" name="Rectangle 100">
            <a:extLst>
              <a:ext uri="{FF2B5EF4-FFF2-40B4-BE49-F238E27FC236}">
                <a16:creationId xmlns:a16="http://schemas.microsoft.com/office/drawing/2014/main" id="{736B0FF4-A2E8-AE45-921A-22C015CB3530}"/>
              </a:ext>
            </a:extLst>
          </p:cNvPr>
          <p:cNvSpPr>
            <a:spLocks noChangeArrowheads="1"/>
          </p:cNvSpPr>
          <p:nvPr/>
        </p:nvSpPr>
        <p:spPr bwMode="auto">
          <a:xfrm>
            <a:off x="7088188" y="1342670"/>
            <a:ext cx="4227512"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para enviar solicitação HTTP, o cliente primeiro abre </a:t>
            </a:r>
            <a:r>
              <a:rPr lang="pt-BR" sz="2800" dirty="0">
                <a:solidFill>
                  <a:srgbClr val="C00000"/>
                </a:solidFill>
                <a:ea typeface="ＭＳ Ｐゴシック" charset="0"/>
              </a:rPr>
              <a:t>socket TCP</a:t>
            </a:r>
            <a:r>
              <a:rPr lang="pt-BR" sz="2800" dirty="0">
                <a:solidFill>
                  <a:srgbClr val="000000"/>
                </a:solidFill>
                <a:ea typeface="ＭＳ Ｐゴシック" charset="0"/>
              </a:rPr>
              <a:t> para o servidor web</a:t>
            </a:r>
          </a:p>
        </p:txBody>
      </p:sp>
      <p:sp>
        <p:nvSpPr>
          <p:cNvPr id="548" name="Rectangle 101">
            <a:extLst>
              <a:ext uri="{FF2B5EF4-FFF2-40B4-BE49-F238E27FC236}">
                <a16:creationId xmlns:a16="http://schemas.microsoft.com/office/drawing/2014/main" id="{FC65F5D7-75A7-7843-969E-B8C83BD5E3C0}"/>
              </a:ext>
            </a:extLst>
          </p:cNvPr>
          <p:cNvSpPr>
            <a:spLocks noChangeArrowheads="1"/>
          </p:cNvSpPr>
          <p:nvPr/>
        </p:nvSpPr>
        <p:spPr bwMode="auto">
          <a:xfrm>
            <a:off x="7040562" y="2856441"/>
            <a:ext cx="4783138"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C00000"/>
                </a:solidFill>
                <a:ea typeface="ＭＳ Ｐゴシック" charset="0"/>
              </a:rPr>
              <a:t>segmento TCP SYN </a:t>
            </a:r>
            <a:r>
              <a:rPr lang="pt-BR" sz="2400" dirty="0">
                <a:solidFill>
                  <a:srgbClr val="000000"/>
                </a:solidFill>
                <a:ea typeface="ＭＳ Ｐゴシック" charset="0"/>
              </a:rPr>
              <a:t>(passo 1 no </a:t>
            </a:r>
            <a:r>
              <a:rPr lang="pt-BR" sz="2400" i="1" dirty="0" err="1">
                <a:solidFill>
                  <a:srgbClr val="000000"/>
                </a:solidFill>
                <a:ea typeface="ＭＳ Ｐゴシック" charset="0"/>
              </a:rPr>
              <a:t>handshake</a:t>
            </a:r>
            <a:r>
              <a:rPr lang="pt-BR" sz="2400" dirty="0">
                <a:solidFill>
                  <a:srgbClr val="000000"/>
                </a:solidFill>
                <a:ea typeface="ＭＳ Ｐゴシック" charset="0"/>
              </a:rPr>
              <a:t> de 3 vias do TCP)</a:t>
            </a:r>
            <a:r>
              <a:rPr lang="pt-BR" sz="2800" dirty="0">
                <a:solidFill>
                  <a:srgbClr val="000000"/>
                </a:solidFill>
                <a:ea typeface="ＭＳ Ｐゴシック" charset="0"/>
              </a:rPr>
              <a:t> roteado entre domínios para o servidor web</a:t>
            </a:r>
          </a:p>
        </p:txBody>
      </p:sp>
      <p:sp>
        <p:nvSpPr>
          <p:cNvPr id="549" name="Rectangle 102">
            <a:extLst>
              <a:ext uri="{FF2B5EF4-FFF2-40B4-BE49-F238E27FC236}">
                <a16:creationId xmlns:a16="http://schemas.microsoft.com/office/drawing/2014/main" id="{51C744F0-EF71-344A-B333-4EEF1D8021EC}"/>
              </a:ext>
            </a:extLst>
          </p:cNvPr>
          <p:cNvSpPr>
            <a:spLocks noChangeArrowheads="1"/>
          </p:cNvSpPr>
          <p:nvPr/>
        </p:nvSpPr>
        <p:spPr bwMode="auto">
          <a:xfrm>
            <a:off x="7081837" y="5510384"/>
            <a:ext cx="4997745"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C00000"/>
                </a:solidFill>
                <a:ea typeface="ＭＳ Ｐゴシック" charset="0"/>
              </a:rPr>
              <a:t>conexão TCP estabelecida!</a:t>
            </a:r>
          </a:p>
        </p:txBody>
      </p:sp>
      <p:grpSp>
        <p:nvGrpSpPr>
          <p:cNvPr id="550" name="Group 314">
            <a:extLst>
              <a:ext uri="{FF2B5EF4-FFF2-40B4-BE49-F238E27FC236}">
                <a16:creationId xmlns:a16="http://schemas.microsoft.com/office/drawing/2014/main" id="{4E3B24CA-FEEE-3E47-9A58-189AE2727095}"/>
              </a:ext>
            </a:extLst>
          </p:cNvPr>
          <p:cNvGrpSpPr>
            <a:grpSpLocks/>
          </p:cNvGrpSpPr>
          <p:nvPr/>
        </p:nvGrpSpPr>
        <p:grpSpPr bwMode="auto">
          <a:xfrm>
            <a:off x="207962" y="2414588"/>
            <a:ext cx="1081088" cy="244475"/>
            <a:chOff x="410" y="1508"/>
            <a:chExt cx="681" cy="154"/>
          </a:xfrm>
        </p:grpSpPr>
        <p:sp>
          <p:nvSpPr>
            <p:cNvPr id="551" name="Rectangle 99">
              <a:extLst>
                <a:ext uri="{FF2B5EF4-FFF2-40B4-BE49-F238E27FC236}">
                  <a16:creationId xmlns:a16="http://schemas.microsoft.com/office/drawing/2014/main" id="{287E07CE-E274-3F4D-96B8-D3177BBB1253}"/>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2" name="Rectangle 95">
              <a:extLst>
                <a:ext uri="{FF2B5EF4-FFF2-40B4-BE49-F238E27FC236}">
                  <a16:creationId xmlns:a16="http://schemas.microsoft.com/office/drawing/2014/main" id="{8886EA9A-C5FF-A347-84C6-EC7C6AFE8224}"/>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3" name="Rectangle 96">
              <a:extLst>
                <a:ext uri="{FF2B5EF4-FFF2-40B4-BE49-F238E27FC236}">
                  <a16:creationId xmlns:a16="http://schemas.microsoft.com/office/drawing/2014/main" id="{3E962067-480B-FE47-A3AE-7153A4C453BE}"/>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4" name="Rectangle 97">
              <a:extLst>
                <a:ext uri="{FF2B5EF4-FFF2-40B4-BE49-F238E27FC236}">
                  <a16:creationId xmlns:a16="http://schemas.microsoft.com/office/drawing/2014/main" id="{B4CDB1AD-3C2F-3347-A517-1F1AEEF6DAB9}"/>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5" name="Rectangle 98">
              <a:extLst>
                <a:ext uri="{FF2B5EF4-FFF2-40B4-BE49-F238E27FC236}">
                  <a16:creationId xmlns:a16="http://schemas.microsoft.com/office/drawing/2014/main" id="{B0AC5248-EFDD-2142-9FBF-32AD6EF4B22E}"/>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56" name="Group 310">
              <a:extLst>
                <a:ext uri="{FF2B5EF4-FFF2-40B4-BE49-F238E27FC236}">
                  <a16:creationId xmlns:a16="http://schemas.microsoft.com/office/drawing/2014/main" id="{24999875-A88C-FD45-9FAA-ED70B2D1AA82}"/>
                </a:ext>
              </a:extLst>
            </p:cNvPr>
            <p:cNvGrpSpPr>
              <a:grpSpLocks/>
            </p:cNvGrpSpPr>
            <p:nvPr/>
          </p:nvGrpSpPr>
          <p:grpSpPr bwMode="auto">
            <a:xfrm>
              <a:off x="647" y="1508"/>
              <a:ext cx="354" cy="154"/>
              <a:chOff x="290" y="875"/>
              <a:chExt cx="354" cy="154"/>
            </a:xfrm>
          </p:grpSpPr>
          <p:sp>
            <p:nvSpPr>
              <p:cNvPr id="557" name="Rectangle 311">
                <a:extLst>
                  <a:ext uri="{FF2B5EF4-FFF2-40B4-BE49-F238E27FC236}">
                    <a16:creationId xmlns:a16="http://schemas.microsoft.com/office/drawing/2014/main" id="{D865E817-3F6A-2344-8E60-F652C9FDE54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8" name="Rectangle 312">
                <a:extLst>
                  <a:ext uri="{FF2B5EF4-FFF2-40B4-BE49-F238E27FC236}">
                    <a16:creationId xmlns:a16="http://schemas.microsoft.com/office/drawing/2014/main" id="{197093E6-8F10-9442-89AF-4F26EE9D4479}"/>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9" name="Text Box 313">
                <a:extLst>
                  <a:ext uri="{FF2B5EF4-FFF2-40B4-BE49-F238E27FC236}">
                    <a16:creationId xmlns:a16="http://schemas.microsoft.com/office/drawing/2014/main" id="{4A84191B-BE9C-EE49-85DF-BE63E57CAEE3}"/>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t>
                </a:r>
              </a:p>
            </p:txBody>
          </p:sp>
        </p:grpSp>
      </p:grpSp>
      <p:grpSp>
        <p:nvGrpSpPr>
          <p:cNvPr id="560" name="Group 326">
            <a:extLst>
              <a:ext uri="{FF2B5EF4-FFF2-40B4-BE49-F238E27FC236}">
                <a16:creationId xmlns:a16="http://schemas.microsoft.com/office/drawing/2014/main" id="{6035F0FF-3872-4E4A-B014-49029AA39D2F}"/>
              </a:ext>
            </a:extLst>
          </p:cNvPr>
          <p:cNvGrpSpPr>
            <a:grpSpLocks/>
          </p:cNvGrpSpPr>
          <p:nvPr/>
        </p:nvGrpSpPr>
        <p:grpSpPr bwMode="auto">
          <a:xfrm>
            <a:off x="549275" y="4546600"/>
            <a:ext cx="1081088" cy="782638"/>
            <a:chOff x="59" y="863"/>
            <a:chExt cx="681" cy="493"/>
          </a:xfrm>
        </p:grpSpPr>
        <p:grpSp>
          <p:nvGrpSpPr>
            <p:cNvPr id="561" name="Group 68">
              <a:extLst>
                <a:ext uri="{FF2B5EF4-FFF2-40B4-BE49-F238E27FC236}">
                  <a16:creationId xmlns:a16="http://schemas.microsoft.com/office/drawing/2014/main" id="{05F3B1DD-FD64-574D-A15D-8719F0552CD8}"/>
                </a:ext>
              </a:extLst>
            </p:cNvPr>
            <p:cNvGrpSpPr>
              <a:grpSpLocks/>
            </p:cNvGrpSpPr>
            <p:nvPr/>
          </p:nvGrpSpPr>
          <p:grpSpPr bwMode="auto">
            <a:xfrm>
              <a:off x="177" y="1042"/>
              <a:ext cx="480" cy="112"/>
              <a:chOff x="627" y="3377"/>
              <a:chExt cx="480" cy="112"/>
            </a:xfrm>
          </p:grpSpPr>
          <p:sp>
            <p:nvSpPr>
              <p:cNvPr id="723" name="Rectangle 69">
                <a:extLst>
                  <a:ext uri="{FF2B5EF4-FFF2-40B4-BE49-F238E27FC236}">
                    <a16:creationId xmlns:a16="http://schemas.microsoft.com/office/drawing/2014/main" id="{0ECCD2F8-075F-0A4D-B835-3EDF82D224F4}"/>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24" name="Rectangle 70">
                <a:extLst>
                  <a:ext uri="{FF2B5EF4-FFF2-40B4-BE49-F238E27FC236}">
                    <a16:creationId xmlns:a16="http://schemas.microsoft.com/office/drawing/2014/main" id="{EBF470C4-203D-234A-BB30-E9BF4F288720}"/>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562" name="Group 301">
              <a:extLst>
                <a:ext uri="{FF2B5EF4-FFF2-40B4-BE49-F238E27FC236}">
                  <a16:creationId xmlns:a16="http://schemas.microsoft.com/office/drawing/2014/main" id="{E2F59A8B-1798-8245-B3C6-525C81A83512}"/>
                </a:ext>
              </a:extLst>
            </p:cNvPr>
            <p:cNvGrpSpPr>
              <a:grpSpLocks/>
            </p:cNvGrpSpPr>
            <p:nvPr/>
          </p:nvGrpSpPr>
          <p:grpSpPr bwMode="auto">
            <a:xfrm>
              <a:off x="290" y="863"/>
              <a:ext cx="354" cy="154"/>
              <a:chOff x="290" y="875"/>
              <a:chExt cx="354" cy="154"/>
            </a:xfrm>
          </p:grpSpPr>
          <p:sp>
            <p:nvSpPr>
              <p:cNvPr id="646" name="Rectangle 59">
                <a:extLst>
                  <a:ext uri="{FF2B5EF4-FFF2-40B4-BE49-F238E27FC236}">
                    <a16:creationId xmlns:a16="http://schemas.microsoft.com/office/drawing/2014/main" id="{9FDB2F95-1041-4549-879B-1B6E036E1079}"/>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7" name="Rectangle 60">
                <a:extLst>
                  <a:ext uri="{FF2B5EF4-FFF2-40B4-BE49-F238E27FC236}">
                    <a16:creationId xmlns:a16="http://schemas.microsoft.com/office/drawing/2014/main" id="{D867A23D-4E29-624B-9F72-E29177D4C51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73" name="Text Box 297">
                <a:extLst>
                  <a:ext uri="{FF2B5EF4-FFF2-40B4-BE49-F238E27FC236}">
                    <a16:creationId xmlns:a16="http://schemas.microsoft.com/office/drawing/2014/main" id="{2CD54253-7CF3-C34D-B65E-37D425B4516D}"/>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t>
                </a:r>
              </a:p>
            </p:txBody>
          </p:sp>
        </p:grpSp>
        <p:grpSp>
          <p:nvGrpSpPr>
            <p:cNvPr id="563" name="Group 302">
              <a:extLst>
                <a:ext uri="{FF2B5EF4-FFF2-40B4-BE49-F238E27FC236}">
                  <a16:creationId xmlns:a16="http://schemas.microsoft.com/office/drawing/2014/main" id="{27EAE6D6-CC8D-BC4B-985B-D73103885275}"/>
                </a:ext>
              </a:extLst>
            </p:cNvPr>
            <p:cNvGrpSpPr>
              <a:grpSpLocks/>
            </p:cNvGrpSpPr>
            <p:nvPr/>
          </p:nvGrpSpPr>
          <p:grpSpPr bwMode="auto">
            <a:xfrm>
              <a:off x="284" y="1022"/>
              <a:ext cx="354" cy="154"/>
              <a:chOff x="290" y="875"/>
              <a:chExt cx="354" cy="154"/>
            </a:xfrm>
          </p:grpSpPr>
          <p:sp>
            <p:nvSpPr>
              <p:cNvPr id="574" name="Rectangle 303">
                <a:extLst>
                  <a:ext uri="{FF2B5EF4-FFF2-40B4-BE49-F238E27FC236}">
                    <a16:creationId xmlns:a16="http://schemas.microsoft.com/office/drawing/2014/main" id="{161A0B61-4B46-1246-B317-2A22E46F68E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5" name="Rectangle 304">
                <a:extLst>
                  <a:ext uri="{FF2B5EF4-FFF2-40B4-BE49-F238E27FC236}">
                    <a16:creationId xmlns:a16="http://schemas.microsoft.com/office/drawing/2014/main" id="{6CF3ECE3-58C4-8F4C-91B7-8E5A9B5C96BB}"/>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6" name="Text Box 305">
                <a:extLst>
                  <a:ext uri="{FF2B5EF4-FFF2-40B4-BE49-F238E27FC236}">
                    <a16:creationId xmlns:a16="http://schemas.microsoft.com/office/drawing/2014/main" id="{BADE4FCB-B8A8-034E-9598-B068A1572549}"/>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t>
                </a:r>
              </a:p>
            </p:txBody>
          </p:sp>
        </p:grpSp>
        <p:grpSp>
          <p:nvGrpSpPr>
            <p:cNvPr id="564" name="Group 315">
              <a:extLst>
                <a:ext uri="{FF2B5EF4-FFF2-40B4-BE49-F238E27FC236}">
                  <a16:creationId xmlns:a16="http://schemas.microsoft.com/office/drawing/2014/main" id="{D29235BE-BACD-D946-AB55-0AA77A9B458F}"/>
                </a:ext>
              </a:extLst>
            </p:cNvPr>
            <p:cNvGrpSpPr>
              <a:grpSpLocks/>
            </p:cNvGrpSpPr>
            <p:nvPr/>
          </p:nvGrpSpPr>
          <p:grpSpPr bwMode="auto">
            <a:xfrm>
              <a:off x="59" y="1202"/>
              <a:ext cx="681" cy="154"/>
              <a:chOff x="410" y="1508"/>
              <a:chExt cx="681" cy="154"/>
            </a:xfrm>
          </p:grpSpPr>
          <p:sp>
            <p:nvSpPr>
              <p:cNvPr id="565" name="Rectangle 316">
                <a:extLst>
                  <a:ext uri="{FF2B5EF4-FFF2-40B4-BE49-F238E27FC236}">
                    <a16:creationId xmlns:a16="http://schemas.microsoft.com/office/drawing/2014/main" id="{71D1FC90-B0D4-0748-B73C-0C001AABA568}"/>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6" name="Rectangle 317">
                <a:extLst>
                  <a:ext uri="{FF2B5EF4-FFF2-40B4-BE49-F238E27FC236}">
                    <a16:creationId xmlns:a16="http://schemas.microsoft.com/office/drawing/2014/main" id="{259D6AF6-E31C-B04A-985C-2997A516D2CA}"/>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7" name="Rectangle 318">
                <a:extLst>
                  <a:ext uri="{FF2B5EF4-FFF2-40B4-BE49-F238E27FC236}">
                    <a16:creationId xmlns:a16="http://schemas.microsoft.com/office/drawing/2014/main" id="{2A231446-5FA9-CF40-928B-8DF94AD2EF2A}"/>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8" name="Rectangle 319">
                <a:extLst>
                  <a:ext uri="{FF2B5EF4-FFF2-40B4-BE49-F238E27FC236}">
                    <a16:creationId xmlns:a16="http://schemas.microsoft.com/office/drawing/2014/main" id="{8323599A-5DB9-4848-8D70-91081A64AF06}"/>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9" name="Rectangle 320">
                <a:extLst>
                  <a:ext uri="{FF2B5EF4-FFF2-40B4-BE49-F238E27FC236}">
                    <a16:creationId xmlns:a16="http://schemas.microsoft.com/office/drawing/2014/main" id="{F497CB89-2EBF-0144-AF05-9D589F90067A}"/>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70" name="Group 321">
                <a:extLst>
                  <a:ext uri="{FF2B5EF4-FFF2-40B4-BE49-F238E27FC236}">
                    <a16:creationId xmlns:a16="http://schemas.microsoft.com/office/drawing/2014/main" id="{BD18992D-86F7-8246-A366-53CBF4FFE4C7}"/>
                  </a:ext>
                </a:extLst>
              </p:cNvPr>
              <p:cNvGrpSpPr>
                <a:grpSpLocks/>
              </p:cNvGrpSpPr>
              <p:nvPr/>
            </p:nvGrpSpPr>
            <p:grpSpPr bwMode="auto">
              <a:xfrm>
                <a:off x="647" y="1508"/>
                <a:ext cx="354" cy="154"/>
                <a:chOff x="290" y="875"/>
                <a:chExt cx="354" cy="154"/>
              </a:xfrm>
            </p:grpSpPr>
            <p:sp>
              <p:nvSpPr>
                <p:cNvPr id="571" name="Rectangle 322">
                  <a:extLst>
                    <a:ext uri="{FF2B5EF4-FFF2-40B4-BE49-F238E27FC236}">
                      <a16:creationId xmlns:a16="http://schemas.microsoft.com/office/drawing/2014/main" id="{D1798245-1945-B24B-957C-B072AF1AF40B}"/>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2" name="Rectangle 323">
                  <a:extLst>
                    <a:ext uri="{FF2B5EF4-FFF2-40B4-BE49-F238E27FC236}">
                      <a16:creationId xmlns:a16="http://schemas.microsoft.com/office/drawing/2014/main" id="{E643A63C-1C57-B945-8DAB-10DAD13D9A8A}"/>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3" name="Text Box 324">
                  <a:extLst>
                    <a:ext uri="{FF2B5EF4-FFF2-40B4-BE49-F238E27FC236}">
                      <a16:creationId xmlns:a16="http://schemas.microsoft.com/office/drawing/2014/main" id="{A6BFAAD3-2439-FF41-9F7B-7FAA3A2AACE6}"/>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t>
                  </a:r>
                </a:p>
              </p:txBody>
            </p:sp>
          </p:gr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45" y="2954"/>
                <a:ext cx="374"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734" name="Group 337">
            <a:extLst>
              <a:ext uri="{FF2B5EF4-FFF2-40B4-BE49-F238E27FC236}">
                <a16:creationId xmlns:a16="http://schemas.microsoft.com/office/drawing/2014/main" id="{BDBCD45F-1F7A-9543-8559-5895A90FD148}"/>
              </a:ext>
            </a:extLst>
          </p:cNvPr>
          <p:cNvGrpSpPr>
            <a:grpSpLocks/>
          </p:cNvGrpSpPr>
          <p:nvPr/>
        </p:nvGrpSpPr>
        <p:grpSpPr bwMode="auto">
          <a:xfrm>
            <a:off x="207962" y="1870075"/>
            <a:ext cx="1081088" cy="782638"/>
            <a:chOff x="59" y="863"/>
            <a:chExt cx="681" cy="493"/>
          </a:xfrm>
        </p:grpSpPr>
        <p:grpSp>
          <p:nvGrpSpPr>
            <p:cNvPr id="735" name="Group 338">
              <a:extLst>
                <a:ext uri="{FF2B5EF4-FFF2-40B4-BE49-F238E27FC236}">
                  <a16:creationId xmlns:a16="http://schemas.microsoft.com/office/drawing/2014/main" id="{0241F242-E3E0-E04C-9D42-A8DA1F4635FC}"/>
                </a:ext>
              </a:extLst>
            </p:cNvPr>
            <p:cNvGrpSpPr>
              <a:grpSpLocks/>
            </p:cNvGrpSpPr>
            <p:nvPr/>
          </p:nvGrpSpPr>
          <p:grpSpPr bwMode="auto">
            <a:xfrm>
              <a:off x="177" y="1042"/>
              <a:ext cx="480" cy="112"/>
              <a:chOff x="627" y="3377"/>
              <a:chExt cx="480" cy="112"/>
            </a:xfrm>
          </p:grpSpPr>
          <p:sp>
            <p:nvSpPr>
              <p:cNvPr id="754" name="Rectangle 339">
                <a:extLst>
                  <a:ext uri="{FF2B5EF4-FFF2-40B4-BE49-F238E27FC236}">
                    <a16:creationId xmlns:a16="http://schemas.microsoft.com/office/drawing/2014/main" id="{40719677-5F13-A547-B939-37B964C39DF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55" name="Rectangle 340">
                <a:extLst>
                  <a:ext uri="{FF2B5EF4-FFF2-40B4-BE49-F238E27FC236}">
                    <a16:creationId xmlns:a16="http://schemas.microsoft.com/office/drawing/2014/main" id="{8FBD903F-689E-1E4F-A4E8-B865330E9ED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736" name="Group 341">
              <a:extLst>
                <a:ext uri="{FF2B5EF4-FFF2-40B4-BE49-F238E27FC236}">
                  <a16:creationId xmlns:a16="http://schemas.microsoft.com/office/drawing/2014/main" id="{D3A49F13-3F7D-AF43-A7B5-75D42D3F01BE}"/>
                </a:ext>
              </a:extLst>
            </p:cNvPr>
            <p:cNvGrpSpPr>
              <a:grpSpLocks/>
            </p:cNvGrpSpPr>
            <p:nvPr/>
          </p:nvGrpSpPr>
          <p:grpSpPr bwMode="auto">
            <a:xfrm>
              <a:off x="290" y="863"/>
              <a:ext cx="354" cy="154"/>
              <a:chOff x="290" y="875"/>
              <a:chExt cx="354" cy="154"/>
            </a:xfrm>
          </p:grpSpPr>
          <p:sp>
            <p:nvSpPr>
              <p:cNvPr id="751" name="Rectangle 342">
                <a:extLst>
                  <a:ext uri="{FF2B5EF4-FFF2-40B4-BE49-F238E27FC236}">
                    <a16:creationId xmlns:a16="http://schemas.microsoft.com/office/drawing/2014/main" id="{6560040F-827B-4144-9A62-12A938DFBC2F}"/>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52" name="Rectangle 343">
                <a:extLst>
                  <a:ext uri="{FF2B5EF4-FFF2-40B4-BE49-F238E27FC236}">
                    <a16:creationId xmlns:a16="http://schemas.microsoft.com/office/drawing/2014/main" id="{4979BB7B-93B5-3A44-9BF4-72A3A854B33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53" name="Text Box 344">
                <a:extLst>
                  <a:ext uri="{FF2B5EF4-FFF2-40B4-BE49-F238E27FC236}">
                    <a16:creationId xmlns:a16="http://schemas.microsoft.com/office/drawing/2014/main" id="{C02CFF55-650B-AD4A-92D7-CDA2D2C4C11A}"/>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t>
                </a:r>
              </a:p>
            </p:txBody>
          </p:sp>
        </p:grpSp>
        <p:grpSp>
          <p:nvGrpSpPr>
            <p:cNvPr id="737" name="Group 345">
              <a:extLst>
                <a:ext uri="{FF2B5EF4-FFF2-40B4-BE49-F238E27FC236}">
                  <a16:creationId xmlns:a16="http://schemas.microsoft.com/office/drawing/2014/main" id="{B6AC2CCC-A76E-2445-8246-899C8784EAA2}"/>
                </a:ext>
              </a:extLst>
            </p:cNvPr>
            <p:cNvGrpSpPr>
              <a:grpSpLocks/>
            </p:cNvGrpSpPr>
            <p:nvPr/>
          </p:nvGrpSpPr>
          <p:grpSpPr bwMode="auto">
            <a:xfrm>
              <a:off x="284" y="1022"/>
              <a:ext cx="354" cy="154"/>
              <a:chOff x="290" y="875"/>
              <a:chExt cx="354" cy="154"/>
            </a:xfrm>
          </p:grpSpPr>
          <p:sp>
            <p:nvSpPr>
              <p:cNvPr id="748" name="Rectangle 346">
                <a:extLst>
                  <a:ext uri="{FF2B5EF4-FFF2-40B4-BE49-F238E27FC236}">
                    <a16:creationId xmlns:a16="http://schemas.microsoft.com/office/drawing/2014/main" id="{91D927BE-A5DA-AB48-AF73-32631E45BF11}"/>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49" name="Rectangle 347">
                <a:extLst>
                  <a:ext uri="{FF2B5EF4-FFF2-40B4-BE49-F238E27FC236}">
                    <a16:creationId xmlns:a16="http://schemas.microsoft.com/office/drawing/2014/main" id="{7BE391C6-43DB-3043-B89D-6DEE17F0E053}"/>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50" name="Text Box 348">
                <a:extLst>
                  <a:ext uri="{FF2B5EF4-FFF2-40B4-BE49-F238E27FC236}">
                    <a16:creationId xmlns:a16="http://schemas.microsoft.com/office/drawing/2014/main" id="{78193E8E-5EDB-3C4B-908D-01FFF86C6A77}"/>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t>
                </a:r>
              </a:p>
            </p:txBody>
          </p:sp>
        </p:grpSp>
        <p:grpSp>
          <p:nvGrpSpPr>
            <p:cNvPr id="738" name="Group 349">
              <a:extLst>
                <a:ext uri="{FF2B5EF4-FFF2-40B4-BE49-F238E27FC236}">
                  <a16:creationId xmlns:a16="http://schemas.microsoft.com/office/drawing/2014/main" id="{63AF8189-9A3F-D542-9CEC-58D39BCAEE4E}"/>
                </a:ext>
              </a:extLst>
            </p:cNvPr>
            <p:cNvGrpSpPr>
              <a:grpSpLocks/>
            </p:cNvGrpSpPr>
            <p:nvPr/>
          </p:nvGrpSpPr>
          <p:grpSpPr bwMode="auto">
            <a:xfrm>
              <a:off x="59" y="1202"/>
              <a:ext cx="681" cy="154"/>
              <a:chOff x="410" y="1508"/>
              <a:chExt cx="681" cy="154"/>
            </a:xfrm>
          </p:grpSpPr>
          <p:sp>
            <p:nvSpPr>
              <p:cNvPr id="739" name="Rectangle 350">
                <a:extLst>
                  <a:ext uri="{FF2B5EF4-FFF2-40B4-BE49-F238E27FC236}">
                    <a16:creationId xmlns:a16="http://schemas.microsoft.com/office/drawing/2014/main" id="{A020A05E-94BF-C640-A8CB-AF123AA2F41F}"/>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40" name="Rectangle 351">
                <a:extLst>
                  <a:ext uri="{FF2B5EF4-FFF2-40B4-BE49-F238E27FC236}">
                    <a16:creationId xmlns:a16="http://schemas.microsoft.com/office/drawing/2014/main" id="{22E1DFE5-9FD3-AA4B-BDC5-018CD8E70F56}"/>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41" name="Rectangle 352">
                <a:extLst>
                  <a:ext uri="{FF2B5EF4-FFF2-40B4-BE49-F238E27FC236}">
                    <a16:creationId xmlns:a16="http://schemas.microsoft.com/office/drawing/2014/main" id="{0849A1A5-14E0-374C-BA02-9C63B614DB28}"/>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42" name="Rectangle 353">
                <a:extLst>
                  <a:ext uri="{FF2B5EF4-FFF2-40B4-BE49-F238E27FC236}">
                    <a16:creationId xmlns:a16="http://schemas.microsoft.com/office/drawing/2014/main" id="{82BE04FB-4B53-BA46-B018-3B9000714E4E}"/>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43" name="Rectangle 354">
                <a:extLst>
                  <a:ext uri="{FF2B5EF4-FFF2-40B4-BE49-F238E27FC236}">
                    <a16:creationId xmlns:a16="http://schemas.microsoft.com/office/drawing/2014/main" id="{13D8F146-B1F3-FA41-A508-298A5DADE5E3}"/>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44" name="Group 355">
                <a:extLst>
                  <a:ext uri="{FF2B5EF4-FFF2-40B4-BE49-F238E27FC236}">
                    <a16:creationId xmlns:a16="http://schemas.microsoft.com/office/drawing/2014/main" id="{87B22912-5DB4-CC4E-8302-A587515DDDDB}"/>
                  </a:ext>
                </a:extLst>
              </p:cNvPr>
              <p:cNvGrpSpPr>
                <a:grpSpLocks/>
              </p:cNvGrpSpPr>
              <p:nvPr/>
            </p:nvGrpSpPr>
            <p:grpSpPr bwMode="auto">
              <a:xfrm>
                <a:off x="647" y="1508"/>
                <a:ext cx="354" cy="154"/>
                <a:chOff x="290" y="875"/>
                <a:chExt cx="354" cy="154"/>
              </a:xfrm>
            </p:grpSpPr>
            <p:sp>
              <p:nvSpPr>
                <p:cNvPr id="745" name="Rectangle 356">
                  <a:extLst>
                    <a:ext uri="{FF2B5EF4-FFF2-40B4-BE49-F238E27FC236}">
                      <a16:creationId xmlns:a16="http://schemas.microsoft.com/office/drawing/2014/main" id="{E761A945-3F5E-CA4E-A896-C01C89521E55}"/>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46" name="Rectangle 357">
                  <a:extLst>
                    <a:ext uri="{FF2B5EF4-FFF2-40B4-BE49-F238E27FC236}">
                      <a16:creationId xmlns:a16="http://schemas.microsoft.com/office/drawing/2014/main" id="{84134D3E-13F8-6042-9D38-AF73D970B80F}"/>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47" name="Text Box 358">
                  <a:extLst>
                    <a:ext uri="{FF2B5EF4-FFF2-40B4-BE49-F238E27FC236}">
                      <a16:creationId xmlns:a16="http://schemas.microsoft.com/office/drawing/2014/main" id="{360C0654-D2F5-A249-98C0-8B4B35A822FC}"/>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t>
                  </a:r>
                </a:p>
              </p:txBody>
            </p:sp>
          </p:grpSp>
        </p:grpSp>
      </p:grpSp>
      <p:sp>
        <p:nvSpPr>
          <p:cNvPr id="756" name="Rectangle 359">
            <a:extLst>
              <a:ext uri="{FF2B5EF4-FFF2-40B4-BE49-F238E27FC236}">
                <a16:creationId xmlns:a16="http://schemas.microsoft.com/office/drawing/2014/main" id="{A9BE400C-E7A8-814F-9EFA-D314343CF23A}"/>
              </a:ext>
            </a:extLst>
          </p:cNvPr>
          <p:cNvSpPr>
            <a:spLocks noChangeArrowheads="1"/>
          </p:cNvSpPr>
          <p:nvPr/>
        </p:nvSpPr>
        <p:spPr bwMode="auto">
          <a:xfrm>
            <a:off x="1220788" y="4757738"/>
            <a:ext cx="18415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endParaRPr lang="pt-BR" sz="1000" dirty="0">
              <a:solidFill>
                <a:srgbClr val="000000"/>
              </a:solidFill>
              <a:latin typeface="Arial" charset="0"/>
              <a:ea typeface="ＭＳ Ｐゴシック" charset="0"/>
            </a:endParaRPr>
          </a:p>
        </p:txBody>
      </p:sp>
      <p:grpSp>
        <p:nvGrpSpPr>
          <p:cNvPr id="757" name="Group 391">
            <a:extLst>
              <a:ext uri="{FF2B5EF4-FFF2-40B4-BE49-F238E27FC236}">
                <a16:creationId xmlns:a16="http://schemas.microsoft.com/office/drawing/2014/main" id="{17C83498-6185-2647-828E-58DDFAF371A4}"/>
              </a:ext>
            </a:extLst>
          </p:cNvPr>
          <p:cNvGrpSpPr>
            <a:grpSpLocks/>
          </p:cNvGrpSpPr>
          <p:nvPr/>
        </p:nvGrpSpPr>
        <p:grpSpPr bwMode="auto">
          <a:xfrm>
            <a:off x="547688" y="4546600"/>
            <a:ext cx="1081087" cy="782638"/>
            <a:chOff x="2675" y="3676"/>
            <a:chExt cx="681" cy="493"/>
          </a:xfrm>
        </p:grpSpPr>
        <p:grpSp>
          <p:nvGrpSpPr>
            <p:cNvPr id="758" name="Group 361">
              <a:extLst>
                <a:ext uri="{FF2B5EF4-FFF2-40B4-BE49-F238E27FC236}">
                  <a16:creationId xmlns:a16="http://schemas.microsoft.com/office/drawing/2014/main" id="{18FD13CD-0315-B647-B6AF-39F23BA87479}"/>
                </a:ext>
              </a:extLst>
            </p:cNvPr>
            <p:cNvGrpSpPr>
              <a:grpSpLocks/>
            </p:cNvGrpSpPr>
            <p:nvPr/>
          </p:nvGrpSpPr>
          <p:grpSpPr bwMode="auto">
            <a:xfrm>
              <a:off x="2793" y="3855"/>
              <a:ext cx="480" cy="112"/>
              <a:chOff x="627" y="3377"/>
              <a:chExt cx="480" cy="112"/>
            </a:xfrm>
          </p:grpSpPr>
          <p:sp>
            <p:nvSpPr>
              <p:cNvPr id="810" name="Rectangle 362">
                <a:extLst>
                  <a:ext uri="{FF2B5EF4-FFF2-40B4-BE49-F238E27FC236}">
                    <a16:creationId xmlns:a16="http://schemas.microsoft.com/office/drawing/2014/main" id="{9C3274D0-8E72-FF4D-AA28-A8EAE39D6B4C}"/>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11" name="Rectangle 363">
                <a:extLst>
                  <a:ext uri="{FF2B5EF4-FFF2-40B4-BE49-F238E27FC236}">
                    <a16:creationId xmlns:a16="http://schemas.microsoft.com/office/drawing/2014/main" id="{2A85A536-6D67-544C-8670-9B17244FB9D4}"/>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759" name="Group 382">
              <a:extLst>
                <a:ext uri="{FF2B5EF4-FFF2-40B4-BE49-F238E27FC236}">
                  <a16:creationId xmlns:a16="http://schemas.microsoft.com/office/drawing/2014/main" id="{A64FBDF6-0E86-E740-A72D-FB97797F5E7A}"/>
                </a:ext>
              </a:extLst>
            </p:cNvPr>
            <p:cNvGrpSpPr>
              <a:grpSpLocks/>
            </p:cNvGrpSpPr>
            <p:nvPr/>
          </p:nvGrpSpPr>
          <p:grpSpPr bwMode="auto">
            <a:xfrm>
              <a:off x="2855" y="3676"/>
              <a:ext cx="444" cy="154"/>
              <a:chOff x="2717" y="3676"/>
              <a:chExt cx="444" cy="154"/>
            </a:xfrm>
          </p:grpSpPr>
          <p:sp>
            <p:nvSpPr>
              <p:cNvPr id="807" name="Rectangle 365">
                <a:extLst>
                  <a:ext uri="{FF2B5EF4-FFF2-40B4-BE49-F238E27FC236}">
                    <a16:creationId xmlns:a16="http://schemas.microsoft.com/office/drawing/2014/main" id="{8E976F92-FA7A-AB47-9B21-9CC5C19111FE}"/>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08" name="Rectangle 366">
                <a:extLst>
                  <a:ext uri="{FF2B5EF4-FFF2-40B4-BE49-F238E27FC236}">
                    <a16:creationId xmlns:a16="http://schemas.microsoft.com/office/drawing/2014/main" id="{6AD327EE-B6BC-D741-A7C2-B834A5D5938E}"/>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09" name="Text Box 367">
                <a:extLst>
                  <a:ext uri="{FF2B5EF4-FFF2-40B4-BE49-F238E27FC236}">
                    <a16:creationId xmlns:a16="http://schemas.microsoft.com/office/drawing/2014/main" id="{96F9A0CD-789B-D04C-9566-4A2973C5EFB5}"/>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SYNACK</a:t>
                </a:r>
              </a:p>
            </p:txBody>
          </p:sp>
        </p:grpSp>
        <p:sp>
          <p:nvSpPr>
            <p:cNvPr id="760" name="Rectangle 373">
              <a:extLst>
                <a:ext uri="{FF2B5EF4-FFF2-40B4-BE49-F238E27FC236}">
                  <a16:creationId xmlns:a16="http://schemas.microsoft.com/office/drawing/2014/main" id="{F2EBED54-BD1B-ED40-89CC-56E9651CA08E}"/>
                </a:ext>
              </a:extLst>
            </p:cNvPr>
            <p:cNvSpPr>
              <a:spLocks noChangeArrowheads="1"/>
            </p:cNvSpPr>
            <p:nvPr/>
          </p:nvSpPr>
          <p:spPr bwMode="auto">
            <a:xfrm>
              <a:off x="2675" y="401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1" name="Rectangle 374">
              <a:extLst>
                <a:ext uri="{FF2B5EF4-FFF2-40B4-BE49-F238E27FC236}">
                  <a16:creationId xmlns:a16="http://schemas.microsoft.com/office/drawing/2014/main" id="{74AF0931-1E02-754D-9005-03A58D5C2E5F}"/>
                </a:ext>
              </a:extLst>
            </p:cNvPr>
            <p:cNvSpPr>
              <a:spLocks noChangeArrowheads="1"/>
            </p:cNvSpPr>
            <p:nvPr/>
          </p:nvSpPr>
          <p:spPr bwMode="auto">
            <a:xfrm>
              <a:off x="2803" y="4043"/>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2" name="Rectangle 375">
              <a:extLst>
                <a:ext uri="{FF2B5EF4-FFF2-40B4-BE49-F238E27FC236}">
                  <a16:creationId xmlns:a16="http://schemas.microsoft.com/office/drawing/2014/main" id="{9DE1570C-335C-9C44-9681-536C219A39D8}"/>
                </a:ext>
              </a:extLst>
            </p:cNvPr>
            <p:cNvSpPr>
              <a:spLocks noChangeArrowheads="1"/>
            </p:cNvSpPr>
            <p:nvPr/>
          </p:nvSpPr>
          <p:spPr bwMode="auto">
            <a:xfrm>
              <a:off x="2794" y="4032"/>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3" name="Rectangle 376">
              <a:extLst>
                <a:ext uri="{FF2B5EF4-FFF2-40B4-BE49-F238E27FC236}">
                  <a16:creationId xmlns:a16="http://schemas.microsoft.com/office/drawing/2014/main" id="{1A5BAEF7-331F-F14B-B97F-78D5BE86A5E8}"/>
                </a:ext>
              </a:extLst>
            </p:cNvPr>
            <p:cNvSpPr>
              <a:spLocks noChangeArrowheads="1"/>
            </p:cNvSpPr>
            <p:nvPr/>
          </p:nvSpPr>
          <p:spPr bwMode="auto">
            <a:xfrm>
              <a:off x="2688" y="403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4" name="Rectangle 377">
              <a:extLst>
                <a:ext uri="{FF2B5EF4-FFF2-40B4-BE49-F238E27FC236}">
                  <a16:creationId xmlns:a16="http://schemas.microsoft.com/office/drawing/2014/main" id="{84336569-B3A7-6A49-A82B-99D5EC339908}"/>
                </a:ext>
              </a:extLst>
            </p:cNvPr>
            <p:cNvSpPr>
              <a:spLocks noChangeArrowheads="1"/>
            </p:cNvSpPr>
            <p:nvPr/>
          </p:nvSpPr>
          <p:spPr bwMode="auto">
            <a:xfrm>
              <a:off x="3286" y="403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65" name="Group 383">
              <a:extLst>
                <a:ext uri="{FF2B5EF4-FFF2-40B4-BE49-F238E27FC236}">
                  <a16:creationId xmlns:a16="http://schemas.microsoft.com/office/drawing/2014/main" id="{28790B64-9067-B544-9439-EB76C10C1FD0}"/>
                </a:ext>
              </a:extLst>
            </p:cNvPr>
            <p:cNvGrpSpPr>
              <a:grpSpLocks/>
            </p:cNvGrpSpPr>
            <p:nvPr/>
          </p:nvGrpSpPr>
          <p:grpSpPr bwMode="auto">
            <a:xfrm>
              <a:off x="2864" y="3835"/>
              <a:ext cx="444" cy="154"/>
              <a:chOff x="2717" y="3676"/>
              <a:chExt cx="444" cy="154"/>
            </a:xfrm>
          </p:grpSpPr>
          <p:sp>
            <p:nvSpPr>
              <p:cNvPr id="804" name="Rectangle 384">
                <a:extLst>
                  <a:ext uri="{FF2B5EF4-FFF2-40B4-BE49-F238E27FC236}">
                    <a16:creationId xmlns:a16="http://schemas.microsoft.com/office/drawing/2014/main" id="{BEF7727E-C16B-5F45-BAA7-AE952E893614}"/>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05" name="Rectangle 385">
                <a:extLst>
                  <a:ext uri="{FF2B5EF4-FFF2-40B4-BE49-F238E27FC236}">
                    <a16:creationId xmlns:a16="http://schemas.microsoft.com/office/drawing/2014/main" id="{FB8C79D1-4376-1A40-B6C0-F73357935CF8}"/>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06" name="Text Box 386">
                <a:extLst>
                  <a:ext uri="{FF2B5EF4-FFF2-40B4-BE49-F238E27FC236}">
                    <a16:creationId xmlns:a16="http://schemas.microsoft.com/office/drawing/2014/main" id="{7D800199-8CF4-F44C-B339-C1A2622895BF}"/>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SYNACK</a:t>
                </a:r>
              </a:p>
            </p:txBody>
          </p:sp>
        </p:grpSp>
        <p:grpSp>
          <p:nvGrpSpPr>
            <p:cNvPr id="766" name="Group 387">
              <a:extLst>
                <a:ext uri="{FF2B5EF4-FFF2-40B4-BE49-F238E27FC236}">
                  <a16:creationId xmlns:a16="http://schemas.microsoft.com/office/drawing/2014/main" id="{A3096BC9-64B5-ED4E-A43F-70809FA8A191}"/>
                </a:ext>
              </a:extLst>
            </p:cNvPr>
            <p:cNvGrpSpPr>
              <a:grpSpLocks/>
            </p:cNvGrpSpPr>
            <p:nvPr/>
          </p:nvGrpSpPr>
          <p:grpSpPr bwMode="auto">
            <a:xfrm>
              <a:off x="2867" y="4015"/>
              <a:ext cx="444" cy="154"/>
              <a:chOff x="2717" y="3676"/>
              <a:chExt cx="444" cy="154"/>
            </a:xfrm>
          </p:grpSpPr>
          <p:sp>
            <p:nvSpPr>
              <p:cNvPr id="801" name="Rectangle 388">
                <a:extLst>
                  <a:ext uri="{FF2B5EF4-FFF2-40B4-BE49-F238E27FC236}">
                    <a16:creationId xmlns:a16="http://schemas.microsoft.com/office/drawing/2014/main" id="{F61F578C-8BF0-8341-943D-39CDE967F267}"/>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02" name="Rectangle 389">
                <a:extLst>
                  <a:ext uri="{FF2B5EF4-FFF2-40B4-BE49-F238E27FC236}">
                    <a16:creationId xmlns:a16="http://schemas.microsoft.com/office/drawing/2014/main" id="{E8B4EC9C-05C8-C142-955E-B40BA227886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03" name="Text Box 390">
                <a:extLst>
                  <a:ext uri="{FF2B5EF4-FFF2-40B4-BE49-F238E27FC236}">
                    <a16:creationId xmlns:a16="http://schemas.microsoft.com/office/drawing/2014/main" id="{AEB443BC-BE15-5740-B309-D2DC97FAE981}"/>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SYNACK</a:t>
                </a:r>
              </a:p>
            </p:txBody>
          </p:sp>
        </p:grpSp>
      </p:grpSp>
      <p:grpSp>
        <p:nvGrpSpPr>
          <p:cNvPr id="812" name="Group 423">
            <a:extLst>
              <a:ext uri="{FF2B5EF4-FFF2-40B4-BE49-F238E27FC236}">
                <a16:creationId xmlns:a16="http://schemas.microsoft.com/office/drawing/2014/main" id="{A6880A50-5449-0E46-A5C1-4F3EDBB5D53B}"/>
              </a:ext>
            </a:extLst>
          </p:cNvPr>
          <p:cNvGrpSpPr>
            <a:grpSpLocks/>
          </p:cNvGrpSpPr>
          <p:nvPr/>
        </p:nvGrpSpPr>
        <p:grpSpPr bwMode="auto">
          <a:xfrm>
            <a:off x="211137" y="1868488"/>
            <a:ext cx="1081088" cy="782637"/>
            <a:chOff x="2613" y="3554"/>
            <a:chExt cx="681" cy="493"/>
          </a:xfrm>
        </p:grpSpPr>
        <p:grpSp>
          <p:nvGrpSpPr>
            <p:cNvPr id="813" name="Group 393">
              <a:extLst>
                <a:ext uri="{FF2B5EF4-FFF2-40B4-BE49-F238E27FC236}">
                  <a16:creationId xmlns:a16="http://schemas.microsoft.com/office/drawing/2014/main" id="{C0CC2508-5523-1E46-8737-BE4E4E429EF7}"/>
                </a:ext>
              </a:extLst>
            </p:cNvPr>
            <p:cNvGrpSpPr>
              <a:grpSpLocks/>
            </p:cNvGrpSpPr>
            <p:nvPr/>
          </p:nvGrpSpPr>
          <p:grpSpPr bwMode="auto">
            <a:xfrm>
              <a:off x="2731" y="3733"/>
              <a:ext cx="480" cy="112"/>
              <a:chOff x="627" y="3377"/>
              <a:chExt cx="480" cy="112"/>
            </a:xfrm>
          </p:grpSpPr>
          <p:sp>
            <p:nvSpPr>
              <p:cNvPr id="831" name="Rectangle 394">
                <a:extLst>
                  <a:ext uri="{FF2B5EF4-FFF2-40B4-BE49-F238E27FC236}">
                    <a16:creationId xmlns:a16="http://schemas.microsoft.com/office/drawing/2014/main" id="{90649956-CFA3-AB44-82F9-1A40A13146F5}"/>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32" name="Rectangle 395">
                <a:extLst>
                  <a:ext uri="{FF2B5EF4-FFF2-40B4-BE49-F238E27FC236}">
                    <a16:creationId xmlns:a16="http://schemas.microsoft.com/office/drawing/2014/main" id="{8BD70DAB-651C-5047-B975-B174CE645CC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814" name="Group 396">
              <a:extLst>
                <a:ext uri="{FF2B5EF4-FFF2-40B4-BE49-F238E27FC236}">
                  <a16:creationId xmlns:a16="http://schemas.microsoft.com/office/drawing/2014/main" id="{40C19D6E-09EE-3045-9039-85D4B044B95B}"/>
                </a:ext>
              </a:extLst>
            </p:cNvPr>
            <p:cNvGrpSpPr>
              <a:grpSpLocks/>
            </p:cNvGrpSpPr>
            <p:nvPr/>
          </p:nvGrpSpPr>
          <p:grpSpPr bwMode="auto">
            <a:xfrm>
              <a:off x="2793" y="3554"/>
              <a:ext cx="444" cy="154"/>
              <a:chOff x="2717" y="3676"/>
              <a:chExt cx="444" cy="154"/>
            </a:xfrm>
          </p:grpSpPr>
          <p:sp>
            <p:nvSpPr>
              <p:cNvPr id="828" name="Rectangle 397">
                <a:extLst>
                  <a:ext uri="{FF2B5EF4-FFF2-40B4-BE49-F238E27FC236}">
                    <a16:creationId xmlns:a16="http://schemas.microsoft.com/office/drawing/2014/main" id="{66D59E5F-377E-C549-9CE6-0433DF2E093F}"/>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29" name="Rectangle 398">
                <a:extLst>
                  <a:ext uri="{FF2B5EF4-FFF2-40B4-BE49-F238E27FC236}">
                    <a16:creationId xmlns:a16="http://schemas.microsoft.com/office/drawing/2014/main" id="{D1732789-3643-5E46-94EF-A715FF8A5BF1}"/>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30" name="Text Box 399">
                <a:extLst>
                  <a:ext uri="{FF2B5EF4-FFF2-40B4-BE49-F238E27FC236}">
                    <a16:creationId xmlns:a16="http://schemas.microsoft.com/office/drawing/2014/main" id="{D256CEEF-EDB6-0E44-963C-AB56839D6F39}"/>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SYNACK</a:t>
                </a:r>
              </a:p>
            </p:txBody>
          </p:sp>
        </p:grpSp>
        <p:sp>
          <p:nvSpPr>
            <p:cNvPr id="815" name="Rectangle 400">
              <a:extLst>
                <a:ext uri="{FF2B5EF4-FFF2-40B4-BE49-F238E27FC236}">
                  <a16:creationId xmlns:a16="http://schemas.microsoft.com/office/drawing/2014/main" id="{CAD9F45E-35B7-F24A-8A08-33EC261EBDA7}"/>
                </a:ext>
              </a:extLst>
            </p:cNvPr>
            <p:cNvSpPr>
              <a:spLocks noChangeArrowheads="1"/>
            </p:cNvSpPr>
            <p:nvPr/>
          </p:nvSpPr>
          <p:spPr bwMode="auto">
            <a:xfrm>
              <a:off x="2613" y="389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16" name="Rectangle 401">
              <a:extLst>
                <a:ext uri="{FF2B5EF4-FFF2-40B4-BE49-F238E27FC236}">
                  <a16:creationId xmlns:a16="http://schemas.microsoft.com/office/drawing/2014/main" id="{6A723820-5A3C-934C-8004-55656E64C427}"/>
                </a:ext>
              </a:extLst>
            </p:cNvPr>
            <p:cNvSpPr>
              <a:spLocks noChangeArrowheads="1"/>
            </p:cNvSpPr>
            <p:nvPr/>
          </p:nvSpPr>
          <p:spPr bwMode="auto">
            <a:xfrm>
              <a:off x="2741" y="3921"/>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17" name="Rectangle 402">
              <a:extLst>
                <a:ext uri="{FF2B5EF4-FFF2-40B4-BE49-F238E27FC236}">
                  <a16:creationId xmlns:a16="http://schemas.microsoft.com/office/drawing/2014/main" id="{6334C52D-28B6-7248-A490-DD6B1607A287}"/>
                </a:ext>
              </a:extLst>
            </p:cNvPr>
            <p:cNvSpPr>
              <a:spLocks noChangeArrowheads="1"/>
            </p:cNvSpPr>
            <p:nvPr/>
          </p:nvSpPr>
          <p:spPr bwMode="auto">
            <a:xfrm>
              <a:off x="2732" y="3910"/>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18" name="Rectangle 403">
              <a:extLst>
                <a:ext uri="{FF2B5EF4-FFF2-40B4-BE49-F238E27FC236}">
                  <a16:creationId xmlns:a16="http://schemas.microsoft.com/office/drawing/2014/main" id="{43965A11-3A3A-9842-98E9-480DC62F637E}"/>
                </a:ext>
              </a:extLst>
            </p:cNvPr>
            <p:cNvSpPr>
              <a:spLocks noChangeArrowheads="1"/>
            </p:cNvSpPr>
            <p:nvPr/>
          </p:nvSpPr>
          <p:spPr bwMode="auto">
            <a:xfrm>
              <a:off x="2626" y="391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19" name="Rectangle 404">
              <a:extLst>
                <a:ext uri="{FF2B5EF4-FFF2-40B4-BE49-F238E27FC236}">
                  <a16:creationId xmlns:a16="http://schemas.microsoft.com/office/drawing/2014/main" id="{CF02A561-A967-8146-9791-21417B4ADA2E}"/>
                </a:ext>
              </a:extLst>
            </p:cNvPr>
            <p:cNvSpPr>
              <a:spLocks noChangeArrowheads="1"/>
            </p:cNvSpPr>
            <p:nvPr/>
          </p:nvSpPr>
          <p:spPr bwMode="auto">
            <a:xfrm>
              <a:off x="3224" y="391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820" name="Group 405">
              <a:extLst>
                <a:ext uri="{FF2B5EF4-FFF2-40B4-BE49-F238E27FC236}">
                  <a16:creationId xmlns:a16="http://schemas.microsoft.com/office/drawing/2014/main" id="{931BB545-418C-D04E-BE16-C1DDB3B30606}"/>
                </a:ext>
              </a:extLst>
            </p:cNvPr>
            <p:cNvGrpSpPr>
              <a:grpSpLocks/>
            </p:cNvGrpSpPr>
            <p:nvPr/>
          </p:nvGrpSpPr>
          <p:grpSpPr bwMode="auto">
            <a:xfrm>
              <a:off x="2802" y="3713"/>
              <a:ext cx="444" cy="154"/>
              <a:chOff x="2717" y="3676"/>
              <a:chExt cx="444" cy="154"/>
            </a:xfrm>
          </p:grpSpPr>
          <p:sp>
            <p:nvSpPr>
              <p:cNvPr id="825" name="Rectangle 406">
                <a:extLst>
                  <a:ext uri="{FF2B5EF4-FFF2-40B4-BE49-F238E27FC236}">
                    <a16:creationId xmlns:a16="http://schemas.microsoft.com/office/drawing/2014/main" id="{F4D73D91-C3AE-5048-A766-146F05C8DB4A}"/>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26" name="Rectangle 407">
                <a:extLst>
                  <a:ext uri="{FF2B5EF4-FFF2-40B4-BE49-F238E27FC236}">
                    <a16:creationId xmlns:a16="http://schemas.microsoft.com/office/drawing/2014/main" id="{06CF0FC6-D090-2D4F-8B68-D98E606A3C93}"/>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27" name="Text Box 408">
                <a:extLst>
                  <a:ext uri="{FF2B5EF4-FFF2-40B4-BE49-F238E27FC236}">
                    <a16:creationId xmlns:a16="http://schemas.microsoft.com/office/drawing/2014/main" id="{B109233B-D33D-6A48-8899-85AA2DD4C27C}"/>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SYNACK</a:t>
                </a:r>
              </a:p>
            </p:txBody>
          </p:sp>
        </p:grpSp>
        <p:grpSp>
          <p:nvGrpSpPr>
            <p:cNvPr id="821" name="Group 409">
              <a:extLst>
                <a:ext uri="{FF2B5EF4-FFF2-40B4-BE49-F238E27FC236}">
                  <a16:creationId xmlns:a16="http://schemas.microsoft.com/office/drawing/2014/main" id="{CD622C02-5474-6A42-8C31-C4287EECC16F}"/>
                </a:ext>
              </a:extLst>
            </p:cNvPr>
            <p:cNvGrpSpPr>
              <a:grpSpLocks/>
            </p:cNvGrpSpPr>
            <p:nvPr/>
          </p:nvGrpSpPr>
          <p:grpSpPr bwMode="auto">
            <a:xfrm>
              <a:off x="2805" y="3893"/>
              <a:ext cx="444" cy="154"/>
              <a:chOff x="2717" y="3676"/>
              <a:chExt cx="444" cy="154"/>
            </a:xfrm>
          </p:grpSpPr>
          <p:sp>
            <p:nvSpPr>
              <p:cNvPr id="822" name="Rectangle 410">
                <a:extLst>
                  <a:ext uri="{FF2B5EF4-FFF2-40B4-BE49-F238E27FC236}">
                    <a16:creationId xmlns:a16="http://schemas.microsoft.com/office/drawing/2014/main" id="{C53E0714-5945-D949-987E-678D2F53E408}"/>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23" name="Rectangle 411">
                <a:extLst>
                  <a:ext uri="{FF2B5EF4-FFF2-40B4-BE49-F238E27FC236}">
                    <a16:creationId xmlns:a16="http://schemas.microsoft.com/office/drawing/2014/main" id="{74E3AA68-A459-0A4D-A8C4-09CDD067BCE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24" name="Text Box 412">
                <a:extLst>
                  <a:ext uri="{FF2B5EF4-FFF2-40B4-BE49-F238E27FC236}">
                    <a16:creationId xmlns:a16="http://schemas.microsoft.com/office/drawing/2014/main" id="{8CCC7B6F-8CBE-7B40-BA63-57B01F1C6DC4}"/>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SYNACK</a:t>
                </a:r>
              </a:p>
            </p:txBody>
          </p:sp>
        </p:grpSp>
      </p:grpSp>
      <p:grpSp>
        <p:nvGrpSpPr>
          <p:cNvPr id="833" name="Group 422">
            <a:extLst>
              <a:ext uri="{FF2B5EF4-FFF2-40B4-BE49-F238E27FC236}">
                <a16:creationId xmlns:a16="http://schemas.microsoft.com/office/drawing/2014/main" id="{4A286599-58F8-7C4A-A7A6-AE8BCFB5D157}"/>
              </a:ext>
            </a:extLst>
          </p:cNvPr>
          <p:cNvGrpSpPr>
            <a:grpSpLocks/>
          </p:cNvGrpSpPr>
          <p:nvPr/>
        </p:nvGrpSpPr>
        <p:grpSpPr bwMode="auto">
          <a:xfrm>
            <a:off x="552450" y="5076825"/>
            <a:ext cx="1081088" cy="244475"/>
            <a:chOff x="2709" y="3989"/>
            <a:chExt cx="681" cy="154"/>
          </a:xfrm>
        </p:grpSpPr>
        <p:sp>
          <p:nvSpPr>
            <p:cNvPr id="834" name="Rectangle 413">
              <a:extLst>
                <a:ext uri="{FF2B5EF4-FFF2-40B4-BE49-F238E27FC236}">
                  <a16:creationId xmlns:a16="http://schemas.microsoft.com/office/drawing/2014/main" id="{FD8A8249-C601-C946-91D0-25E0C9B3DE0F}"/>
                </a:ext>
              </a:extLst>
            </p:cNvPr>
            <p:cNvSpPr>
              <a:spLocks noChangeArrowheads="1"/>
            </p:cNvSpPr>
            <p:nvPr/>
          </p:nvSpPr>
          <p:spPr bwMode="auto">
            <a:xfrm>
              <a:off x="2709" y="3992"/>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35" name="Rectangle 414">
              <a:extLst>
                <a:ext uri="{FF2B5EF4-FFF2-40B4-BE49-F238E27FC236}">
                  <a16:creationId xmlns:a16="http://schemas.microsoft.com/office/drawing/2014/main" id="{9BE238B3-D908-7344-ACF3-4F7D0E8BE53B}"/>
                </a:ext>
              </a:extLst>
            </p:cNvPr>
            <p:cNvSpPr>
              <a:spLocks noChangeArrowheads="1"/>
            </p:cNvSpPr>
            <p:nvPr/>
          </p:nvSpPr>
          <p:spPr bwMode="auto">
            <a:xfrm>
              <a:off x="2837" y="4017"/>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36" name="Rectangle 415">
              <a:extLst>
                <a:ext uri="{FF2B5EF4-FFF2-40B4-BE49-F238E27FC236}">
                  <a16:creationId xmlns:a16="http://schemas.microsoft.com/office/drawing/2014/main" id="{D85BA8BC-478D-F344-8115-DC7B5B39F62F}"/>
                </a:ext>
              </a:extLst>
            </p:cNvPr>
            <p:cNvSpPr>
              <a:spLocks noChangeArrowheads="1"/>
            </p:cNvSpPr>
            <p:nvPr/>
          </p:nvSpPr>
          <p:spPr bwMode="auto">
            <a:xfrm>
              <a:off x="2828" y="4006"/>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37" name="Rectangle 416">
              <a:extLst>
                <a:ext uri="{FF2B5EF4-FFF2-40B4-BE49-F238E27FC236}">
                  <a16:creationId xmlns:a16="http://schemas.microsoft.com/office/drawing/2014/main" id="{7E72D931-C69A-D547-A589-54D8118116D5}"/>
                </a:ext>
              </a:extLst>
            </p:cNvPr>
            <p:cNvSpPr>
              <a:spLocks noChangeArrowheads="1"/>
            </p:cNvSpPr>
            <p:nvPr/>
          </p:nvSpPr>
          <p:spPr bwMode="auto">
            <a:xfrm>
              <a:off x="2722" y="4008"/>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38" name="Rectangle 417">
              <a:extLst>
                <a:ext uri="{FF2B5EF4-FFF2-40B4-BE49-F238E27FC236}">
                  <a16:creationId xmlns:a16="http://schemas.microsoft.com/office/drawing/2014/main" id="{96929BF6-5BEC-064E-823F-64C7B6097E07}"/>
                </a:ext>
              </a:extLst>
            </p:cNvPr>
            <p:cNvSpPr>
              <a:spLocks noChangeArrowheads="1"/>
            </p:cNvSpPr>
            <p:nvPr/>
          </p:nvSpPr>
          <p:spPr bwMode="auto">
            <a:xfrm>
              <a:off x="3320" y="4007"/>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839" name="Group 418">
              <a:extLst>
                <a:ext uri="{FF2B5EF4-FFF2-40B4-BE49-F238E27FC236}">
                  <a16:creationId xmlns:a16="http://schemas.microsoft.com/office/drawing/2014/main" id="{B9FE97D1-EB90-084D-832B-3701777334C6}"/>
                </a:ext>
              </a:extLst>
            </p:cNvPr>
            <p:cNvGrpSpPr>
              <a:grpSpLocks/>
            </p:cNvGrpSpPr>
            <p:nvPr/>
          </p:nvGrpSpPr>
          <p:grpSpPr bwMode="auto">
            <a:xfrm>
              <a:off x="2901" y="3989"/>
              <a:ext cx="444" cy="154"/>
              <a:chOff x="2717" y="3676"/>
              <a:chExt cx="444" cy="154"/>
            </a:xfrm>
          </p:grpSpPr>
          <p:sp>
            <p:nvSpPr>
              <p:cNvPr id="840" name="Rectangle 419">
                <a:extLst>
                  <a:ext uri="{FF2B5EF4-FFF2-40B4-BE49-F238E27FC236}">
                    <a16:creationId xmlns:a16="http://schemas.microsoft.com/office/drawing/2014/main" id="{A7398EAD-94A6-2C46-88ED-F3EAEE4C7E4B}"/>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41" name="Rectangle 420">
                <a:extLst>
                  <a:ext uri="{FF2B5EF4-FFF2-40B4-BE49-F238E27FC236}">
                    <a16:creationId xmlns:a16="http://schemas.microsoft.com/office/drawing/2014/main" id="{4C167B55-EB55-FD4C-A289-D74D3CBC3BED}"/>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42" name="Text Box 421">
                <a:extLst>
                  <a:ext uri="{FF2B5EF4-FFF2-40B4-BE49-F238E27FC236}">
                    <a16:creationId xmlns:a16="http://schemas.microsoft.com/office/drawing/2014/main" id="{B28E28A9-E5F1-E142-B8BF-E0874F48D6F2}"/>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rPr>
                  <a:t>SYNACK</a:t>
                </a:r>
              </a:p>
            </p:txBody>
          </p:sp>
        </p:grpSp>
      </p:grpSp>
      <p:sp>
        <p:nvSpPr>
          <p:cNvPr id="843" name="Rectangle 424">
            <a:extLst>
              <a:ext uri="{FF2B5EF4-FFF2-40B4-BE49-F238E27FC236}">
                <a16:creationId xmlns:a16="http://schemas.microsoft.com/office/drawing/2014/main" id="{6E37BF3E-D4DC-974D-992C-BCA1B9A0E488}"/>
              </a:ext>
            </a:extLst>
          </p:cNvPr>
          <p:cNvSpPr>
            <a:spLocks noChangeArrowheads="1"/>
          </p:cNvSpPr>
          <p:nvPr/>
        </p:nvSpPr>
        <p:spPr bwMode="auto">
          <a:xfrm>
            <a:off x="7037388" y="4367570"/>
            <a:ext cx="465260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servidor web responde com </a:t>
            </a:r>
            <a:r>
              <a:rPr lang="pt-BR" sz="2800" dirty="0">
                <a:solidFill>
                  <a:srgbClr val="C00000"/>
                </a:solidFill>
                <a:ea typeface="ＭＳ Ｐゴシック" charset="0"/>
              </a:rPr>
              <a:t>TCP SYNACK </a:t>
            </a:r>
            <a:r>
              <a:rPr lang="pt-BR" sz="2400" dirty="0">
                <a:solidFill>
                  <a:srgbClr val="000000"/>
                </a:solidFill>
                <a:ea typeface="ＭＳ Ｐゴシック" charset="0"/>
              </a:rPr>
              <a:t>(passo 2 no </a:t>
            </a:r>
            <a:r>
              <a:rPr lang="pt-BR" sz="2400" dirty="0" err="1">
                <a:solidFill>
                  <a:srgbClr val="000000"/>
                </a:solidFill>
                <a:ea typeface="ＭＳ Ｐゴシック" charset="0"/>
              </a:rPr>
              <a:t>handshake</a:t>
            </a:r>
            <a:r>
              <a:rPr lang="pt-BR" sz="2400" dirty="0">
                <a:solidFill>
                  <a:srgbClr val="000000"/>
                </a:solidFill>
                <a:ea typeface="ＭＳ Ｐゴシック" charset="0"/>
              </a:rPr>
              <a:t> de 3 vias do TCP)</a:t>
            </a:r>
            <a:endParaRPr lang="pt-BR" sz="2800" dirty="0">
              <a:solidFill>
                <a:srgbClr val="000000"/>
              </a:solidFill>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3077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42"/>
                                        </p:tgtEl>
                                        <p:attrNameLst>
                                          <p:attrName>style.visibility</p:attrName>
                                        </p:attrNameLst>
                                      </p:cBhvr>
                                      <p:to>
                                        <p:strVal val="visible"/>
                                      </p:to>
                                    </p:set>
                                    <p:animEffect transition="in" filter="wipe(up)">
                                      <p:cBhvr>
                                        <p:cTn id="11" dur="1000"/>
                                        <p:tgtEl>
                                          <p:spTgt spid="542"/>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7"/>
                                        </p:tgtEl>
                                        <p:attrNameLst>
                                          <p:attrName>style.visibility</p:attrName>
                                        </p:attrNameLst>
                                      </p:cBhvr>
                                      <p:to>
                                        <p:strVal val="visible"/>
                                      </p:to>
                                    </p:set>
                                    <p:animEffect transition="in" filter="dissolve">
                                      <p:cBhvr>
                                        <p:cTn id="16" dur="500"/>
                                        <p:tgtEl>
                                          <p:spTgt spid="547"/>
                                        </p:tgtEl>
                                      </p:cBhvr>
                                    </p:animEffect>
                                  </p:childTnLst>
                                </p:cTn>
                              </p:par>
                              <p:par>
                                <p:cTn id="17" presetID="22" presetClass="entr" presetSubtype="1" fill="hold" nodeType="withEffect">
                                  <p:stCondLst>
                                    <p:cond delay="0"/>
                                  </p:stCondLst>
                                  <p:childTnLst>
                                    <p:set>
                                      <p:cBhvr>
                                        <p:cTn id="18" dur="1" fill="hold">
                                          <p:stCondLst>
                                            <p:cond delay="0"/>
                                          </p:stCondLst>
                                        </p:cTn>
                                        <p:tgtEl>
                                          <p:spTgt spid="734"/>
                                        </p:tgtEl>
                                        <p:attrNameLst>
                                          <p:attrName>style.visibility</p:attrName>
                                        </p:attrNameLst>
                                      </p:cBhvr>
                                      <p:to>
                                        <p:strVal val="visible"/>
                                      </p:to>
                                    </p:set>
                                    <p:animEffect transition="in" filter="wipe(up)">
                                      <p:cBhvr>
                                        <p:cTn id="19" dur="1000"/>
                                        <p:tgtEl>
                                          <p:spTgt spid="734"/>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50"/>
                                        </p:tgtEl>
                                        <p:attrNameLst>
                                          <p:attrName>style.visibility</p:attrName>
                                        </p:attrNameLst>
                                      </p:cBhvr>
                                      <p:to>
                                        <p:strVal val="visible"/>
                                      </p:to>
                                    </p:set>
                                  </p:childTnLst>
                                </p:cTn>
                              </p:par>
                              <p:par>
                                <p:cTn id="24" presetID="9" presetClass="entr" presetSubtype="0" fill="hold" grpId="0"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par>
                          <p:cTn id="27" fill="hold">
                            <p:stCondLst>
                              <p:cond delay="500"/>
                            </p:stCondLst>
                            <p:childTnLst>
                              <p:par>
                                <p:cTn id="28" presetID="0" presetClass="path" presetSubtype="0" accel="50000" decel="50000" fill="hold" nodeType="afterEffect">
                                  <p:stCondLst>
                                    <p:cond delay="0"/>
                                  </p:stCondLst>
                                  <p:childTnLst>
                                    <p:animMotion origin="layout" path="M 2.5E-6 -4.44444E-6 C 0.00052 0.02477 -0.0017 0.01806 -0.00117 0.04468 L 0.30299 0.04584 C 0.25677 0.14121 0.25455 0.14862 0.20924 0.23473 C 0.26836 0.18542 0.34922 0.13797 0.40846 0.08843 C 0.35976 0.20903 0.30924 0.34121 0.2612 0.46181 L 0.02838 0.46274 C 0.02838 0.42547 0.02786 0.42223 0.02786 0.38588 " pathEditMode="relative" rAng="0" ptsTypes="AAAAAAAA">
                                      <p:cBhvr>
                                        <p:cTn id="29" dur="3000" fill="hold"/>
                                        <p:tgtEl>
                                          <p:spTgt spid="550"/>
                                        </p:tgtEl>
                                        <p:attrNameLst>
                                          <p:attrName>ppt_x</p:attrName>
                                          <p:attrName>ppt_y</p:attrName>
                                        </p:attrNameLst>
                                      </p:cBhvr>
                                      <p:rCtr x="20365" y="23125"/>
                                    </p:animMotion>
                                  </p:childTnLst>
                                </p:cTn>
                              </p:par>
                              <p:par>
                                <p:cTn id="30" presetID="9" presetClass="exit" presetSubtype="0" fill="hold" nodeType="withEffect">
                                  <p:stCondLst>
                                    <p:cond delay="0"/>
                                  </p:stCondLst>
                                  <p:childTnLst>
                                    <p:animEffect transition="out" filter="dissolve">
                                      <p:cBhvr>
                                        <p:cTn id="31" dur="500"/>
                                        <p:tgtEl>
                                          <p:spTgt spid="734"/>
                                        </p:tgtEl>
                                      </p:cBhvr>
                                    </p:animEffect>
                                    <p:set>
                                      <p:cBhvr>
                                        <p:cTn id="32" dur="1" fill="hold">
                                          <p:stCondLst>
                                            <p:cond delay="499"/>
                                          </p:stCondLst>
                                        </p:cTn>
                                        <p:tgtEl>
                                          <p:spTgt spid="734"/>
                                        </p:tgtEl>
                                        <p:attrNameLst>
                                          <p:attrName>style.visibility</p:attrName>
                                        </p:attrNameLst>
                                      </p:cBhvr>
                                      <p:to>
                                        <p:strVal val="hidden"/>
                                      </p:to>
                                    </p:se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725"/>
                                        </p:tgtEl>
                                        <p:attrNameLst>
                                          <p:attrName>style.visibility</p:attrName>
                                        </p:attrNameLst>
                                      </p:cBhvr>
                                      <p:to>
                                        <p:strVal val="visible"/>
                                      </p:to>
                                    </p:set>
                                    <p:animEffect transition="in" filter="wipe(down)">
                                      <p:cBhvr>
                                        <p:cTn id="36" dur="1000"/>
                                        <p:tgtEl>
                                          <p:spTgt spid="72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60"/>
                                        </p:tgtEl>
                                        <p:attrNameLst>
                                          <p:attrName>style.visibility</p:attrName>
                                        </p:attrNameLst>
                                      </p:cBhvr>
                                      <p:to>
                                        <p:strVal val="visible"/>
                                      </p:to>
                                    </p:set>
                                    <p:animEffect transition="in" filter="wipe(down)">
                                      <p:cBhvr>
                                        <p:cTn id="41" dur="500"/>
                                        <p:tgtEl>
                                          <p:spTgt spid="560"/>
                                        </p:tgtEl>
                                      </p:cBhvr>
                                    </p:animEffect>
                                  </p:childTnLst>
                                </p:cTn>
                              </p:par>
                              <p:par>
                                <p:cTn id="42" presetID="9" presetClass="exit" presetSubtype="0" fill="hold" nodeType="withEffect">
                                  <p:stCondLst>
                                    <p:cond delay="0"/>
                                  </p:stCondLst>
                                  <p:childTnLst>
                                    <p:animEffect transition="out" filter="dissolve">
                                      <p:cBhvr>
                                        <p:cTn id="43" dur="500"/>
                                        <p:tgtEl>
                                          <p:spTgt spid="550"/>
                                        </p:tgtEl>
                                      </p:cBhvr>
                                    </p:animEffect>
                                    <p:set>
                                      <p:cBhvr>
                                        <p:cTn id="44" dur="1" fill="hold">
                                          <p:stCondLst>
                                            <p:cond delay="499"/>
                                          </p:stCondLst>
                                        </p:cTn>
                                        <p:tgtEl>
                                          <p:spTgt spid="55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nodeType="clickEffect">
                                  <p:stCondLst>
                                    <p:cond delay="0"/>
                                  </p:stCondLst>
                                  <p:childTnLst>
                                    <p:animEffect transition="out" filter="dissolve">
                                      <p:cBhvr>
                                        <p:cTn id="48" dur="500"/>
                                        <p:tgtEl>
                                          <p:spTgt spid="560"/>
                                        </p:tgtEl>
                                      </p:cBhvr>
                                    </p:animEffect>
                                    <p:set>
                                      <p:cBhvr>
                                        <p:cTn id="49" dur="1" fill="hold">
                                          <p:stCondLst>
                                            <p:cond delay="499"/>
                                          </p:stCondLst>
                                        </p:cTn>
                                        <p:tgtEl>
                                          <p:spTgt spid="560"/>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757"/>
                                        </p:tgtEl>
                                        <p:attrNameLst>
                                          <p:attrName>style.visibility</p:attrName>
                                        </p:attrNameLst>
                                      </p:cBhvr>
                                      <p:to>
                                        <p:strVal val="visible"/>
                                      </p:to>
                                    </p:set>
                                    <p:animEffect transition="in" filter="wipe(up)">
                                      <p:cBhvr>
                                        <p:cTn id="54" dur="500"/>
                                        <p:tgtEl>
                                          <p:spTgt spid="757"/>
                                        </p:tgtEl>
                                      </p:cBhvr>
                                    </p:animEffec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843"/>
                                        </p:tgtEl>
                                        <p:attrNameLst>
                                          <p:attrName>style.visibility</p:attrName>
                                        </p:attrNameLst>
                                      </p:cBhvr>
                                      <p:to>
                                        <p:strVal val="visible"/>
                                      </p:to>
                                    </p:set>
                                    <p:animEffect transition="in" filter="dissolve">
                                      <p:cBhvr>
                                        <p:cTn id="58" dur="500"/>
                                        <p:tgtEl>
                                          <p:spTgt spid="843"/>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833"/>
                                        </p:tgtEl>
                                        <p:attrNameLst>
                                          <p:attrName>style.visibility</p:attrName>
                                        </p:attrNameLst>
                                      </p:cBhvr>
                                      <p:to>
                                        <p:strVal val="visible"/>
                                      </p:to>
                                    </p:set>
                                    <p:animEffect transition="in" filter="dissolve">
                                      <p:cBhvr>
                                        <p:cTn id="63" dur="500"/>
                                        <p:tgtEl>
                                          <p:spTgt spid="833"/>
                                        </p:tgtEl>
                                      </p:cBhvr>
                                    </p:animEffect>
                                  </p:childTnLst>
                                </p:cTn>
                              </p:par>
                            </p:childTnLst>
                          </p:cTn>
                        </p:par>
                        <p:par>
                          <p:cTn id="64" fill="hold">
                            <p:stCondLst>
                              <p:cond delay="500"/>
                            </p:stCondLst>
                            <p:childTnLst>
                              <p:par>
                                <p:cTn id="65" presetID="0" presetClass="path" presetSubtype="0" accel="50000" decel="50000" fill="hold" nodeType="afterEffect">
                                  <p:stCondLst>
                                    <p:cond delay="0"/>
                                  </p:stCondLst>
                                  <p:childTnLst>
                                    <p:animMotion origin="layout" path="M -0.00052 -0.00092 L -0.00052 0.09421 L 0.25287 0.09121 L 0.39297 -0.29166 L 0.18503 -0.15208 L 0.28034 -0.33079 L -0.02916 -0.3331 C -0.02916 -0.3618 -0.02916 -0.3618 -0.02877 -0.39051 " pathEditMode="relative" rAng="0" ptsTypes="AAAAAAAA">
                                      <p:cBhvr>
                                        <p:cTn id="66" dur="3000" fill="hold"/>
                                        <p:tgtEl>
                                          <p:spTgt spid="833"/>
                                        </p:tgtEl>
                                        <p:attrNameLst>
                                          <p:attrName>ppt_x</p:attrName>
                                          <p:attrName>ppt_y</p:attrName>
                                        </p:attrNameLst>
                                      </p:cBhvr>
                                      <p:rCtr x="18242" y="-14722"/>
                                    </p:animMotion>
                                  </p:childTnLst>
                                </p:cTn>
                              </p:par>
                            </p:childTnLst>
                          </p:cTn>
                        </p:par>
                        <p:par>
                          <p:cTn id="67" fill="hold">
                            <p:stCondLst>
                              <p:cond delay="3500"/>
                            </p:stCondLst>
                            <p:childTnLst>
                              <p:par>
                                <p:cTn id="68" presetID="9" presetClass="exit" presetSubtype="0" fill="hold" nodeType="afterEffect">
                                  <p:stCondLst>
                                    <p:cond delay="0"/>
                                  </p:stCondLst>
                                  <p:childTnLst>
                                    <p:animEffect transition="out" filter="dissolve">
                                      <p:cBhvr>
                                        <p:cTn id="69" dur="500"/>
                                        <p:tgtEl>
                                          <p:spTgt spid="757"/>
                                        </p:tgtEl>
                                      </p:cBhvr>
                                    </p:animEffect>
                                    <p:set>
                                      <p:cBhvr>
                                        <p:cTn id="70" dur="1" fill="hold">
                                          <p:stCondLst>
                                            <p:cond delay="499"/>
                                          </p:stCondLst>
                                        </p:cTn>
                                        <p:tgtEl>
                                          <p:spTgt spid="757"/>
                                        </p:tgtEl>
                                        <p:attrNameLst>
                                          <p:attrName>style.visibility</p:attrName>
                                        </p:attrNameLst>
                                      </p:cBhvr>
                                      <p:to>
                                        <p:strVal val="hidden"/>
                                      </p:to>
                                    </p:set>
                                  </p:childTnLst>
                                </p:cTn>
                              </p:par>
                              <p:par>
                                <p:cTn id="71" presetID="9" presetClass="exit" presetSubtype="0" fill="hold" nodeType="withEffect">
                                  <p:stCondLst>
                                    <p:cond delay="0"/>
                                  </p:stCondLst>
                                  <p:childTnLst>
                                    <p:animEffect transition="out" filter="dissolve">
                                      <p:cBhvr>
                                        <p:cTn id="72" dur="500"/>
                                        <p:tgtEl>
                                          <p:spTgt spid="560"/>
                                        </p:tgtEl>
                                      </p:cBhvr>
                                    </p:animEffect>
                                    <p:set>
                                      <p:cBhvr>
                                        <p:cTn id="73" dur="1" fill="hold">
                                          <p:stCondLst>
                                            <p:cond delay="499"/>
                                          </p:stCondLst>
                                        </p:cTn>
                                        <p:tgtEl>
                                          <p:spTgt spid="560"/>
                                        </p:tgtEl>
                                        <p:attrNameLst>
                                          <p:attrName>style.visibility</p:attrName>
                                        </p:attrNameLst>
                                      </p:cBhvr>
                                      <p:to>
                                        <p:strVal val="hidden"/>
                                      </p:to>
                                    </p:set>
                                  </p:childTnLst>
                                </p:cTn>
                              </p:par>
                              <p:par>
                                <p:cTn id="74" presetID="9" presetClass="exit" presetSubtype="0" fill="hold" nodeType="withEffect">
                                  <p:stCondLst>
                                    <p:cond delay="0"/>
                                  </p:stCondLst>
                                  <p:childTnLst>
                                    <p:animEffect transition="out" filter="dissolve">
                                      <p:cBhvr>
                                        <p:cTn id="75" dur="500"/>
                                        <p:tgtEl>
                                          <p:spTgt spid="725"/>
                                        </p:tgtEl>
                                      </p:cBhvr>
                                    </p:animEffect>
                                    <p:set>
                                      <p:cBhvr>
                                        <p:cTn id="76" dur="1" fill="hold">
                                          <p:stCondLst>
                                            <p:cond delay="499"/>
                                          </p:stCondLst>
                                        </p:cTn>
                                        <p:tgtEl>
                                          <p:spTgt spid="7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9" presetClass="exit" presetSubtype="0" fill="hold" nodeType="clickEffect">
                                  <p:stCondLst>
                                    <p:cond delay="0"/>
                                  </p:stCondLst>
                                  <p:childTnLst>
                                    <p:animEffect transition="out" filter="dissolve">
                                      <p:cBhvr>
                                        <p:cTn id="80" dur="500"/>
                                        <p:tgtEl>
                                          <p:spTgt spid="833"/>
                                        </p:tgtEl>
                                      </p:cBhvr>
                                    </p:animEffect>
                                    <p:set>
                                      <p:cBhvr>
                                        <p:cTn id="81" dur="1" fill="hold">
                                          <p:stCondLst>
                                            <p:cond delay="499"/>
                                          </p:stCondLst>
                                        </p:cTn>
                                        <p:tgtEl>
                                          <p:spTgt spid="833"/>
                                        </p:tgtEl>
                                        <p:attrNameLst>
                                          <p:attrName>style.visibility</p:attrName>
                                        </p:attrNameLst>
                                      </p:cBhvr>
                                      <p:to>
                                        <p:strVal val="hidden"/>
                                      </p:to>
                                    </p:set>
                                  </p:childTnLst>
                                </p:cTn>
                              </p:par>
                            </p:childTnLst>
                          </p:cTn>
                        </p:par>
                        <p:par>
                          <p:cTn id="82" fill="hold">
                            <p:stCondLst>
                              <p:cond delay="500"/>
                            </p:stCondLst>
                            <p:childTnLst>
                              <p:par>
                                <p:cTn id="83" presetID="22" presetClass="entr" presetSubtype="4" fill="hold" nodeType="afterEffect">
                                  <p:stCondLst>
                                    <p:cond delay="0"/>
                                  </p:stCondLst>
                                  <p:childTnLst>
                                    <p:set>
                                      <p:cBhvr>
                                        <p:cTn id="84" dur="1" fill="hold">
                                          <p:stCondLst>
                                            <p:cond delay="0"/>
                                          </p:stCondLst>
                                        </p:cTn>
                                        <p:tgtEl>
                                          <p:spTgt spid="812"/>
                                        </p:tgtEl>
                                        <p:attrNameLst>
                                          <p:attrName>style.visibility</p:attrName>
                                        </p:attrNameLst>
                                      </p:cBhvr>
                                      <p:to>
                                        <p:strVal val="visible"/>
                                      </p:to>
                                    </p:set>
                                    <p:animEffect transition="in" filter="wipe(down)">
                                      <p:cBhvr>
                                        <p:cTn id="85" dur="1000"/>
                                        <p:tgtEl>
                                          <p:spTgt spid="812"/>
                                        </p:tgtEl>
                                      </p:cBhvr>
                                    </p:animEffect>
                                  </p:childTnLst>
                                </p:cTn>
                              </p:par>
                            </p:childTnLst>
                          </p:cTn>
                        </p:par>
                        <p:par>
                          <p:cTn id="86" fill="hold">
                            <p:stCondLst>
                              <p:cond delay="1500"/>
                            </p:stCondLst>
                            <p:childTnLst>
                              <p:par>
                                <p:cTn id="87" presetID="9" presetClass="entr" presetSubtype="0" fill="hold" grpId="0" nodeType="afterEffect">
                                  <p:stCondLst>
                                    <p:cond delay="0"/>
                                  </p:stCondLst>
                                  <p:childTnLst>
                                    <p:set>
                                      <p:cBhvr>
                                        <p:cTn id="88" dur="1" fill="hold">
                                          <p:stCondLst>
                                            <p:cond delay="0"/>
                                          </p:stCondLst>
                                        </p:cTn>
                                        <p:tgtEl>
                                          <p:spTgt spid="549"/>
                                        </p:tgtEl>
                                        <p:attrNameLst>
                                          <p:attrName>style.visibility</p:attrName>
                                        </p:attrNameLst>
                                      </p:cBhvr>
                                      <p:to>
                                        <p:strVal val="visible"/>
                                      </p:to>
                                    </p:set>
                                    <p:animEffect transition="in" filter="dissolve">
                                      <p:cBhvr>
                                        <p:cTn id="89" dur="500"/>
                                        <p:tgtEl>
                                          <p:spTgt spid="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p:bldP spid="548" grpId="0"/>
      <p:bldP spid="549" grpId="0"/>
      <p:bldP spid="843"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pt-BR" b="0" dirty="0">
                <a:latin typeface="+mn-lt"/>
              </a:rPr>
              <a:t>Um dia na vida… requisição/resposta HTTP</a:t>
            </a:r>
            <a:endParaRPr lang="pt-BR"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pt-BR" dirty="0"/>
              <a:t>Link </a:t>
            </a:r>
            <a:r>
              <a:rPr lang="pt-BR" dirty="0" err="1"/>
              <a:t>Layer</a:t>
            </a:r>
            <a:r>
              <a:rPr lang="pt-BR" dirty="0"/>
              <a:t>: 6-</a:t>
            </a:r>
            <a:fld id="{C4204591-24BD-A542-B9D5-F8D8A88D2FEE}" type="slidenum">
              <a:rPr lang="pt-BR" smtClean="0"/>
              <a:pPr/>
              <a:t>117</a:t>
            </a:fld>
            <a:endParaRPr lang="pt-BR"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74759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rede da </a:t>
            </a:r>
            <a:r>
              <a:rPr lang="pt-BR" sz="1600" i="0" dirty="0" err="1">
                <a:solidFill>
                  <a:srgbClr val="000000"/>
                </a:solidFill>
                <a:latin typeface="Arial" charset="0"/>
              </a:rPr>
              <a:t>Comcast</a:t>
            </a:r>
            <a:endParaRPr lang="pt-BR" sz="1600" i="0" dirty="0">
              <a:solidFill>
                <a:srgbClr val="000000"/>
              </a:solidFill>
              <a:latin typeface="Arial" charset="0"/>
            </a:endParaRPr>
          </a:p>
          <a:p>
            <a:pPr fontAlgn="base">
              <a:spcBef>
                <a:spcPct val="0"/>
              </a:spcBef>
              <a:spcAft>
                <a:spcPct val="0"/>
              </a:spcAft>
            </a:pPr>
            <a:r>
              <a:rPr lang="pt-BR"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235032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600" i="0" dirty="0">
                <a:solidFill>
                  <a:srgbClr val="000000"/>
                </a:solidFill>
                <a:latin typeface="Arial" charset="0"/>
              </a:rPr>
              <a:t>servidor web do Google</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34"/>
              <a:chOff x="569" y="2954"/>
              <a:chExt cx="500" cy="834"/>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1325" name="Group 44">
            <a:extLst>
              <a:ext uri="{FF2B5EF4-FFF2-40B4-BE49-F238E27FC236}">
                <a16:creationId xmlns:a16="http://schemas.microsoft.com/office/drawing/2014/main" id="{7D080CBD-9770-0F45-BF83-E0C84073A156}"/>
              </a:ext>
            </a:extLst>
          </p:cNvPr>
          <p:cNvGrpSpPr>
            <a:grpSpLocks/>
          </p:cNvGrpSpPr>
          <p:nvPr/>
        </p:nvGrpSpPr>
        <p:grpSpPr bwMode="auto">
          <a:xfrm>
            <a:off x="544513" y="1574800"/>
            <a:ext cx="515937" cy="333375"/>
            <a:chOff x="328" y="678"/>
            <a:chExt cx="325" cy="210"/>
          </a:xfrm>
        </p:grpSpPr>
        <p:grpSp>
          <p:nvGrpSpPr>
            <p:cNvPr id="1326" name="Group 45">
              <a:extLst>
                <a:ext uri="{FF2B5EF4-FFF2-40B4-BE49-F238E27FC236}">
                  <a16:creationId xmlns:a16="http://schemas.microsoft.com/office/drawing/2014/main" id="{7590256B-9C4F-0C4E-9BC9-B6D369E67B78}"/>
                </a:ext>
              </a:extLst>
            </p:cNvPr>
            <p:cNvGrpSpPr>
              <a:grpSpLocks/>
            </p:cNvGrpSpPr>
            <p:nvPr/>
          </p:nvGrpSpPr>
          <p:grpSpPr bwMode="auto">
            <a:xfrm>
              <a:off x="328" y="693"/>
              <a:ext cx="325" cy="154"/>
              <a:chOff x="844" y="3337"/>
              <a:chExt cx="325" cy="154"/>
            </a:xfrm>
          </p:grpSpPr>
          <p:sp>
            <p:nvSpPr>
              <p:cNvPr id="1328" name="Rectangle 46">
                <a:extLst>
                  <a:ext uri="{FF2B5EF4-FFF2-40B4-BE49-F238E27FC236}">
                    <a16:creationId xmlns:a16="http://schemas.microsoft.com/office/drawing/2014/main" id="{0A2ACA70-A173-A945-A6CE-F1BA1D5520F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29" name="Text Box 47">
                <a:extLst>
                  <a:ext uri="{FF2B5EF4-FFF2-40B4-BE49-F238E27FC236}">
                    <a16:creationId xmlns:a16="http://schemas.microsoft.com/office/drawing/2014/main" id="{C6594267-3465-984D-9173-026428035599}"/>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sp>
          <p:nvSpPr>
            <p:cNvPr id="1327" name="AutoShape 48">
              <a:extLst>
                <a:ext uri="{FF2B5EF4-FFF2-40B4-BE49-F238E27FC236}">
                  <a16:creationId xmlns:a16="http://schemas.microsoft.com/office/drawing/2014/main" id="{318DC197-ADA3-8D40-B2D1-6A3B69CE6F1B}"/>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330" name="Rectangle 49">
            <a:extLst>
              <a:ext uri="{FF2B5EF4-FFF2-40B4-BE49-F238E27FC236}">
                <a16:creationId xmlns:a16="http://schemas.microsoft.com/office/drawing/2014/main" id="{99FA9281-64A1-3C45-962E-4C46EDCFA254}"/>
              </a:ext>
            </a:extLst>
          </p:cNvPr>
          <p:cNvSpPr>
            <a:spLocks noChangeArrowheads="1"/>
          </p:cNvSpPr>
          <p:nvPr/>
        </p:nvSpPr>
        <p:spPr bwMode="auto">
          <a:xfrm>
            <a:off x="7289800" y="1581150"/>
            <a:ext cx="4383088"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C00000"/>
                </a:solidFill>
                <a:ea typeface="ＭＳ Ｐゴシック" charset="0"/>
              </a:rPr>
              <a:t>requisição HTTP </a:t>
            </a:r>
            <a:r>
              <a:rPr lang="pt-BR" sz="2800" dirty="0">
                <a:solidFill>
                  <a:srgbClr val="000000"/>
                </a:solidFill>
                <a:ea typeface="ＭＳ Ｐゴシック" charset="0"/>
              </a:rPr>
              <a:t>enviada em socket TCP</a:t>
            </a:r>
          </a:p>
        </p:txBody>
      </p:sp>
      <p:sp>
        <p:nvSpPr>
          <p:cNvPr id="1331" name="Rectangle 50">
            <a:extLst>
              <a:ext uri="{FF2B5EF4-FFF2-40B4-BE49-F238E27FC236}">
                <a16:creationId xmlns:a16="http://schemas.microsoft.com/office/drawing/2014/main" id="{AA08BDAE-F57E-5E40-9927-D2F1F7617B95}"/>
              </a:ext>
            </a:extLst>
          </p:cNvPr>
          <p:cNvSpPr>
            <a:spLocks noChangeArrowheads="1"/>
          </p:cNvSpPr>
          <p:nvPr/>
        </p:nvSpPr>
        <p:spPr bwMode="auto">
          <a:xfrm>
            <a:off x="7264991" y="2527300"/>
            <a:ext cx="4558710"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datagrama IP contendo solicitação HTTP roteado para www.google.com</a:t>
            </a:r>
          </a:p>
        </p:txBody>
      </p:sp>
      <p:sp>
        <p:nvSpPr>
          <p:cNvPr id="1332" name="Rectangle 51">
            <a:extLst>
              <a:ext uri="{FF2B5EF4-FFF2-40B4-BE49-F238E27FC236}">
                <a16:creationId xmlns:a16="http://schemas.microsoft.com/office/drawing/2014/main" id="{266F9D11-DB8B-9746-BCB5-3E2896050F10}"/>
              </a:ext>
            </a:extLst>
          </p:cNvPr>
          <p:cNvSpPr>
            <a:spLocks noChangeArrowheads="1"/>
          </p:cNvSpPr>
          <p:nvPr/>
        </p:nvSpPr>
        <p:spPr bwMode="auto">
          <a:xfrm>
            <a:off x="7269114" y="5168900"/>
            <a:ext cx="4364086"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datagrama IP contendo resposta HTTP roteado de volta ao cliente</a:t>
            </a:r>
          </a:p>
        </p:txBody>
      </p:sp>
      <p:sp>
        <p:nvSpPr>
          <p:cNvPr id="1335" name="Rectangle 229">
            <a:extLst>
              <a:ext uri="{FF2B5EF4-FFF2-40B4-BE49-F238E27FC236}">
                <a16:creationId xmlns:a16="http://schemas.microsoft.com/office/drawing/2014/main" id="{C5EC8EF9-6B00-CE43-96D3-46334FDB5DEB}"/>
              </a:ext>
            </a:extLst>
          </p:cNvPr>
          <p:cNvSpPr>
            <a:spLocks noChangeArrowheads="1"/>
          </p:cNvSpPr>
          <p:nvPr/>
        </p:nvSpPr>
        <p:spPr bwMode="auto">
          <a:xfrm>
            <a:off x="7271340" y="3859213"/>
            <a:ext cx="482382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pt-BR" sz="2800" dirty="0">
                <a:solidFill>
                  <a:srgbClr val="000000"/>
                </a:solidFill>
                <a:ea typeface="ＭＳ Ｐゴシック" charset="0"/>
              </a:rPr>
              <a:t>servidor web responde com </a:t>
            </a:r>
            <a:r>
              <a:rPr lang="pt-BR" sz="2800" dirty="0">
                <a:solidFill>
                  <a:srgbClr val="C00000"/>
                </a:solidFill>
                <a:ea typeface="ＭＳ Ｐゴシック" charset="0"/>
              </a:rPr>
              <a:t>resposta HTTP </a:t>
            </a:r>
            <a:r>
              <a:rPr lang="pt-BR" sz="2800" dirty="0">
                <a:solidFill>
                  <a:srgbClr val="000000"/>
                </a:solidFill>
                <a:ea typeface="ＭＳ Ｐゴシック" charset="0"/>
              </a:rPr>
              <a:t>(contendo página web)</a:t>
            </a:r>
          </a:p>
        </p:txBody>
      </p:sp>
      <p:grpSp>
        <p:nvGrpSpPr>
          <p:cNvPr id="1336" name="Group 357">
            <a:extLst>
              <a:ext uri="{FF2B5EF4-FFF2-40B4-BE49-F238E27FC236}">
                <a16:creationId xmlns:a16="http://schemas.microsoft.com/office/drawing/2014/main" id="{498FC3B9-C849-D046-93C0-E903FF687CA1}"/>
              </a:ext>
            </a:extLst>
          </p:cNvPr>
          <p:cNvGrpSpPr>
            <a:grpSpLocks/>
          </p:cNvGrpSpPr>
          <p:nvPr/>
        </p:nvGrpSpPr>
        <p:grpSpPr bwMode="auto">
          <a:xfrm>
            <a:off x="190500" y="1884363"/>
            <a:ext cx="1081088" cy="1058862"/>
            <a:chOff x="56" y="859"/>
            <a:chExt cx="681" cy="667"/>
          </a:xfrm>
        </p:grpSpPr>
        <p:grpSp>
          <p:nvGrpSpPr>
            <p:cNvPr id="1337" name="Group 230">
              <a:extLst>
                <a:ext uri="{FF2B5EF4-FFF2-40B4-BE49-F238E27FC236}">
                  <a16:creationId xmlns:a16="http://schemas.microsoft.com/office/drawing/2014/main" id="{211485D0-CF18-8243-B23E-3DF2FE0182DE}"/>
                </a:ext>
              </a:extLst>
            </p:cNvPr>
            <p:cNvGrpSpPr>
              <a:grpSpLocks/>
            </p:cNvGrpSpPr>
            <p:nvPr/>
          </p:nvGrpSpPr>
          <p:grpSpPr bwMode="auto">
            <a:xfrm>
              <a:off x="290" y="874"/>
              <a:ext cx="379" cy="154"/>
              <a:chOff x="740" y="3209"/>
              <a:chExt cx="379" cy="154"/>
            </a:xfrm>
          </p:grpSpPr>
          <p:grpSp>
            <p:nvGrpSpPr>
              <p:cNvPr id="1363" name="Group 231">
                <a:extLst>
                  <a:ext uri="{FF2B5EF4-FFF2-40B4-BE49-F238E27FC236}">
                    <a16:creationId xmlns:a16="http://schemas.microsoft.com/office/drawing/2014/main" id="{60D840E1-BAA7-6747-854D-AC0EC30943C8}"/>
                  </a:ext>
                </a:extLst>
              </p:cNvPr>
              <p:cNvGrpSpPr>
                <a:grpSpLocks/>
              </p:cNvGrpSpPr>
              <p:nvPr/>
            </p:nvGrpSpPr>
            <p:grpSpPr bwMode="auto">
              <a:xfrm>
                <a:off x="794" y="3209"/>
                <a:ext cx="325" cy="154"/>
                <a:chOff x="844" y="3337"/>
                <a:chExt cx="325" cy="154"/>
              </a:xfrm>
            </p:grpSpPr>
            <p:sp>
              <p:nvSpPr>
                <p:cNvPr id="1366" name="Rectangle 232">
                  <a:extLst>
                    <a:ext uri="{FF2B5EF4-FFF2-40B4-BE49-F238E27FC236}">
                      <a16:creationId xmlns:a16="http://schemas.microsoft.com/office/drawing/2014/main" id="{F6DEB09B-85EA-8A4F-B600-C0A42D5F161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67" name="Text Box 233">
                  <a:extLst>
                    <a:ext uri="{FF2B5EF4-FFF2-40B4-BE49-F238E27FC236}">
                      <a16:creationId xmlns:a16="http://schemas.microsoft.com/office/drawing/2014/main" id="{6BB9D797-F7E1-EE4F-9126-32E8EE854948}"/>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sp>
            <p:nvSpPr>
              <p:cNvPr id="1364" name="Rectangle 234">
                <a:extLst>
                  <a:ext uri="{FF2B5EF4-FFF2-40B4-BE49-F238E27FC236}">
                    <a16:creationId xmlns:a16="http://schemas.microsoft.com/office/drawing/2014/main" id="{0133C8DE-62B1-B14A-8153-6B446DA19ADF}"/>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65" name="Rectangle 235">
                <a:extLst>
                  <a:ext uri="{FF2B5EF4-FFF2-40B4-BE49-F238E27FC236}">
                    <a16:creationId xmlns:a16="http://schemas.microsoft.com/office/drawing/2014/main" id="{35F0D385-1891-B544-83AB-60FBCA31AAD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1338" name="Group 236">
              <a:extLst>
                <a:ext uri="{FF2B5EF4-FFF2-40B4-BE49-F238E27FC236}">
                  <a16:creationId xmlns:a16="http://schemas.microsoft.com/office/drawing/2014/main" id="{D35C09D2-55E4-1E46-A8DD-4F7F9A32BB73}"/>
                </a:ext>
              </a:extLst>
            </p:cNvPr>
            <p:cNvGrpSpPr>
              <a:grpSpLocks/>
            </p:cNvGrpSpPr>
            <p:nvPr/>
          </p:nvGrpSpPr>
          <p:grpSpPr bwMode="auto">
            <a:xfrm>
              <a:off x="290" y="1022"/>
              <a:ext cx="379" cy="154"/>
              <a:chOff x="836" y="3305"/>
              <a:chExt cx="379" cy="154"/>
            </a:xfrm>
          </p:grpSpPr>
          <p:grpSp>
            <p:nvGrpSpPr>
              <p:cNvPr id="1357" name="Group 237">
                <a:extLst>
                  <a:ext uri="{FF2B5EF4-FFF2-40B4-BE49-F238E27FC236}">
                    <a16:creationId xmlns:a16="http://schemas.microsoft.com/office/drawing/2014/main" id="{8568F975-82C6-A245-BE57-C6B8341A2A96}"/>
                  </a:ext>
                </a:extLst>
              </p:cNvPr>
              <p:cNvGrpSpPr>
                <a:grpSpLocks/>
              </p:cNvGrpSpPr>
              <p:nvPr/>
            </p:nvGrpSpPr>
            <p:grpSpPr bwMode="auto">
              <a:xfrm>
                <a:off x="890" y="3305"/>
                <a:ext cx="325" cy="154"/>
                <a:chOff x="844" y="3337"/>
                <a:chExt cx="325" cy="154"/>
              </a:xfrm>
            </p:grpSpPr>
            <p:sp>
              <p:nvSpPr>
                <p:cNvPr id="1361" name="Rectangle 238">
                  <a:extLst>
                    <a:ext uri="{FF2B5EF4-FFF2-40B4-BE49-F238E27FC236}">
                      <a16:creationId xmlns:a16="http://schemas.microsoft.com/office/drawing/2014/main" id="{95728DE9-470A-9F4E-82B4-F58E4FC8822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62" name="Text Box 239">
                  <a:extLst>
                    <a:ext uri="{FF2B5EF4-FFF2-40B4-BE49-F238E27FC236}">
                      <a16:creationId xmlns:a16="http://schemas.microsoft.com/office/drawing/2014/main" id="{6497CDFB-8416-6643-AC3B-D3BAAE95658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nvGrpSpPr>
              <p:cNvPr id="1358" name="Group 240">
                <a:extLst>
                  <a:ext uri="{FF2B5EF4-FFF2-40B4-BE49-F238E27FC236}">
                    <a16:creationId xmlns:a16="http://schemas.microsoft.com/office/drawing/2014/main" id="{BC9BDF36-2BB9-284A-9094-CEABBD97BB8F}"/>
                  </a:ext>
                </a:extLst>
              </p:cNvPr>
              <p:cNvGrpSpPr>
                <a:grpSpLocks/>
              </p:cNvGrpSpPr>
              <p:nvPr/>
            </p:nvGrpSpPr>
            <p:grpSpPr bwMode="auto">
              <a:xfrm>
                <a:off x="836" y="3334"/>
                <a:ext cx="354" cy="94"/>
                <a:chOff x="836" y="3334"/>
                <a:chExt cx="354" cy="94"/>
              </a:xfrm>
            </p:grpSpPr>
            <p:sp>
              <p:nvSpPr>
                <p:cNvPr id="1359" name="Rectangle 241">
                  <a:extLst>
                    <a:ext uri="{FF2B5EF4-FFF2-40B4-BE49-F238E27FC236}">
                      <a16:creationId xmlns:a16="http://schemas.microsoft.com/office/drawing/2014/main" id="{015762AE-9D71-7F43-AB3C-5771B544E62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60" name="Rectangle 242">
                  <a:extLst>
                    <a:ext uri="{FF2B5EF4-FFF2-40B4-BE49-F238E27FC236}">
                      <a16:creationId xmlns:a16="http://schemas.microsoft.com/office/drawing/2014/main" id="{BB45A8C1-A77B-CF46-87CA-131561CF2E1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1339" name="Group 243">
              <a:extLst>
                <a:ext uri="{FF2B5EF4-FFF2-40B4-BE49-F238E27FC236}">
                  <a16:creationId xmlns:a16="http://schemas.microsoft.com/office/drawing/2014/main" id="{1C89D901-01BF-A841-BD93-150D9FBDE30E}"/>
                </a:ext>
              </a:extLst>
            </p:cNvPr>
            <p:cNvGrpSpPr>
              <a:grpSpLocks/>
            </p:cNvGrpSpPr>
            <p:nvPr/>
          </p:nvGrpSpPr>
          <p:grpSpPr bwMode="auto">
            <a:xfrm>
              <a:off x="177" y="1042"/>
              <a:ext cx="480" cy="112"/>
              <a:chOff x="627" y="3377"/>
              <a:chExt cx="480" cy="112"/>
            </a:xfrm>
          </p:grpSpPr>
          <p:sp>
            <p:nvSpPr>
              <p:cNvPr id="1355" name="Rectangle 244">
                <a:extLst>
                  <a:ext uri="{FF2B5EF4-FFF2-40B4-BE49-F238E27FC236}">
                    <a16:creationId xmlns:a16="http://schemas.microsoft.com/office/drawing/2014/main" id="{DDCC2DC4-37D5-AD43-AD6B-0CDC2F62156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56" name="Rectangle 245">
                <a:extLst>
                  <a:ext uri="{FF2B5EF4-FFF2-40B4-BE49-F238E27FC236}">
                    <a16:creationId xmlns:a16="http://schemas.microsoft.com/office/drawing/2014/main" id="{A9608D03-34B6-A04D-9860-20DD5F48C91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1340" name="Group 246">
              <a:extLst>
                <a:ext uri="{FF2B5EF4-FFF2-40B4-BE49-F238E27FC236}">
                  <a16:creationId xmlns:a16="http://schemas.microsoft.com/office/drawing/2014/main" id="{16BA17B6-D2AB-8E47-B2F9-3F2DED5ABBBA}"/>
                </a:ext>
              </a:extLst>
            </p:cNvPr>
            <p:cNvGrpSpPr>
              <a:grpSpLocks/>
            </p:cNvGrpSpPr>
            <p:nvPr/>
          </p:nvGrpSpPr>
          <p:grpSpPr bwMode="auto">
            <a:xfrm>
              <a:off x="56" y="1189"/>
              <a:ext cx="681" cy="154"/>
              <a:chOff x="504" y="3523"/>
              <a:chExt cx="681" cy="154"/>
            </a:xfrm>
          </p:grpSpPr>
          <p:grpSp>
            <p:nvGrpSpPr>
              <p:cNvPr id="1342" name="Group 247">
                <a:extLst>
                  <a:ext uri="{FF2B5EF4-FFF2-40B4-BE49-F238E27FC236}">
                    <a16:creationId xmlns:a16="http://schemas.microsoft.com/office/drawing/2014/main" id="{C160BE36-EC02-D940-9D1D-9591143A061B}"/>
                  </a:ext>
                </a:extLst>
              </p:cNvPr>
              <p:cNvGrpSpPr>
                <a:grpSpLocks/>
              </p:cNvGrpSpPr>
              <p:nvPr/>
            </p:nvGrpSpPr>
            <p:grpSpPr bwMode="auto">
              <a:xfrm>
                <a:off x="623" y="3523"/>
                <a:ext cx="492" cy="154"/>
                <a:chOff x="723" y="3453"/>
                <a:chExt cx="492" cy="154"/>
              </a:xfrm>
            </p:grpSpPr>
            <p:grpSp>
              <p:nvGrpSpPr>
                <p:cNvPr id="1346" name="Group 248">
                  <a:extLst>
                    <a:ext uri="{FF2B5EF4-FFF2-40B4-BE49-F238E27FC236}">
                      <a16:creationId xmlns:a16="http://schemas.microsoft.com/office/drawing/2014/main" id="{283F0D02-4B90-6143-8184-A9DB80401862}"/>
                    </a:ext>
                  </a:extLst>
                </p:cNvPr>
                <p:cNvGrpSpPr>
                  <a:grpSpLocks/>
                </p:cNvGrpSpPr>
                <p:nvPr/>
              </p:nvGrpSpPr>
              <p:grpSpPr bwMode="auto">
                <a:xfrm>
                  <a:off x="836" y="3453"/>
                  <a:ext cx="379" cy="154"/>
                  <a:chOff x="836" y="3305"/>
                  <a:chExt cx="379" cy="154"/>
                </a:xfrm>
              </p:grpSpPr>
              <p:grpSp>
                <p:nvGrpSpPr>
                  <p:cNvPr id="1349" name="Group 249">
                    <a:extLst>
                      <a:ext uri="{FF2B5EF4-FFF2-40B4-BE49-F238E27FC236}">
                        <a16:creationId xmlns:a16="http://schemas.microsoft.com/office/drawing/2014/main" id="{67049BBA-983F-3D41-8E5A-CD1393902B94}"/>
                      </a:ext>
                    </a:extLst>
                  </p:cNvPr>
                  <p:cNvGrpSpPr>
                    <a:grpSpLocks/>
                  </p:cNvGrpSpPr>
                  <p:nvPr/>
                </p:nvGrpSpPr>
                <p:grpSpPr bwMode="auto">
                  <a:xfrm>
                    <a:off x="890" y="3305"/>
                    <a:ext cx="325" cy="154"/>
                    <a:chOff x="844" y="3337"/>
                    <a:chExt cx="325" cy="154"/>
                  </a:xfrm>
                </p:grpSpPr>
                <p:sp>
                  <p:nvSpPr>
                    <p:cNvPr id="1353" name="Rectangle 250">
                      <a:extLst>
                        <a:ext uri="{FF2B5EF4-FFF2-40B4-BE49-F238E27FC236}">
                          <a16:creationId xmlns:a16="http://schemas.microsoft.com/office/drawing/2014/main" id="{68B3C2DF-C8E3-124D-BFEC-8D6B75EA471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54" name="Text Box 251">
                      <a:extLst>
                        <a:ext uri="{FF2B5EF4-FFF2-40B4-BE49-F238E27FC236}">
                          <a16:creationId xmlns:a16="http://schemas.microsoft.com/office/drawing/2014/main" id="{7C7E334C-58E7-9A43-AE59-87AF2FEDF35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nvGrpSpPr>
                  <p:cNvPr id="1350" name="Group 252">
                    <a:extLst>
                      <a:ext uri="{FF2B5EF4-FFF2-40B4-BE49-F238E27FC236}">
                        <a16:creationId xmlns:a16="http://schemas.microsoft.com/office/drawing/2014/main" id="{8F9FBDEA-818E-9640-98FC-B4BED7F48071}"/>
                      </a:ext>
                    </a:extLst>
                  </p:cNvPr>
                  <p:cNvGrpSpPr>
                    <a:grpSpLocks/>
                  </p:cNvGrpSpPr>
                  <p:nvPr/>
                </p:nvGrpSpPr>
                <p:grpSpPr bwMode="auto">
                  <a:xfrm>
                    <a:off x="836" y="3334"/>
                    <a:ext cx="354" cy="94"/>
                    <a:chOff x="836" y="3334"/>
                    <a:chExt cx="354" cy="94"/>
                  </a:xfrm>
                </p:grpSpPr>
                <p:sp>
                  <p:nvSpPr>
                    <p:cNvPr id="1351" name="Rectangle 253">
                      <a:extLst>
                        <a:ext uri="{FF2B5EF4-FFF2-40B4-BE49-F238E27FC236}">
                          <a16:creationId xmlns:a16="http://schemas.microsoft.com/office/drawing/2014/main" id="{6A64B999-D129-854E-B639-2BFA092804A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52" name="Rectangle 254">
                      <a:extLst>
                        <a:ext uri="{FF2B5EF4-FFF2-40B4-BE49-F238E27FC236}">
                          <a16:creationId xmlns:a16="http://schemas.microsoft.com/office/drawing/2014/main" id="{F4C7C486-565F-8C44-97CC-F98A59FD7EF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1347" name="Rectangle 255">
                  <a:extLst>
                    <a:ext uri="{FF2B5EF4-FFF2-40B4-BE49-F238E27FC236}">
                      <a16:creationId xmlns:a16="http://schemas.microsoft.com/office/drawing/2014/main" id="{4557EB11-2CE1-A94C-A3B8-AC3F6671AA0C}"/>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48" name="Rectangle 256">
                  <a:extLst>
                    <a:ext uri="{FF2B5EF4-FFF2-40B4-BE49-F238E27FC236}">
                      <a16:creationId xmlns:a16="http://schemas.microsoft.com/office/drawing/2014/main" id="{06C978F1-F28F-B246-B76C-56C2AE79DC1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343" name="Rectangle 257">
                <a:extLst>
                  <a:ext uri="{FF2B5EF4-FFF2-40B4-BE49-F238E27FC236}">
                    <a16:creationId xmlns:a16="http://schemas.microsoft.com/office/drawing/2014/main" id="{72D59FC1-58FA-6140-A61A-9A23AED6BE1D}"/>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44" name="Rectangle 258">
                <a:extLst>
                  <a:ext uri="{FF2B5EF4-FFF2-40B4-BE49-F238E27FC236}">
                    <a16:creationId xmlns:a16="http://schemas.microsoft.com/office/drawing/2014/main" id="{DD90E8AF-5786-D844-9163-A5312426FF5F}"/>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45" name="Rectangle 259">
                <a:extLst>
                  <a:ext uri="{FF2B5EF4-FFF2-40B4-BE49-F238E27FC236}">
                    <a16:creationId xmlns:a16="http://schemas.microsoft.com/office/drawing/2014/main" id="{F29D8D75-D4E7-BC40-B894-F7552FDC1D88}"/>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341" name="AutoShape 356">
              <a:extLst>
                <a:ext uri="{FF2B5EF4-FFF2-40B4-BE49-F238E27FC236}">
                  <a16:creationId xmlns:a16="http://schemas.microsoft.com/office/drawing/2014/main" id="{821D161B-1E7C-EE45-B496-924C0605B72D}"/>
                </a:ext>
              </a:extLst>
            </p:cNvPr>
            <p:cNvSpPr>
              <a:spLocks noChangeArrowheads="1"/>
            </p:cNvSpPr>
            <p:nvPr/>
          </p:nvSpPr>
          <p:spPr bwMode="auto">
            <a:xfrm>
              <a:off x="341" y="859"/>
              <a:ext cx="240" cy="667"/>
            </a:xfrm>
            <a:prstGeom prst="downArrow">
              <a:avLst>
                <a:gd name="adj1" fmla="val 49167"/>
                <a:gd name="adj2" fmla="val 675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1368" name="Group 389">
            <a:extLst>
              <a:ext uri="{FF2B5EF4-FFF2-40B4-BE49-F238E27FC236}">
                <a16:creationId xmlns:a16="http://schemas.microsoft.com/office/drawing/2014/main" id="{5FF729A6-CAC3-2349-9B60-CAA70F09B9AD}"/>
              </a:ext>
            </a:extLst>
          </p:cNvPr>
          <p:cNvGrpSpPr>
            <a:grpSpLocks/>
          </p:cNvGrpSpPr>
          <p:nvPr/>
        </p:nvGrpSpPr>
        <p:grpSpPr bwMode="auto">
          <a:xfrm>
            <a:off x="193675" y="2411413"/>
            <a:ext cx="1081088" cy="244475"/>
            <a:chOff x="0" y="2762"/>
            <a:chExt cx="681" cy="154"/>
          </a:xfrm>
        </p:grpSpPr>
        <p:sp>
          <p:nvSpPr>
            <p:cNvPr id="1369" name="Rectangle 388">
              <a:extLst>
                <a:ext uri="{FF2B5EF4-FFF2-40B4-BE49-F238E27FC236}">
                  <a16:creationId xmlns:a16="http://schemas.microsoft.com/office/drawing/2014/main" id="{E399C489-E20D-234E-A19C-FF79E5C6CE7A}"/>
                </a:ext>
              </a:extLst>
            </p:cNvPr>
            <p:cNvSpPr>
              <a:spLocks noChangeArrowheads="1"/>
            </p:cNvSpPr>
            <p:nvPr/>
          </p:nvSpPr>
          <p:spPr bwMode="auto">
            <a:xfrm>
              <a:off x="0" y="276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1370" name="Group 376">
              <a:extLst>
                <a:ext uri="{FF2B5EF4-FFF2-40B4-BE49-F238E27FC236}">
                  <a16:creationId xmlns:a16="http://schemas.microsoft.com/office/drawing/2014/main" id="{8BFB1694-C915-7847-9185-7CD60899D026}"/>
                </a:ext>
              </a:extLst>
            </p:cNvPr>
            <p:cNvGrpSpPr>
              <a:grpSpLocks/>
            </p:cNvGrpSpPr>
            <p:nvPr/>
          </p:nvGrpSpPr>
          <p:grpSpPr bwMode="auto">
            <a:xfrm>
              <a:off x="119" y="2762"/>
              <a:ext cx="492" cy="154"/>
              <a:chOff x="723" y="3453"/>
              <a:chExt cx="492" cy="154"/>
            </a:xfrm>
          </p:grpSpPr>
          <p:grpSp>
            <p:nvGrpSpPr>
              <p:cNvPr id="1373" name="Group 377">
                <a:extLst>
                  <a:ext uri="{FF2B5EF4-FFF2-40B4-BE49-F238E27FC236}">
                    <a16:creationId xmlns:a16="http://schemas.microsoft.com/office/drawing/2014/main" id="{361FD504-1404-A149-B3B0-047E46A73E22}"/>
                  </a:ext>
                </a:extLst>
              </p:cNvPr>
              <p:cNvGrpSpPr>
                <a:grpSpLocks/>
              </p:cNvGrpSpPr>
              <p:nvPr/>
            </p:nvGrpSpPr>
            <p:grpSpPr bwMode="auto">
              <a:xfrm>
                <a:off x="836" y="3453"/>
                <a:ext cx="379" cy="154"/>
                <a:chOff x="836" y="3305"/>
                <a:chExt cx="379" cy="154"/>
              </a:xfrm>
            </p:grpSpPr>
            <p:grpSp>
              <p:nvGrpSpPr>
                <p:cNvPr id="1376" name="Group 378">
                  <a:extLst>
                    <a:ext uri="{FF2B5EF4-FFF2-40B4-BE49-F238E27FC236}">
                      <a16:creationId xmlns:a16="http://schemas.microsoft.com/office/drawing/2014/main" id="{AAC045A9-76D6-2F49-8E91-19BB1CDAAB5B}"/>
                    </a:ext>
                  </a:extLst>
                </p:cNvPr>
                <p:cNvGrpSpPr>
                  <a:grpSpLocks/>
                </p:cNvGrpSpPr>
                <p:nvPr/>
              </p:nvGrpSpPr>
              <p:grpSpPr bwMode="auto">
                <a:xfrm>
                  <a:off x="890" y="3305"/>
                  <a:ext cx="325" cy="154"/>
                  <a:chOff x="844" y="3337"/>
                  <a:chExt cx="325" cy="154"/>
                </a:xfrm>
              </p:grpSpPr>
              <p:sp>
                <p:nvSpPr>
                  <p:cNvPr id="1380" name="Rectangle 379">
                    <a:extLst>
                      <a:ext uri="{FF2B5EF4-FFF2-40B4-BE49-F238E27FC236}">
                        <a16:creationId xmlns:a16="http://schemas.microsoft.com/office/drawing/2014/main" id="{9D5B8A86-4BAE-264F-8BFD-27D84CC4E37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81" name="Text Box 380">
                    <a:extLst>
                      <a:ext uri="{FF2B5EF4-FFF2-40B4-BE49-F238E27FC236}">
                        <a16:creationId xmlns:a16="http://schemas.microsoft.com/office/drawing/2014/main" id="{D060CE99-A218-C244-9EC4-755E76B54F1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nvGrpSpPr>
                <p:cNvPr id="1377" name="Group 381">
                  <a:extLst>
                    <a:ext uri="{FF2B5EF4-FFF2-40B4-BE49-F238E27FC236}">
                      <a16:creationId xmlns:a16="http://schemas.microsoft.com/office/drawing/2014/main" id="{4756CFF7-7124-2C43-BF13-A00B2EDF51BA}"/>
                    </a:ext>
                  </a:extLst>
                </p:cNvPr>
                <p:cNvGrpSpPr>
                  <a:grpSpLocks/>
                </p:cNvGrpSpPr>
                <p:nvPr/>
              </p:nvGrpSpPr>
              <p:grpSpPr bwMode="auto">
                <a:xfrm>
                  <a:off x="836" y="3334"/>
                  <a:ext cx="354" cy="94"/>
                  <a:chOff x="836" y="3334"/>
                  <a:chExt cx="354" cy="94"/>
                </a:xfrm>
              </p:grpSpPr>
              <p:sp>
                <p:nvSpPr>
                  <p:cNvPr id="1378" name="Rectangle 382">
                    <a:extLst>
                      <a:ext uri="{FF2B5EF4-FFF2-40B4-BE49-F238E27FC236}">
                        <a16:creationId xmlns:a16="http://schemas.microsoft.com/office/drawing/2014/main" id="{241A9728-0FEA-4540-A0EA-B61A59FBD9C3}"/>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79" name="Rectangle 383">
                    <a:extLst>
                      <a:ext uri="{FF2B5EF4-FFF2-40B4-BE49-F238E27FC236}">
                        <a16:creationId xmlns:a16="http://schemas.microsoft.com/office/drawing/2014/main" id="{D78C14E3-D995-1340-ADB9-4D5A5327F9BF}"/>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1374" name="Rectangle 384">
                <a:extLst>
                  <a:ext uri="{FF2B5EF4-FFF2-40B4-BE49-F238E27FC236}">
                    <a16:creationId xmlns:a16="http://schemas.microsoft.com/office/drawing/2014/main" id="{3002B227-5C5A-C245-A8B9-F5EEF9AADBA7}"/>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75" name="Rectangle 385">
                <a:extLst>
                  <a:ext uri="{FF2B5EF4-FFF2-40B4-BE49-F238E27FC236}">
                    <a16:creationId xmlns:a16="http://schemas.microsoft.com/office/drawing/2014/main" id="{79FACD39-A2D2-2E45-AC4A-B5B1F0B5174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371" name="Rectangle 386">
              <a:extLst>
                <a:ext uri="{FF2B5EF4-FFF2-40B4-BE49-F238E27FC236}">
                  <a16:creationId xmlns:a16="http://schemas.microsoft.com/office/drawing/2014/main" id="{7D8F1886-A84D-7341-AA77-305A78453931}"/>
                </a:ext>
              </a:extLst>
            </p:cNvPr>
            <p:cNvSpPr>
              <a:spLocks noChangeArrowheads="1"/>
            </p:cNvSpPr>
            <p:nvPr/>
          </p:nvSpPr>
          <p:spPr bwMode="auto">
            <a:xfrm>
              <a:off x="13" y="278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72" name="Rectangle 387">
              <a:extLst>
                <a:ext uri="{FF2B5EF4-FFF2-40B4-BE49-F238E27FC236}">
                  <a16:creationId xmlns:a16="http://schemas.microsoft.com/office/drawing/2014/main" id="{CE065416-38D0-E342-B700-A10B7D715B5F}"/>
                </a:ext>
              </a:extLst>
            </p:cNvPr>
            <p:cNvSpPr>
              <a:spLocks noChangeArrowheads="1"/>
            </p:cNvSpPr>
            <p:nvPr/>
          </p:nvSpPr>
          <p:spPr bwMode="auto">
            <a:xfrm>
              <a:off x="611" y="278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1382" name="Group 391">
            <a:extLst>
              <a:ext uri="{FF2B5EF4-FFF2-40B4-BE49-F238E27FC236}">
                <a16:creationId xmlns:a16="http://schemas.microsoft.com/office/drawing/2014/main" id="{1D3A8E6C-9163-1E40-91B0-9B85B7BC2F78}"/>
              </a:ext>
            </a:extLst>
          </p:cNvPr>
          <p:cNvGrpSpPr>
            <a:grpSpLocks/>
          </p:cNvGrpSpPr>
          <p:nvPr/>
        </p:nvGrpSpPr>
        <p:grpSpPr bwMode="auto">
          <a:xfrm>
            <a:off x="665163" y="4308475"/>
            <a:ext cx="1081087" cy="949325"/>
            <a:chOff x="2231" y="3555"/>
            <a:chExt cx="681" cy="598"/>
          </a:xfrm>
        </p:grpSpPr>
        <p:grpSp>
          <p:nvGrpSpPr>
            <p:cNvPr id="1383" name="Group 392">
              <a:extLst>
                <a:ext uri="{FF2B5EF4-FFF2-40B4-BE49-F238E27FC236}">
                  <a16:creationId xmlns:a16="http://schemas.microsoft.com/office/drawing/2014/main" id="{A674A9D4-6F7C-B94A-9520-EAA53D16DEC6}"/>
                </a:ext>
              </a:extLst>
            </p:cNvPr>
            <p:cNvGrpSpPr>
              <a:grpSpLocks/>
            </p:cNvGrpSpPr>
            <p:nvPr/>
          </p:nvGrpSpPr>
          <p:grpSpPr bwMode="auto">
            <a:xfrm>
              <a:off x="2231" y="3684"/>
              <a:ext cx="681" cy="469"/>
              <a:chOff x="152" y="970"/>
              <a:chExt cx="681" cy="469"/>
            </a:xfrm>
          </p:grpSpPr>
          <p:grpSp>
            <p:nvGrpSpPr>
              <p:cNvPr id="1387" name="Group 393">
                <a:extLst>
                  <a:ext uri="{FF2B5EF4-FFF2-40B4-BE49-F238E27FC236}">
                    <a16:creationId xmlns:a16="http://schemas.microsoft.com/office/drawing/2014/main" id="{ECA31A49-36D5-D046-A36F-1F01D8226882}"/>
                  </a:ext>
                </a:extLst>
              </p:cNvPr>
              <p:cNvGrpSpPr>
                <a:grpSpLocks/>
              </p:cNvGrpSpPr>
              <p:nvPr/>
            </p:nvGrpSpPr>
            <p:grpSpPr bwMode="auto">
              <a:xfrm>
                <a:off x="386" y="970"/>
                <a:ext cx="379" cy="154"/>
                <a:chOff x="740" y="3209"/>
                <a:chExt cx="379" cy="154"/>
              </a:xfrm>
            </p:grpSpPr>
            <p:grpSp>
              <p:nvGrpSpPr>
                <p:cNvPr id="1412" name="Group 394">
                  <a:extLst>
                    <a:ext uri="{FF2B5EF4-FFF2-40B4-BE49-F238E27FC236}">
                      <a16:creationId xmlns:a16="http://schemas.microsoft.com/office/drawing/2014/main" id="{4D848505-175F-5146-A9DC-10D8133DEA22}"/>
                    </a:ext>
                  </a:extLst>
                </p:cNvPr>
                <p:cNvGrpSpPr>
                  <a:grpSpLocks/>
                </p:cNvGrpSpPr>
                <p:nvPr/>
              </p:nvGrpSpPr>
              <p:grpSpPr bwMode="auto">
                <a:xfrm>
                  <a:off x="794" y="3209"/>
                  <a:ext cx="325" cy="154"/>
                  <a:chOff x="844" y="3337"/>
                  <a:chExt cx="325" cy="154"/>
                </a:xfrm>
              </p:grpSpPr>
              <p:sp>
                <p:nvSpPr>
                  <p:cNvPr id="1415" name="Rectangle 395">
                    <a:extLst>
                      <a:ext uri="{FF2B5EF4-FFF2-40B4-BE49-F238E27FC236}">
                        <a16:creationId xmlns:a16="http://schemas.microsoft.com/office/drawing/2014/main" id="{1B7B2BFE-FCCC-0443-9DE6-4C9F521507A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16" name="Text Box 396">
                    <a:extLst>
                      <a:ext uri="{FF2B5EF4-FFF2-40B4-BE49-F238E27FC236}">
                        <a16:creationId xmlns:a16="http://schemas.microsoft.com/office/drawing/2014/main" id="{5EBE232F-06DA-C84A-B28A-9D91E0CB5E5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sp>
              <p:nvSpPr>
                <p:cNvPr id="1413" name="Rectangle 397">
                  <a:extLst>
                    <a:ext uri="{FF2B5EF4-FFF2-40B4-BE49-F238E27FC236}">
                      <a16:creationId xmlns:a16="http://schemas.microsoft.com/office/drawing/2014/main" id="{3165F2EA-E309-9D44-B809-074990ED439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14" name="Rectangle 398">
                  <a:extLst>
                    <a:ext uri="{FF2B5EF4-FFF2-40B4-BE49-F238E27FC236}">
                      <a16:creationId xmlns:a16="http://schemas.microsoft.com/office/drawing/2014/main" id="{347F2916-D218-544D-BCF9-22D27D084E38}"/>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1388" name="Group 399">
                <a:extLst>
                  <a:ext uri="{FF2B5EF4-FFF2-40B4-BE49-F238E27FC236}">
                    <a16:creationId xmlns:a16="http://schemas.microsoft.com/office/drawing/2014/main" id="{F06582F6-491B-3C4A-9DBF-38DAE177E3FB}"/>
                  </a:ext>
                </a:extLst>
              </p:cNvPr>
              <p:cNvGrpSpPr>
                <a:grpSpLocks/>
              </p:cNvGrpSpPr>
              <p:nvPr/>
            </p:nvGrpSpPr>
            <p:grpSpPr bwMode="auto">
              <a:xfrm>
                <a:off x="386" y="1118"/>
                <a:ext cx="379" cy="154"/>
                <a:chOff x="836" y="3305"/>
                <a:chExt cx="379" cy="154"/>
              </a:xfrm>
            </p:grpSpPr>
            <p:grpSp>
              <p:nvGrpSpPr>
                <p:cNvPr id="1406" name="Group 400">
                  <a:extLst>
                    <a:ext uri="{FF2B5EF4-FFF2-40B4-BE49-F238E27FC236}">
                      <a16:creationId xmlns:a16="http://schemas.microsoft.com/office/drawing/2014/main" id="{2B3331E0-1512-1948-88F6-2A59A45EE2AA}"/>
                    </a:ext>
                  </a:extLst>
                </p:cNvPr>
                <p:cNvGrpSpPr>
                  <a:grpSpLocks/>
                </p:cNvGrpSpPr>
                <p:nvPr/>
              </p:nvGrpSpPr>
              <p:grpSpPr bwMode="auto">
                <a:xfrm>
                  <a:off x="890" y="3305"/>
                  <a:ext cx="325" cy="154"/>
                  <a:chOff x="844" y="3337"/>
                  <a:chExt cx="325" cy="154"/>
                </a:xfrm>
              </p:grpSpPr>
              <p:sp>
                <p:nvSpPr>
                  <p:cNvPr id="1410" name="Rectangle 401">
                    <a:extLst>
                      <a:ext uri="{FF2B5EF4-FFF2-40B4-BE49-F238E27FC236}">
                        <a16:creationId xmlns:a16="http://schemas.microsoft.com/office/drawing/2014/main" id="{6CB9829F-BDFE-534D-A81C-6B903286976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11" name="Text Box 402">
                    <a:extLst>
                      <a:ext uri="{FF2B5EF4-FFF2-40B4-BE49-F238E27FC236}">
                        <a16:creationId xmlns:a16="http://schemas.microsoft.com/office/drawing/2014/main" id="{BF046B08-009C-B54A-845D-3EA97CF8A40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nvGrpSpPr>
                <p:cNvPr id="1407" name="Group 403">
                  <a:extLst>
                    <a:ext uri="{FF2B5EF4-FFF2-40B4-BE49-F238E27FC236}">
                      <a16:creationId xmlns:a16="http://schemas.microsoft.com/office/drawing/2014/main" id="{14C1AB36-B354-F748-BB41-D28297A570CD}"/>
                    </a:ext>
                  </a:extLst>
                </p:cNvPr>
                <p:cNvGrpSpPr>
                  <a:grpSpLocks/>
                </p:cNvGrpSpPr>
                <p:nvPr/>
              </p:nvGrpSpPr>
              <p:grpSpPr bwMode="auto">
                <a:xfrm>
                  <a:off x="836" y="3334"/>
                  <a:ext cx="354" cy="94"/>
                  <a:chOff x="836" y="3334"/>
                  <a:chExt cx="354" cy="94"/>
                </a:xfrm>
              </p:grpSpPr>
              <p:sp>
                <p:nvSpPr>
                  <p:cNvPr id="1408" name="Rectangle 404">
                    <a:extLst>
                      <a:ext uri="{FF2B5EF4-FFF2-40B4-BE49-F238E27FC236}">
                        <a16:creationId xmlns:a16="http://schemas.microsoft.com/office/drawing/2014/main" id="{92BCB4D4-EE6B-3A4F-90D1-058BD26F827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09" name="Rectangle 405">
                    <a:extLst>
                      <a:ext uri="{FF2B5EF4-FFF2-40B4-BE49-F238E27FC236}">
                        <a16:creationId xmlns:a16="http://schemas.microsoft.com/office/drawing/2014/main" id="{9DE8286C-561B-0248-8949-7BED3AE9343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1389" name="Group 406">
                <a:extLst>
                  <a:ext uri="{FF2B5EF4-FFF2-40B4-BE49-F238E27FC236}">
                    <a16:creationId xmlns:a16="http://schemas.microsoft.com/office/drawing/2014/main" id="{8DE10AE3-BBFE-BE40-96BF-7BE290E4E2EC}"/>
                  </a:ext>
                </a:extLst>
              </p:cNvPr>
              <p:cNvGrpSpPr>
                <a:grpSpLocks/>
              </p:cNvGrpSpPr>
              <p:nvPr/>
            </p:nvGrpSpPr>
            <p:grpSpPr bwMode="auto">
              <a:xfrm>
                <a:off x="273" y="1138"/>
                <a:ext cx="480" cy="112"/>
                <a:chOff x="627" y="3377"/>
                <a:chExt cx="480" cy="112"/>
              </a:xfrm>
            </p:grpSpPr>
            <p:sp>
              <p:nvSpPr>
                <p:cNvPr id="1404" name="Rectangle 407">
                  <a:extLst>
                    <a:ext uri="{FF2B5EF4-FFF2-40B4-BE49-F238E27FC236}">
                      <a16:creationId xmlns:a16="http://schemas.microsoft.com/office/drawing/2014/main" id="{398CBED0-24D0-4848-B4EC-C60335559EE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05" name="Rectangle 408">
                  <a:extLst>
                    <a:ext uri="{FF2B5EF4-FFF2-40B4-BE49-F238E27FC236}">
                      <a16:creationId xmlns:a16="http://schemas.microsoft.com/office/drawing/2014/main" id="{F397ABF4-0C69-5B41-89DC-2D08E00F397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1390" name="Group 409">
                <a:extLst>
                  <a:ext uri="{FF2B5EF4-FFF2-40B4-BE49-F238E27FC236}">
                    <a16:creationId xmlns:a16="http://schemas.microsoft.com/office/drawing/2014/main" id="{819ED642-BF66-A94A-97DC-306DF96BBFDF}"/>
                  </a:ext>
                </a:extLst>
              </p:cNvPr>
              <p:cNvGrpSpPr>
                <a:grpSpLocks/>
              </p:cNvGrpSpPr>
              <p:nvPr/>
            </p:nvGrpSpPr>
            <p:grpSpPr bwMode="auto">
              <a:xfrm>
                <a:off x="152" y="1285"/>
                <a:ext cx="681" cy="154"/>
                <a:chOff x="504" y="3523"/>
                <a:chExt cx="681" cy="154"/>
              </a:xfrm>
            </p:grpSpPr>
            <p:grpSp>
              <p:nvGrpSpPr>
                <p:cNvPr id="1391" name="Group 410">
                  <a:extLst>
                    <a:ext uri="{FF2B5EF4-FFF2-40B4-BE49-F238E27FC236}">
                      <a16:creationId xmlns:a16="http://schemas.microsoft.com/office/drawing/2014/main" id="{27961D25-0616-CA42-9129-0E007FA92F84}"/>
                    </a:ext>
                  </a:extLst>
                </p:cNvPr>
                <p:cNvGrpSpPr>
                  <a:grpSpLocks/>
                </p:cNvGrpSpPr>
                <p:nvPr/>
              </p:nvGrpSpPr>
              <p:grpSpPr bwMode="auto">
                <a:xfrm>
                  <a:off x="623" y="3523"/>
                  <a:ext cx="492" cy="154"/>
                  <a:chOff x="723" y="3453"/>
                  <a:chExt cx="492" cy="154"/>
                </a:xfrm>
              </p:grpSpPr>
              <p:grpSp>
                <p:nvGrpSpPr>
                  <p:cNvPr id="1395" name="Group 411">
                    <a:extLst>
                      <a:ext uri="{FF2B5EF4-FFF2-40B4-BE49-F238E27FC236}">
                        <a16:creationId xmlns:a16="http://schemas.microsoft.com/office/drawing/2014/main" id="{88AB7FD9-A804-4E47-8E9D-B9E88C6B0354}"/>
                      </a:ext>
                    </a:extLst>
                  </p:cNvPr>
                  <p:cNvGrpSpPr>
                    <a:grpSpLocks/>
                  </p:cNvGrpSpPr>
                  <p:nvPr/>
                </p:nvGrpSpPr>
                <p:grpSpPr bwMode="auto">
                  <a:xfrm>
                    <a:off x="836" y="3453"/>
                    <a:ext cx="379" cy="154"/>
                    <a:chOff x="836" y="3305"/>
                    <a:chExt cx="379" cy="154"/>
                  </a:xfrm>
                </p:grpSpPr>
                <p:grpSp>
                  <p:nvGrpSpPr>
                    <p:cNvPr id="1398" name="Group 412">
                      <a:extLst>
                        <a:ext uri="{FF2B5EF4-FFF2-40B4-BE49-F238E27FC236}">
                          <a16:creationId xmlns:a16="http://schemas.microsoft.com/office/drawing/2014/main" id="{D14E5602-12F4-B74A-8804-5BC51007E9F1}"/>
                        </a:ext>
                      </a:extLst>
                    </p:cNvPr>
                    <p:cNvGrpSpPr>
                      <a:grpSpLocks/>
                    </p:cNvGrpSpPr>
                    <p:nvPr/>
                  </p:nvGrpSpPr>
                  <p:grpSpPr bwMode="auto">
                    <a:xfrm>
                      <a:off x="890" y="3305"/>
                      <a:ext cx="325" cy="154"/>
                      <a:chOff x="844" y="3337"/>
                      <a:chExt cx="325" cy="154"/>
                    </a:xfrm>
                  </p:grpSpPr>
                  <p:sp>
                    <p:nvSpPr>
                      <p:cNvPr id="1402" name="Rectangle 413">
                        <a:extLst>
                          <a:ext uri="{FF2B5EF4-FFF2-40B4-BE49-F238E27FC236}">
                            <a16:creationId xmlns:a16="http://schemas.microsoft.com/office/drawing/2014/main" id="{1538BE46-64CA-5D4A-8631-B40DF60A873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03" name="Text Box 414">
                        <a:extLst>
                          <a:ext uri="{FF2B5EF4-FFF2-40B4-BE49-F238E27FC236}">
                            <a16:creationId xmlns:a16="http://schemas.microsoft.com/office/drawing/2014/main" id="{98BC5D4F-31BF-2A4D-8E15-113129FDE3D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nvGrpSpPr>
                    <p:cNvPr id="1399" name="Group 415">
                      <a:extLst>
                        <a:ext uri="{FF2B5EF4-FFF2-40B4-BE49-F238E27FC236}">
                          <a16:creationId xmlns:a16="http://schemas.microsoft.com/office/drawing/2014/main" id="{F8E7AA7B-7457-2048-A1CB-FCD0F323A5AD}"/>
                        </a:ext>
                      </a:extLst>
                    </p:cNvPr>
                    <p:cNvGrpSpPr>
                      <a:grpSpLocks/>
                    </p:cNvGrpSpPr>
                    <p:nvPr/>
                  </p:nvGrpSpPr>
                  <p:grpSpPr bwMode="auto">
                    <a:xfrm>
                      <a:off x="836" y="3334"/>
                      <a:ext cx="354" cy="94"/>
                      <a:chOff x="836" y="3334"/>
                      <a:chExt cx="354" cy="94"/>
                    </a:xfrm>
                  </p:grpSpPr>
                  <p:sp>
                    <p:nvSpPr>
                      <p:cNvPr id="1400" name="Rectangle 416">
                        <a:extLst>
                          <a:ext uri="{FF2B5EF4-FFF2-40B4-BE49-F238E27FC236}">
                            <a16:creationId xmlns:a16="http://schemas.microsoft.com/office/drawing/2014/main" id="{9A530D9A-28C0-DA45-B8C2-416245B6065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01" name="Rectangle 417">
                        <a:extLst>
                          <a:ext uri="{FF2B5EF4-FFF2-40B4-BE49-F238E27FC236}">
                            <a16:creationId xmlns:a16="http://schemas.microsoft.com/office/drawing/2014/main" id="{E8D004B1-9E38-DB47-9093-6438F10B136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1396" name="Rectangle 418">
                    <a:extLst>
                      <a:ext uri="{FF2B5EF4-FFF2-40B4-BE49-F238E27FC236}">
                        <a16:creationId xmlns:a16="http://schemas.microsoft.com/office/drawing/2014/main" id="{51FC546D-DB83-D444-A1E1-5B29F5568A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97" name="Rectangle 419">
                    <a:extLst>
                      <a:ext uri="{FF2B5EF4-FFF2-40B4-BE49-F238E27FC236}">
                        <a16:creationId xmlns:a16="http://schemas.microsoft.com/office/drawing/2014/main" id="{1EE5FD5E-781E-E945-A579-35AC91704AB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392" name="Rectangle 420">
                  <a:extLst>
                    <a:ext uri="{FF2B5EF4-FFF2-40B4-BE49-F238E27FC236}">
                      <a16:creationId xmlns:a16="http://schemas.microsoft.com/office/drawing/2014/main" id="{CC7E642E-916D-4741-8C6E-2D74E8F4EA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93" name="Rectangle 421">
                  <a:extLst>
                    <a:ext uri="{FF2B5EF4-FFF2-40B4-BE49-F238E27FC236}">
                      <a16:creationId xmlns:a16="http://schemas.microsoft.com/office/drawing/2014/main" id="{3CD93751-BB57-E447-9D5E-3A454DEA4791}"/>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94" name="Rectangle 422">
                  <a:extLst>
                    <a:ext uri="{FF2B5EF4-FFF2-40B4-BE49-F238E27FC236}">
                      <a16:creationId xmlns:a16="http://schemas.microsoft.com/office/drawing/2014/main" id="{9BFC2B4B-48CE-FA4B-944F-9260DEDC6905}"/>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1384" name="Group 423">
              <a:extLst>
                <a:ext uri="{FF2B5EF4-FFF2-40B4-BE49-F238E27FC236}">
                  <a16:creationId xmlns:a16="http://schemas.microsoft.com/office/drawing/2014/main" id="{56B3D7BE-60AE-B744-BD7F-65431AF8A627}"/>
                </a:ext>
              </a:extLst>
            </p:cNvPr>
            <p:cNvGrpSpPr>
              <a:grpSpLocks/>
            </p:cNvGrpSpPr>
            <p:nvPr/>
          </p:nvGrpSpPr>
          <p:grpSpPr bwMode="auto">
            <a:xfrm>
              <a:off x="2517" y="3555"/>
              <a:ext cx="325" cy="154"/>
              <a:chOff x="844" y="3337"/>
              <a:chExt cx="325" cy="154"/>
            </a:xfrm>
          </p:grpSpPr>
          <p:sp>
            <p:nvSpPr>
              <p:cNvPr id="1385" name="Rectangle 424">
                <a:extLst>
                  <a:ext uri="{FF2B5EF4-FFF2-40B4-BE49-F238E27FC236}">
                    <a16:creationId xmlns:a16="http://schemas.microsoft.com/office/drawing/2014/main" id="{078E811A-5E74-2C43-9551-F7CA4814E1D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386" name="Text Box 425">
                <a:extLst>
                  <a:ext uri="{FF2B5EF4-FFF2-40B4-BE49-F238E27FC236}">
                    <a16:creationId xmlns:a16="http://schemas.microsoft.com/office/drawing/2014/main" id="{C98D3C61-0CBD-0E48-9913-A3ACE809D1F0}"/>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grpSp>
        <p:nvGrpSpPr>
          <p:cNvPr id="1417" name="Group 477">
            <a:extLst>
              <a:ext uri="{FF2B5EF4-FFF2-40B4-BE49-F238E27FC236}">
                <a16:creationId xmlns:a16="http://schemas.microsoft.com/office/drawing/2014/main" id="{211C3B45-DEF5-3748-8F2C-7B72A758CBEC}"/>
              </a:ext>
            </a:extLst>
          </p:cNvPr>
          <p:cNvGrpSpPr>
            <a:grpSpLocks/>
          </p:cNvGrpSpPr>
          <p:nvPr/>
        </p:nvGrpSpPr>
        <p:grpSpPr bwMode="auto">
          <a:xfrm>
            <a:off x="177800" y="1639888"/>
            <a:ext cx="1081088" cy="1016000"/>
            <a:chOff x="2256" y="3531"/>
            <a:chExt cx="681" cy="640"/>
          </a:xfrm>
        </p:grpSpPr>
        <p:grpSp>
          <p:nvGrpSpPr>
            <p:cNvPr id="1418" name="Group 321">
              <a:extLst>
                <a:ext uri="{FF2B5EF4-FFF2-40B4-BE49-F238E27FC236}">
                  <a16:creationId xmlns:a16="http://schemas.microsoft.com/office/drawing/2014/main" id="{51DFE365-F84E-B542-A999-2F3E40E5DFC5}"/>
                </a:ext>
              </a:extLst>
            </p:cNvPr>
            <p:cNvGrpSpPr>
              <a:grpSpLocks/>
            </p:cNvGrpSpPr>
            <p:nvPr/>
          </p:nvGrpSpPr>
          <p:grpSpPr bwMode="auto">
            <a:xfrm>
              <a:off x="2482" y="3684"/>
              <a:ext cx="379" cy="154"/>
              <a:chOff x="740" y="3209"/>
              <a:chExt cx="379" cy="154"/>
            </a:xfrm>
          </p:grpSpPr>
          <p:grpSp>
            <p:nvGrpSpPr>
              <p:cNvPr id="1446" name="Group 322">
                <a:extLst>
                  <a:ext uri="{FF2B5EF4-FFF2-40B4-BE49-F238E27FC236}">
                    <a16:creationId xmlns:a16="http://schemas.microsoft.com/office/drawing/2014/main" id="{FF5F03F3-DB12-2D40-BC2F-D32AB1400F47}"/>
                  </a:ext>
                </a:extLst>
              </p:cNvPr>
              <p:cNvGrpSpPr>
                <a:grpSpLocks/>
              </p:cNvGrpSpPr>
              <p:nvPr/>
            </p:nvGrpSpPr>
            <p:grpSpPr bwMode="auto">
              <a:xfrm>
                <a:off x="794" y="3209"/>
                <a:ext cx="325" cy="154"/>
                <a:chOff x="844" y="3337"/>
                <a:chExt cx="325" cy="154"/>
              </a:xfrm>
            </p:grpSpPr>
            <p:sp>
              <p:nvSpPr>
                <p:cNvPr id="1449" name="Rectangle 323">
                  <a:extLst>
                    <a:ext uri="{FF2B5EF4-FFF2-40B4-BE49-F238E27FC236}">
                      <a16:creationId xmlns:a16="http://schemas.microsoft.com/office/drawing/2014/main" id="{A5F0BBB9-9229-8B40-9DA3-EC3C89CAD9B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50" name="Text Box 324">
                  <a:extLst>
                    <a:ext uri="{FF2B5EF4-FFF2-40B4-BE49-F238E27FC236}">
                      <a16:creationId xmlns:a16="http://schemas.microsoft.com/office/drawing/2014/main" id="{27765596-C3DB-9A4F-821F-F5B670F90A1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sp>
            <p:nvSpPr>
              <p:cNvPr id="1447" name="Rectangle 325">
                <a:extLst>
                  <a:ext uri="{FF2B5EF4-FFF2-40B4-BE49-F238E27FC236}">
                    <a16:creationId xmlns:a16="http://schemas.microsoft.com/office/drawing/2014/main" id="{ADED085D-E105-DD45-9113-079F9044A13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48" name="Rectangle 326">
                <a:extLst>
                  <a:ext uri="{FF2B5EF4-FFF2-40B4-BE49-F238E27FC236}">
                    <a16:creationId xmlns:a16="http://schemas.microsoft.com/office/drawing/2014/main" id="{A856D64F-FDE8-0541-901B-7521D7AA7F1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1419" name="Group 327">
              <a:extLst>
                <a:ext uri="{FF2B5EF4-FFF2-40B4-BE49-F238E27FC236}">
                  <a16:creationId xmlns:a16="http://schemas.microsoft.com/office/drawing/2014/main" id="{87D9BB31-BDC2-DB42-B051-33D199432978}"/>
                </a:ext>
              </a:extLst>
            </p:cNvPr>
            <p:cNvGrpSpPr>
              <a:grpSpLocks/>
            </p:cNvGrpSpPr>
            <p:nvPr/>
          </p:nvGrpSpPr>
          <p:grpSpPr bwMode="auto">
            <a:xfrm>
              <a:off x="2482" y="3844"/>
              <a:ext cx="379" cy="154"/>
              <a:chOff x="836" y="3305"/>
              <a:chExt cx="379" cy="154"/>
            </a:xfrm>
          </p:grpSpPr>
          <p:grpSp>
            <p:nvGrpSpPr>
              <p:cNvPr id="1440" name="Group 328">
                <a:extLst>
                  <a:ext uri="{FF2B5EF4-FFF2-40B4-BE49-F238E27FC236}">
                    <a16:creationId xmlns:a16="http://schemas.microsoft.com/office/drawing/2014/main" id="{834AC66A-2ADC-614D-AFB0-B60FCC706AAD}"/>
                  </a:ext>
                </a:extLst>
              </p:cNvPr>
              <p:cNvGrpSpPr>
                <a:grpSpLocks/>
              </p:cNvGrpSpPr>
              <p:nvPr/>
            </p:nvGrpSpPr>
            <p:grpSpPr bwMode="auto">
              <a:xfrm>
                <a:off x="890" y="3305"/>
                <a:ext cx="325" cy="154"/>
                <a:chOff x="844" y="3337"/>
                <a:chExt cx="325" cy="154"/>
              </a:xfrm>
            </p:grpSpPr>
            <p:sp>
              <p:nvSpPr>
                <p:cNvPr id="1444" name="Rectangle 329">
                  <a:extLst>
                    <a:ext uri="{FF2B5EF4-FFF2-40B4-BE49-F238E27FC236}">
                      <a16:creationId xmlns:a16="http://schemas.microsoft.com/office/drawing/2014/main" id="{E68B387B-1AE2-364D-93EE-781BBE6CBBC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45" name="Text Box 330">
                  <a:extLst>
                    <a:ext uri="{FF2B5EF4-FFF2-40B4-BE49-F238E27FC236}">
                      <a16:creationId xmlns:a16="http://schemas.microsoft.com/office/drawing/2014/main" id="{C35B73DB-836E-4544-A452-72E2DD434847}"/>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nvGrpSpPr>
              <p:cNvPr id="1441" name="Group 331">
                <a:extLst>
                  <a:ext uri="{FF2B5EF4-FFF2-40B4-BE49-F238E27FC236}">
                    <a16:creationId xmlns:a16="http://schemas.microsoft.com/office/drawing/2014/main" id="{271D17BC-6EB1-CB4F-AC93-B1D6D5DB19E8}"/>
                  </a:ext>
                </a:extLst>
              </p:cNvPr>
              <p:cNvGrpSpPr>
                <a:grpSpLocks/>
              </p:cNvGrpSpPr>
              <p:nvPr/>
            </p:nvGrpSpPr>
            <p:grpSpPr bwMode="auto">
              <a:xfrm>
                <a:off x="836" y="3334"/>
                <a:ext cx="354" cy="94"/>
                <a:chOff x="836" y="3334"/>
                <a:chExt cx="354" cy="94"/>
              </a:xfrm>
            </p:grpSpPr>
            <p:sp>
              <p:nvSpPr>
                <p:cNvPr id="1442" name="Rectangle 332">
                  <a:extLst>
                    <a:ext uri="{FF2B5EF4-FFF2-40B4-BE49-F238E27FC236}">
                      <a16:creationId xmlns:a16="http://schemas.microsoft.com/office/drawing/2014/main" id="{30B08293-1768-064C-B8D7-62AD5913730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43" name="Rectangle 333">
                  <a:extLst>
                    <a:ext uri="{FF2B5EF4-FFF2-40B4-BE49-F238E27FC236}">
                      <a16:creationId xmlns:a16="http://schemas.microsoft.com/office/drawing/2014/main" id="{471AE46F-12CE-3E43-A551-BD371717F67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1420" name="Group 334">
              <a:extLst>
                <a:ext uri="{FF2B5EF4-FFF2-40B4-BE49-F238E27FC236}">
                  <a16:creationId xmlns:a16="http://schemas.microsoft.com/office/drawing/2014/main" id="{1826B60C-86D4-BF49-8F23-9B303D150D8D}"/>
                </a:ext>
              </a:extLst>
            </p:cNvPr>
            <p:cNvGrpSpPr>
              <a:grpSpLocks/>
            </p:cNvGrpSpPr>
            <p:nvPr/>
          </p:nvGrpSpPr>
          <p:grpSpPr bwMode="auto">
            <a:xfrm>
              <a:off x="2369" y="3858"/>
              <a:ext cx="480" cy="112"/>
              <a:chOff x="627" y="3377"/>
              <a:chExt cx="480" cy="112"/>
            </a:xfrm>
          </p:grpSpPr>
          <p:sp>
            <p:nvSpPr>
              <p:cNvPr id="1438" name="Rectangle 335">
                <a:extLst>
                  <a:ext uri="{FF2B5EF4-FFF2-40B4-BE49-F238E27FC236}">
                    <a16:creationId xmlns:a16="http://schemas.microsoft.com/office/drawing/2014/main" id="{43BF521B-C604-944A-8712-1E6D618DD6F1}"/>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39" name="Rectangle 336">
                <a:extLst>
                  <a:ext uri="{FF2B5EF4-FFF2-40B4-BE49-F238E27FC236}">
                    <a16:creationId xmlns:a16="http://schemas.microsoft.com/office/drawing/2014/main" id="{5DD50717-750D-C440-911C-0F048BF11E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1421" name="Group 360">
              <a:extLst>
                <a:ext uri="{FF2B5EF4-FFF2-40B4-BE49-F238E27FC236}">
                  <a16:creationId xmlns:a16="http://schemas.microsoft.com/office/drawing/2014/main" id="{E57035F4-47DE-374E-88DF-0E40274A1BE8}"/>
                </a:ext>
              </a:extLst>
            </p:cNvPr>
            <p:cNvGrpSpPr>
              <a:grpSpLocks/>
            </p:cNvGrpSpPr>
            <p:nvPr/>
          </p:nvGrpSpPr>
          <p:grpSpPr bwMode="auto">
            <a:xfrm>
              <a:off x="2534" y="3531"/>
              <a:ext cx="325" cy="154"/>
              <a:chOff x="844" y="3337"/>
              <a:chExt cx="325" cy="154"/>
            </a:xfrm>
          </p:grpSpPr>
          <p:sp>
            <p:nvSpPr>
              <p:cNvPr id="1436" name="Rectangle 361">
                <a:extLst>
                  <a:ext uri="{FF2B5EF4-FFF2-40B4-BE49-F238E27FC236}">
                    <a16:creationId xmlns:a16="http://schemas.microsoft.com/office/drawing/2014/main" id="{A4B5DAF7-F3AE-4E49-882A-B6B9DF79467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37" name="Text Box 362">
                <a:extLst>
                  <a:ext uri="{FF2B5EF4-FFF2-40B4-BE49-F238E27FC236}">
                    <a16:creationId xmlns:a16="http://schemas.microsoft.com/office/drawing/2014/main" id="{A6FC6CE1-9969-BB45-B842-8352A46F944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nvGrpSpPr>
            <p:cNvPr id="1422" name="Group 461">
              <a:extLst>
                <a:ext uri="{FF2B5EF4-FFF2-40B4-BE49-F238E27FC236}">
                  <a16:creationId xmlns:a16="http://schemas.microsoft.com/office/drawing/2014/main" id="{945F125E-4877-4C4F-B8B3-80B0B4558002}"/>
                </a:ext>
              </a:extLst>
            </p:cNvPr>
            <p:cNvGrpSpPr>
              <a:grpSpLocks/>
            </p:cNvGrpSpPr>
            <p:nvPr/>
          </p:nvGrpSpPr>
          <p:grpSpPr bwMode="auto">
            <a:xfrm>
              <a:off x="2256" y="4017"/>
              <a:ext cx="681" cy="154"/>
              <a:chOff x="-341" y="3180"/>
              <a:chExt cx="681" cy="154"/>
            </a:xfrm>
          </p:grpSpPr>
          <p:sp>
            <p:nvSpPr>
              <p:cNvPr id="1423" name="Rectangle 457">
                <a:extLst>
                  <a:ext uri="{FF2B5EF4-FFF2-40B4-BE49-F238E27FC236}">
                    <a16:creationId xmlns:a16="http://schemas.microsoft.com/office/drawing/2014/main" id="{96F48ABE-9A07-9745-8CD8-1838BDF3E5B4}"/>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1424" name="Group 445">
                <a:extLst>
                  <a:ext uri="{FF2B5EF4-FFF2-40B4-BE49-F238E27FC236}">
                    <a16:creationId xmlns:a16="http://schemas.microsoft.com/office/drawing/2014/main" id="{1AC9A35B-D88E-304C-8099-6944F5F11299}"/>
                  </a:ext>
                </a:extLst>
              </p:cNvPr>
              <p:cNvGrpSpPr>
                <a:grpSpLocks/>
              </p:cNvGrpSpPr>
              <p:nvPr/>
            </p:nvGrpSpPr>
            <p:grpSpPr bwMode="auto">
              <a:xfrm>
                <a:off x="-222" y="3180"/>
                <a:ext cx="492" cy="154"/>
                <a:chOff x="723" y="3453"/>
                <a:chExt cx="492" cy="154"/>
              </a:xfrm>
            </p:grpSpPr>
            <p:grpSp>
              <p:nvGrpSpPr>
                <p:cNvPr id="1427" name="Group 446">
                  <a:extLst>
                    <a:ext uri="{FF2B5EF4-FFF2-40B4-BE49-F238E27FC236}">
                      <a16:creationId xmlns:a16="http://schemas.microsoft.com/office/drawing/2014/main" id="{DB702BD7-8957-2C44-A226-AF80D4754C7E}"/>
                    </a:ext>
                  </a:extLst>
                </p:cNvPr>
                <p:cNvGrpSpPr>
                  <a:grpSpLocks/>
                </p:cNvGrpSpPr>
                <p:nvPr/>
              </p:nvGrpSpPr>
              <p:grpSpPr bwMode="auto">
                <a:xfrm>
                  <a:off x="836" y="3453"/>
                  <a:ext cx="379" cy="154"/>
                  <a:chOff x="836" y="3305"/>
                  <a:chExt cx="379" cy="154"/>
                </a:xfrm>
              </p:grpSpPr>
              <p:grpSp>
                <p:nvGrpSpPr>
                  <p:cNvPr id="1430" name="Group 447">
                    <a:extLst>
                      <a:ext uri="{FF2B5EF4-FFF2-40B4-BE49-F238E27FC236}">
                        <a16:creationId xmlns:a16="http://schemas.microsoft.com/office/drawing/2014/main" id="{F6B64FB3-38BD-6B4E-8E78-9C99B1A82B65}"/>
                      </a:ext>
                    </a:extLst>
                  </p:cNvPr>
                  <p:cNvGrpSpPr>
                    <a:grpSpLocks/>
                  </p:cNvGrpSpPr>
                  <p:nvPr/>
                </p:nvGrpSpPr>
                <p:grpSpPr bwMode="auto">
                  <a:xfrm>
                    <a:off x="890" y="3305"/>
                    <a:ext cx="325" cy="154"/>
                    <a:chOff x="844" y="3337"/>
                    <a:chExt cx="325" cy="154"/>
                  </a:xfrm>
                </p:grpSpPr>
                <p:sp>
                  <p:nvSpPr>
                    <p:cNvPr id="1434" name="Rectangle 448">
                      <a:extLst>
                        <a:ext uri="{FF2B5EF4-FFF2-40B4-BE49-F238E27FC236}">
                          <a16:creationId xmlns:a16="http://schemas.microsoft.com/office/drawing/2014/main" id="{F1F639F6-C05B-494B-8B4D-1888EBE26A4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35" name="Text Box 449">
                      <a:extLst>
                        <a:ext uri="{FF2B5EF4-FFF2-40B4-BE49-F238E27FC236}">
                          <a16:creationId xmlns:a16="http://schemas.microsoft.com/office/drawing/2014/main" id="{949DB487-3E28-E144-AC2C-1C40E26D3345}"/>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nvGrpSpPr>
                  <p:cNvPr id="1431" name="Group 450">
                    <a:extLst>
                      <a:ext uri="{FF2B5EF4-FFF2-40B4-BE49-F238E27FC236}">
                        <a16:creationId xmlns:a16="http://schemas.microsoft.com/office/drawing/2014/main" id="{6E6B73B0-D0C2-7D46-92E5-29ADF12876D1}"/>
                      </a:ext>
                    </a:extLst>
                  </p:cNvPr>
                  <p:cNvGrpSpPr>
                    <a:grpSpLocks/>
                  </p:cNvGrpSpPr>
                  <p:nvPr/>
                </p:nvGrpSpPr>
                <p:grpSpPr bwMode="auto">
                  <a:xfrm>
                    <a:off x="836" y="3334"/>
                    <a:ext cx="354" cy="94"/>
                    <a:chOff x="836" y="3334"/>
                    <a:chExt cx="354" cy="94"/>
                  </a:xfrm>
                </p:grpSpPr>
                <p:sp>
                  <p:nvSpPr>
                    <p:cNvPr id="1432" name="Rectangle 451">
                      <a:extLst>
                        <a:ext uri="{FF2B5EF4-FFF2-40B4-BE49-F238E27FC236}">
                          <a16:creationId xmlns:a16="http://schemas.microsoft.com/office/drawing/2014/main" id="{4C610DFE-363B-F74F-BA64-A87F67D852D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33" name="Rectangle 452">
                      <a:extLst>
                        <a:ext uri="{FF2B5EF4-FFF2-40B4-BE49-F238E27FC236}">
                          <a16:creationId xmlns:a16="http://schemas.microsoft.com/office/drawing/2014/main" id="{86A71122-100D-224A-9DBF-53DE8D970F3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1428" name="Rectangle 453">
                  <a:extLst>
                    <a:ext uri="{FF2B5EF4-FFF2-40B4-BE49-F238E27FC236}">
                      <a16:creationId xmlns:a16="http://schemas.microsoft.com/office/drawing/2014/main" id="{9BCD973F-4C32-9E44-994F-5153EE8D037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29" name="Rectangle 454">
                  <a:extLst>
                    <a:ext uri="{FF2B5EF4-FFF2-40B4-BE49-F238E27FC236}">
                      <a16:creationId xmlns:a16="http://schemas.microsoft.com/office/drawing/2014/main" id="{852A6FFA-C875-754E-8259-955A85131090}"/>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425" name="Rectangle 455">
                <a:extLst>
                  <a:ext uri="{FF2B5EF4-FFF2-40B4-BE49-F238E27FC236}">
                    <a16:creationId xmlns:a16="http://schemas.microsoft.com/office/drawing/2014/main" id="{86F66628-5236-984B-B9C7-68FAFC46A06B}"/>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26" name="Rectangle 456">
                <a:extLst>
                  <a:ext uri="{FF2B5EF4-FFF2-40B4-BE49-F238E27FC236}">
                    <a16:creationId xmlns:a16="http://schemas.microsoft.com/office/drawing/2014/main" id="{7831360A-68BA-9C48-8798-45611A8924A9}"/>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grpSp>
        <p:nvGrpSpPr>
          <p:cNvPr id="1451" name="Group 462">
            <a:extLst>
              <a:ext uri="{FF2B5EF4-FFF2-40B4-BE49-F238E27FC236}">
                <a16:creationId xmlns:a16="http://schemas.microsoft.com/office/drawing/2014/main" id="{0D9DBC59-E587-F447-95DB-826B98FC265E}"/>
              </a:ext>
            </a:extLst>
          </p:cNvPr>
          <p:cNvGrpSpPr>
            <a:grpSpLocks/>
          </p:cNvGrpSpPr>
          <p:nvPr/>
        </p:nvGrpSpPr>
        <p:grpSpPr bwMode="auto">
          <a:xfrm>
            <a:off x="668338" y="5013325"/>
            <a:ext cx="1081087" cy="244475"/>
            <a:chOff x="-341" y="3180"/>
            <a:chExt cx="681" cy="154"/>
          </a:xfrm>
        </p:grpSpPr>
        <p:sp>
          <p:nvSpPr>
            <p:cNvPr id="1452" name="Rectangle 463">
              <a:extLst>
                <a:ext uri="{FF2B5EF4-FFF2-40B4-BE49-F238E27FC236}">
                  <a16:creationId xmlns:a16="http://schemas.microsoft.com/office/drawing/2014/main" id="{A49E1639-B461-5B40-A731-1377E431558B}"/>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1453" name="Group 464">
              <a:extLst>
                <a:ext uri="{FF2B5EF4-FFF2-40B4-BE49-F238E27FC236}">
                  <a16:creationId xmlns:a16="http://schemas.microsoft.com/office/drawing/2014/main" id="{D5FA2E0E-0A78-F049-BE06-25BFB15F0DB1}"/>
                </a:ext>
              </a:extLst>
            </p:cNvPr>
            <p:cNvGrpSpPr>
              <a:grpSpLocks/>
            </p:cNvGrpSpPr>
            <p:nvPr/>
          </p:nvGrpSpPr>
          <p:grpSpPr bwMode="auto">
            <a:xfrm>
              <a:off x="-222" y="3180"/>
              <a:ext cx="492" cy="154"/>
              <a:chOff x="723" y="3453"/>
              <a:chExt cx="492" cy="154"/>
            </a:xfrm>
          </p:grpSpPr>
          <p:grpSp>
            <p:nvGrpSpPr>
              <p:cNvPr id="1456" name="Group 465">
                <a:extLst>
                  <a:ext uri="{FF2B5EF4-FFF2-40B4-BE49-F238E27FC236}">
                    <a16:creationId xmlns:a16="http://schemas.microsoft.com/office/drawing/2014/main" id="{8A2C9457-2B63-E445-A642-A19BC33E7DCD}"/>
                  </a:ext>
                </a:extLst>
              </p:cNvPr>
              <p:cNvGrpSpPr>
                <a:grpSpLocks/>
              </p:cNvGrpSpPr>
              <p:nvPr/>
            </p:nvGrpSpPr>
            <p:grpSpPr bwMode="auto">
              <a:xfrm>
                <a:off x="836" y="3453"/>
                <a:ext cx="379" cy="154"/>
                <a:chOff x="836" y="3305"/>
                <a:chExt cx="379" cy="154"/>
              </a:xfrm>
            </p:grpSpPr>
            <p:grpSp>
              <p:nvGrpSpPr>
                <p:cNvPr id="1459" name="Group 466">
                  <a:extLst>
                    <a:ext uri="{FF2B5EF4-FFF2-40B4-BE49-F238E27FC236}">
                      <a16:creationId xmlns:a16="http://schemas.microsoft.com/office/drawing/2014/main" id="{0ED7C792-6D2F-7244-AE5D-4733C0D41C0A}"/>
                    </a:ext>
                  </a:extLst>
                </p:cNvPr>
                <p:cNvGrpSpPr>
                  <a:grpSpLocks/>
                </p:cNvGrpSpPr>
                <p:nvPr/>
              </p:nvGrpSpPr>
              <p:grpSpPr bwMode="auto">
                <a:xfrm>
                  <a:off x="890" y="3305"/>
                  <a:ext cx="325" cy="154"/>
                  <a:chOff x="844" y="3337"/>
                  <a:chExt cx="325" cy="154"/>
                </a:xfrm>
              </p:grpSpPr>
              <p:sp>
                <p:nvSpPr>
                  <p:cNvPr id="1463" name="Rectangle 467">
                    <a:extLst>
                      <a:ext uri="{FF2B5EF4-FFF2-40B4-BE49-F238E27FC236}">
                        <a16:creationId xmlns:a16="http://schemas.microsoft.com/office/drawing/2014/main" id="{AB75B8C7-1B46-B54B-BDB3-1BAFD73A47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64" name="Text Box 468">
                    <a:extLst>
                      <a:ext uri="{FF2B5EF4-FFF2-40B4-BE49-F238E27FC236}">
                        <a16:creationId xmlns:a16="http://schemas.microsoft.com/office/drawing/2014/main" id="{F3F7FB78-D532-E842-8C80-77FEABCA4D3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FFFFFF"/>
                        </a:solidFill>
                        <a:effectLst/>
                        <a:uLnTx/>
                        <a:uFillTx/>
                        <a:latin typeface="Arial" charset="0"/>
                        <a:ea typeface="ＭＳ Ｐゴシック" charset="0"/>
                      </a:rPr>
                      <a:t>HTTP</a:t>
                    </a:r>
                  </a:p>
                </p:txBody>
              </p:sp>
            </p:grpSp>
            <p:grpSp>
              <p:nvGrpSpPr>
                <p:cNvPr id="1460" name="Group 469">
                  <a:extLst>
                    <a:ext uri="{FF2B5EF4-FFF2-40B4-BE49-F238E27FC236}">
                      <a16:creationId xmlns:a16="http://schemas.microsoft.com/office/drawing/2014/main" id="{416C1FF9-E113-504D-9EE2-4327347FD8CF}"/>
                    </a:ext>
                  </a:extLst>
                </p:cNvPr>
                <p:cNvGrpSpPr>
                  <a:grpSpLocks/>
                </p:cNvGrpSpPr>
                <p:nvPr/>
              </p:nvGrpSpPr>
              <p:grpSpPr bwMode="auto">
                <a:xfrm>
                  <a:off x="836" y="3334"/>
                  <a:ext cx="354" cy="94"/>
                  <a:chOff x="836" y="3334"/>
                  <a:chExt cx="354" cy="94"/>
                </a:xfrm>
              </p:grpSpPr>
              <p:sp>
                <p:nvSpPr>
                  <p:cNvPr id="1461" name="Rectangle 470">
                    <a:extLst>
                      <a:ext uri="{FF2B5EF4-FFF2-40B4-BE49-F238E27FC236}">
                        <a16:creationId xmlns:a16="http://schemas.microsoft.com/office/drawing/2014/main" id="{DE3A100E-198F-E448-AA6A-4DF941945BB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62" name="Rectangle 471">
                    <a:extLst>
                      <a:ext uri="{FF2B5EF4-FFF2-40B4-BE49-F238E27FC236}">
                        <a16:creationId xmlns:a16="http://schemas.microsoft.com/office/drawing/2014/main" id="{A7D239DD-5743-5846-B6BE-3318EA79F347}"/>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sp>
            <p:nvSpPr>
              <p:cNvPr id="1457" name="Rectangle 472">
                <a:extLst>
                  <a:ext uri="{FF2B5EF4-FFF2-40B4-BE49-F238E27FC236}">
                    <a16:creationId xmlns:a16="http://schemas.microsoft.com/office/drawing/2014/main" id="{731ADE56-4682-664C-BC51-BB88883F01F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58" name="Rectangle 473">
                <a:extLst>
                  <a:ext uri="{FF2B5EF4-FFF2-40B4-BE49-F238E27FC236}">
                    <a16:creationId xmlns:a16="http://schemas.microsoft.com/office/drawing/2014/main" id="{547100D8-7A3A-1D41-9B15-FFBF05B773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454" name="Rectangle 474">
              <a:extLst>
                <a:ext uri="{FF2B5EF4-FFF2-40B4-BE49-F238E27FC236}">
                  <a16:creationId xmlns:a16="http://schemas.microsoft.com/office/drawing/2014/main" id="{886DAE83-F1EB-BC48-B19C-265C33E86DBC}"/>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455" name="Rectangle 475">
              <a:extLst>
                <a:ext uri="{FF2B5EF4-FFF2-40B4-BE49-F238E27FC236}">
                  <a16:creationId xmlns:a16="http://schemas.microsoft.com/office/drawing/2014/main" id="{E6874F5F-698C-3C4C-B3C1-75898F0DDF21}"/>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pic>
        <p:nvPicPr>
          <p:cNvPr id="1465" name="Picture 478">
            <a:extLst>
              <a:ext uri="{FF2B5EF4-FFF2-40B4-BE49-F238E27FC236}">
                <a16:creationId xmlns:a16="http://schemas.microsoft.com/office/drawing/2014/main" id="{D1685B0C-7F85-E147-A4EA-AFA2AE2151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776" y="2632037"/>
            <a:ext cx="639182" cy="395101"/>
          </a:xfrm>
          <a:prstGeom prst="rect">
            <a:avLst/>
          </a:prstGeom>
          <a:noFill/>
          <a:ln w="1905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466" name="Rectangle 480">
            <a:extLst>
              <a:ext uri="{FF2B5EF4-FFF2-40B4-BE49-F238E27FC236}">
                <a16:creationId xmlns:a16="http://schemas.microsoft.com/office/drawing/2014/main" id="{E8C6E2EE-B2B4-8144-9BCC-BFAF064D134F}"/>
              </a:ext>
            </a:extLst>
          </p:cNvPr>
          <p:cNvSpPr>
            <a:spLocks noChangeArrowheads="1"/>
          </p:cNvSpPr>
          <p:nvPr/>
        </p:nvSpPr>
        <p:spPr bwMode="auto">
          <a:xfrm>
            <a:off x="2344747" y="1706124"/>
            <a:ext cx="2595553"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8125" indent="-187325" eaLnBrk="0" fontAlgn="base" hangingPunct="0">
              <a:lnSpc>
                <a:spcPct val="90000"/>
              </a:lnSpc>
              <a:spcBef>
                <a:spcPct val="20000"/>
              </a:spcBef>
              <a:spcAft>
                <a:spcPct val="0"/>
              </a:spcAft>
              <a:buClr>
                <a:srgbClr val="000099"/>
              </a:buClr>
              <a:buSzPct val="100000"/>
              <a:buFont typeface="Wingdings" charset="2"/>
              <a:buChar char="§"/>
              <a:defRPr/>
            </a:pPr>
            <a:r>
              <a:rPr lang="pt-BR" sz="2000" dirty="0">
                <a:solidFill>
                  <a:srgbClr val="000000"/>
                </a:solidFill>
                <a:ea typeface="ＭＳ Ｐゴシック" charset="0"/>
              </a:rPr>
              <a:t>página web </a:t>
            </a:r>
            <a:r>
              <a:rPr lang="pt-BR" sz="2000" i="1" dirty="0">
                <a:solidFill>
                  <a:srgbClr val="C00000"/>
                </a:solidFill>
                <a:ea typeface="ＭＳ Ｐゴシック" charset="0"/>
              </a:rPr>
              <a:t>finalmente (!!!) </a:t>
            </a:r>
            <a:r>
              <a:rPr lang="pt-BR" sz="2000" dirty="0">
                <a:solidFill>
                  <a:srgbClr val="000000"/>
                </a:solidFill>
                <a:ea typeface="ＭＳ Ｐゴシック" charset="0"/>
              </a:rPr>
              <a:t>mostrada</a:t>
            </a:r>
          </a:p>
        </p:txBody>
      </p:sp>
    </p:spTree>
    <p:extLst>
      <p:ext uri="{BB962C8B-B14F-4D97-AF65-F5344CB8AC3E}">
        <p14:creationId xmlns:p14="http://schemas.microsoft.com/office/powerpoint/2010/main" val="50428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25"/>
                                        </p:tgtEl>
                                        <p:attrNameLst>
                                          <p:attrName>style.visibility</p:attrName>
                                        </p:attrNameLst>
                                      </p:cBhvr>
                                      <p:to>
                                        <p:strVal val="visible"/>
                                      </p:to>
                                    </p:set>
                                    <p:animEffect transition="in" filter="wipe(up)">
                                      <p:cBhvr>
                                        <p:cTn id="11" dur="500"/>
                                        <p:tgtEl>
                                          <p:spTgt spid="132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5"/>
                                        </p:tgtEl>
                                        <p:attrNameLst>
                                          <p:attrName>style.visibility</p:attrName>
                                        </p:attrNameLst>
                                      </p:cBhvr>
                                      <p:to>
                                        <p:strVal val="visible"/>
                                      </p:to>
                                    </p:set>
                                    <p:animEffect transition="in" filter="wipe(down)">
                                      <p:cBhvr>
                                        <p:cTn id="15" dur="1000"/>
                                        <p:tgtEl>
                                          <p:spTgt spid="72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1336"/>
                                        </p:tgtEl>
                                        <p:attrNameLst>
                                          <p:attrName>style.visibility</p:attrName>
                                        </p:attrNameLst>
                                      </p:cBhvr>
                                      <p:to>
                                        <p:strVal val="visible"/>
                                      </p:to>
                                    </p:set>
                                    <p:animEffect transition="in" filter="wipe(up)">
                                      <p:cBhvr>
                                        <p:cTn id="20" dur="500"/>
                                        <p:tgtEl>
                                          <p:spTgt spid="1336"/>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30"/>
                                        </p:tgtEl>
                                        <p:attrNameLst>
                                          <p:attrName>style.visibility</p:attrName>
                                        </p:attrNameLst>
                                      </p:cBhvr>
                                      <p:to>
                                        <p:strVal val="visible"/>
                                      </p:to>
                                    </p:set>
                                    <p:animEffect transition="in" filter="dissolve">
                                      <p:cBhvr>
                                        <p:cTn id="23" dur="500"/>
                                        <p:tgtEl>
                                          <p:spTgt spid="1330"/>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368"/>
                                        </p:tgtEl>
                                        <p:attrNameLst>
                                          <p:attrName>style.visibility</p:attrName>
                                        </p:attrNameLst>
                                      </p:cBhvr>
                                      <p:to>
                                        <p:strVal val="visible"/>
                                      </p:to>
                                    </p:set>
                                  </p:childTnLst>
                                </p:cTn>
                              </p:par>
                              <p:par>
                                <p:cTn id="28" presetID="9" presetClass="entr" presetSubtype="0" fill="hold" grpId="0" nodeType="withEffect">
                                  <p:stCondLst>
                                    <p:cond delay="0"/>
                                  </p:stCondLst>
                                  <p:childTnLst>
                                    <p:set>
                                      <p:cBhvr>
                                        <p:cTn id="29" dur="1" fill="hold">
                                          <p:stCondLst>
                                            <p:cond delay="0"/>
                                          </p:stCondLst>
                                        </p:cTn>
                                        <p:tgtEl>
                                          <p:spTgt spid="1331"/>
                                        </p:tgtEl>
                                        <p:attrNameLst>
                                          <p:attrName>style.visibility</p:attrName>
                                        </p:attrNameLst>
                                      </p:cBhvr>
                                      <p:to>
                                        <p:strVal val="visible"/>
                                      </p:to>
                                    </p:set>
                                    <p:animEffect transition="in" filter="dissolve">
                                      <p:cBhvr>
                                        <p:cTn id="30" dur="500"/>
                                        <p:tgtEl>
                                          <p:spTgt spid="1331"/>
                                        </p:tgtEl>
                                      </p:cBhvr>
                                    </p:animEffect>
                                  </p:childTnLst>
                                </p:cTn>
                              </p:par>
                              <p:par>
                                <p:cTn id="31" presetID="9" presetClass="exit" presetSubtype="0" fill="hold" nodeType="withEffect">
                                  <p:stCondLst>
                                    <p:cond delay="0"/>
                                  </p:stCondLst>
                                  <p:childTnLst>
                                    <p:animEffect transition="out" filter="dissolve">
                                      <p:cBhvr>
                                        <p:cTn id="32" dur="500"/>
                                        <p:tgtEl>
                                          <p:spTgt spid="1336"/>
                                        </p:tgtEl>
                                      </p:cBhvr>
                                    </p:animEffect>
                                    <p:set>
                                      <p:cBhvr>
                                        <p:cTn id="33" dur="1" fill="hold">
                                          <p:stCondLst>
                                            <p:cond delay="499"/>
                                          </p:stCondLst>
                                        </p:cTn>
                                        <p:tgtEl>
                                          <p:spTgt spid="1336"/>
                                        </p:tgtEl>
                                        <p:attrNameLst>
                                          <p:attrName>style.visibility</p:attrName>
                                        </p:attrNameLst>
                                      </p:cBhvr>
                                      <p:to>
                                        <p:strVal val="hidden"/>
                                      </p:to>
                                    </p:set>
                                  </p:childTnLst>
                                </p:cTn>
                              </p:par>
                              <p:par>
                                <p:cTn id="34" presetID="9" presetClass="exit" presetSubtype="0" fill="hold" nodeType="withEffect">
                                  <p:stCondLst>
                                    <p:cond delay="0"/>
                                  </p:stCondLst>
                                  <p:childTnLst>
                                    <p:animEffect transition="out" filter="dissolve">
                                      <p:cBhvr>
                                        <p:cTn id="35" dur="500"/>
                                        <p:tgtEl>
                                          <p:spTgt spid="1325"/>
                                        </p:tgtEl>
                                      </p:cBhvr>
                                    </p:animEffect>
                                    <p:set>
                                      <p:cBhvr>
                                        <p:cTn id="36" dur="1" fill="hold">
                                          <p:stCondLst>
                                            <p:cond delay="499"/>
                                          </p:stCondLst>
                                        </p:cTn>
                                        <p:tgtEl>
                                          <p:spTgt spid="1325"/>
                                        </p:tgtEl>
                                        <p:attrNameLst>
                                          <p:attrName>style.visibility</p:attrName>
                                        </p:attrNameLst>
                                      </p:cBhvr>
                                      <p:to>
                                        <p:strVal val="hidden"/>
                                      </p:to>
                                    </p:set>
                                  </p:childTnLst>
                                </p:cTn>
                              </p:par>
                            </p:childTnLst>
                          </p:cTn>
                        </p:par>
                        <p:par>
                          <p:cTn id="37" fill="hold">
                            <p:stCondLst>
                              <p:cond delay="500"/>
                            </p:stCondLst>
                            <p:childTnLst>
                              <p:par>
                                <p:cTn id="38" presetID="0" presetClass="path" presetSubtype="0" accel="50000" decel="50000" fill="hold" nodeType="afterEffect">
                                  <p:stCondLst>
                                    <p:cond delay="0"/>
                                  </p:stCondLst>
                                  <p:childTnLst>
                                    <p:animMotion origin="layout" path="M 3.75E-6 -4.44444E-6 L 3.75E-6 0.07338 L 0.29205 0.06899 L 0.19596 0.25764 L 0.41562 0.11088 L 0.26731 0.51227 C 0.18945 0.51459 0.11744 0.50787 0.03971 0.50996 L 0.03971 0.38079 " pathEditMode="relative" rAng="0" ptsTypes="AAAAAAAA">
                                      <p:cBhvr>
                                        <p:cTn id="39" dur="3000" fill="hold"/>
                                        <p:tgtEl>
                                          <p:spTgt spid="1368"/>
                                        </p:tgtEl>
                                        <p:attrNameLst>
                                          <p:attrName>ppt_x</p:attrName>
                                          <p:attrName>ppt_y</p:attrName>
                                        </p:attrNameLst>
                                      </p:cBhvr>
                                      <p:rCtr x="20781" y="25625"/>
                                    </p:animMotion>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382"/>
                                        </p:tgtEl>
                                        <p:attrNameLst>
                                          <p:attrName>style.visibility</p:attrName>
                                        </p:attrNameLst>
                                      </p:cBhvr>
                                      <p:to>
                                        <p:strVal val="visible"/>
                                      </p:to>
                                    </p:set>
                                    <p:animEffect transition="in" filter="wipe(down)">
                                      <p:cBhvr>
                                        <p:cTn id="44" dur="500"/>
                                        <p:tgtEl>
                                          <p:spTgt spid="1382"/>
                                        </p:tgtEl>
                                      </p:cBhvr>
                                    </p:animEffect>
                                  </p:childTnLst>
                                </p:cTn>
                              </p:par>
                              <p:par>
                                <p:cTn id="45" presetID="9" presetClass="exit" presetSubtype="0" fill="hold" nodeType="withEffect">
                                  <p:stCondLst>
                                    <p:cond delay="0"/>
                                  </p:stCondLst>
                                  <p:childTnLst>
                                    <p:animEffect transition="out" filter="dissolve">
                                      <p:cBhvr>
                                        <p:cTn id="46" dur="500"/>
                                        <p:tgtEl>
                                          <p:spTgt spid="1368"/>
                                        </p:tgtEl>
                                      </p:cBhvr>
                                    </p:animEffect>
                                    <p:set>
                                      <p:cBhvr>
                                        <p:cTn id="47" dur="1" fill="hold">
                                          <p:stCondLst>
                                            <p:cond delay="499"/>
                                          </p:stCondLst>
                                        </p:cTn>
                                        <p:tgtEl>
                                          <p:spTgt spid="136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nodeType="clickEffect">
                                  <p:stCondLst>
                                    <p:cond delay="0"/>
                                  </p:stCondLst>
                                  <p:childTnLst>
                                    <p:animEffect transition="out" filter="dissolve">
                                      <p:cBhvr>
                                        <p:cTn id="51" dur="500"/>
                                        <p:tgtEl>
                                          <p:spTgt spid="1382"/>
                                        </p:tgtEl>
                                      </p:cBhvr>
                                    </p:animEffect>
                                    <p:set>
                                      <p:cBhvr>
                                        <p:cTn id="52" dur="1" fill="hold">
                                          <p:stCondLst>
                                            <p:cond delay="499"/>
                                          </p:stCondLst>
                                        </p:cTn>
                                        <p:tgtEl>
                                          <p:spTgt spid="1382"/>
                                        </p:tgtEl>
                                        <p:attrNameLst>
                                          <p:attrName>style.visibility</p:attrName>
                                        </p:attrNameLst>
                                      </p:cBhvr>
                                      <p:to>
                                        <p:strVal val="hidden"/>
                                      </p:to>
                                    </p:set>
                                  </p:childTnLst>
                                </p:cTn>
                              </p:par>
                            </p:childTnLst>
                          </p:cTn>
                        </p:par>
                        <p:par>
                          <p:cTn id="53" fill="hold">
                            <p:stCondLst>
                              <p:cond delay="500"/>
                            </p:stCondLst>
                            <p:childTnLst>
                              <p:par>
                                <p:cTn id="54" presetID="22" presetClass="entr" presetSubtype="1" fill="hold" nodeType="afterEffect">
                                  <p:stCondLst>
                                    <p:cond delay="0"/>
                                  </p:stCondLst>
                                  <p:childTnLst>
                                    <p:set>
                                      <p:cBhvr>
                                        <p:cTn id="55" dur="1" fill="hold">
                                          <p:stCondLst>
                                            <p:cond delay="0"/>
                                          </p:stCondLst>
                                        </p:cTn>
                                        <p:tgtEl>
                                          <p:spTgt spid="1382"/>
                                        </p:tgtEl>
                                        <p:attrNameLst>
                                          <p:attrName>style.visibility</p:attrName>
                                        </p:attrNameLst>
                                      </p:cBhvr>
                                      <p:to>
                                        <p:strVal val="visible"/>
                                      </p:to>
                                    </p:set>
                                    <p:animEffect transition="in" filter="wipe(up)">
                                      <p:cBhvr>
                                        <p:cTn id="56" dur="500"/>
                                        <p:tgtEl>
                                          <p:spTgt spid="1382"/>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335"/>
                                        </p:tgtEl>
                                        <p:attrNameLst>
                                          <p:attrName>style.visibility</p:attrName>
                                        </p:attrNameLst>
                                      </p:cBhvr>
                                      <p:to>
                                        <p:strVal val="visible"/>
                                      </p:to>
                                    </p:set>
                                    <p:animEffect transition="in" filter="dissolve">
                                      <p:cBhvr>
                                        <p:cTn id="59" dur="500"/>
                                        <p:tgtEl>
                                          <p:spTgt spid="133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1451"/>
                                        </p:tgtEl>
                                        <p:attrNameLst>
                                          <p:attrName>style.visibility</p:attrName>
                                        </p:attrNameLst>
                                      </p:cBhvr>
                                      <p:to>
                                        <p:strVal val="visible"/>
                                      </p:to>
                                    </p:set>
                                    <p:animEffect transition="in" filter="dissolve">
                                      <p:cBhvr>
                                        <p:cTn id="64" dur="500"/>
                                        <p:tgtEl>
                                          <p:spTgt spid="1451"/>
                                        </p:tgtEl>
                                      </p:cBhvr>
                                    </p:animEffect>
                                  </p:childTnLst>
                                </p:cTn>
                              </p:par>
                              <p:par>
                                <p:cTn id="65" presetID="9" presetClass="exit" presetSubtype="0" fill="hold" nodeType="withEffect">
                                  <p:stCondLst>
                                    <p:cond delay="0"/>
                                  </p:stCondLst>
                                  <p:childTnLst>
                                    <p:animEffect transition="out" filter="dissolve">
                                      <p:cBhvr>
                                        <p:cTn id="66" dur="500"/>
                                        <p:tgtEl>
                                          <p:spTgt spid="1382"/>
                                        </p:tgtEl>
                                      </p:cBhvr>
                                    </p:animEffect>
                                    <p:set>
                                      <p:cBhvr>
                                        <p:cTn id="67" dur="1" fill="hold">
                                          <p:stCondLst>
                                            <p:cond delay="499"/>
                                          </p:stCondLst>
                                        </p:cTn>
                                        <p:tgtEl>
                                          <p:spTgt spid="1382"/>
                                        </p:tgtEl>
                                        <p:attrNameLst>
                                          <p:attrName>style.visibility</p:attrName>
                                        </p:attrNameLst>
                                      </p:cBhvr>
                                      <p:to>
                                        <p:strVal val="hidden"/>
                                      </p:to>
                                    </p:set>
                                  </p:childTnLst>
                                </p:cTn>
                              </p:par>
                            </p:childTnLst>
                          </p:cTn>
                        </p:par>
                        <p:par>
                          <p:cTn id="68" fill="hold">
                            <p:stCondLst>
                              <p:cond delay="500"/>
                            </p:stCondLst>
                            <p:childTnLst>
                              <p:par>
                                <p:cTn id="69" presetID="0" presetClass="path" presetSubtype="0" accel="50000" decel="50000" fill="hold" nodeType="afterEffect">
                                  <p:stCondLst>
                                    <p:cond delay="0"/>
                                  </p:stCondLst>
                                  <p:childTnLst>
                                    <p:animMotion origin="layout" path="M -0.00078 -0.00023 C -0.00078 0.03264 -0.00143 0.06598 -0.00143 0.09908 L 0.23477 0.09699 L 0.37122 -0.27083 L 0.15104 -0.11944 L 0.25 -0.31666 L -0.03529 -0.31481 C -0.03594 -0.33078 -0.03529 -0.34143 -0.03529 -0.36342 C -0.03529 -0.38263 -0.03893 -0.35995 -0.03893 -0.37939 " pathEditMode="relative" rAng="0" ptsTypes="AAAAAAAAA">
                                      <p:cBhvr>
                                        <p:cTn id="70" dur="3000" fill="hold"/>
                                        <p:tgtEl>
                                          <p:spTgt spid="1451"/>
                                        </p:tgtEl>
                                        <p:attrNameLst>
                                          <p:attrName>ppt_x</p:attrName>
                                          <p:attrName>ppt_y</p:attrName>
                                        </p:attrNameLst>
                                      </p:cBhvr>
                                      <p:rCtr x="16693" y="-14005"/>
                                    </p:animMotion>
                                  </p:childTnLst>
                                </p:cTn>
                              </p:par>
                              <p:par>
                                <p:cTn id="71" presetID="9" presetClass="entr" presetSubtype="0" fill="hold" grpId="0" nodeType="withEffect">
                                  <p:stCondLst>
                                    <p:cond delay="0"/>
                                  </p:stCondLst>
                                  <p:childTnLst>
                                    <p:set>
                                      <p:cBhvr>
                                        <p:cTn id="72" dur="1" fill="hold">
                                          <p:stCondLst>
                                            <p:cond delay="0"/>
                                          </p:stCondLst>
                                        </p:cTn>
                                        <p:tgtEl>
                                          <p:spTgt spid="1332"/>
                                        </p:tgtEl>
                                        <p:attrNameLst>
                                          <p:attrName>style.visibility</p:attrName>
                                        </p:attrNameLst>
                                      </p:cBhvr>
                                      <p:to>
                                        <p:strVal val="visible"/>
                                      </p:to>
                                    </p:set>
                                    <p:animEffect transition="in" filter="dissolve">
                                      <p:cBhvr>
                                        <p:cTn id="73" dur="500"/>
                                        <p:tgtEl>
                                          <p:spTgt spid="1332"/>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xit" presetSubtype="0" fill="hold" nodeType="clickEffect">
                                  <p:stCondLst>
                                    <p:cond delay="0"/>
                                  </p:stCondLst>
                                  <p:childTnLst>
                                    <p:animEffect transition="out" filter="dissolve">
                                      <p:cBhvr>
                                        <p:cTn id="77" dur="500"/>
                                        <p:tgtEl>
                                          <p:spTgt spid="1451"/>
                                        </p:tgtEl>
                                      </p:cBhvr>
                                    </p:animEffect>
                                    <p:set>
                                      <p:cBhvr>
                                        <p:cTn id="78" dur="1" fill="hold">
                                          <p:stCondLst>
                                            <p:cond delay="499"/>
                                          </p:stCondLst>
                                        </p:cTn>
                                        <p:tgtEl>
                                          <p:spTgt spid="1451"/>
                                        </p:tgtEl>
                                        <p:attrNameLst>
                                          <p:attrName>style.visibility</p:attrName>
                                        </p:attrNameLst>
                                      </p:cBhvr>
                                      <p:to>
                                        <p:strVal val="hidden"/>
                                      </p:to>
                                    </p:set>
                                  </p:childTnLst>
                                </p:cTn>
                              </p:par>
                            </p:childTnLst>
                          </p:cTn>
                        </p:par>
                        <p:par>
                          <p:cTn id="79" fill="hold">
                            <p:stCondLst>
                              <p:cond delay="500"/>
                            </p:stCondLst>
                            <p:childTnLst>
                              <p:par>
                                <p:cTn id="80" presetID="22" presetClass="entr" presetSubtype="4" fill="hold" nodeType="afterEffect">
                                  <p:stCondLst>
                                    <p:cond delay="0"/>
                                  </p:stCondLst>
                                  <p:childTnLst>
                                    <p:set>
                                      <p:cBhvr>
                                        <p:cTn id="81" dur="1" fill="hold">
                                          <p:stCondLst>
                                            <p:cond delay="0"/>
                                          </p:stCondLst>
                                        </p:cTn>
                                        <p:tgtEl>
                                          <p:spTgt spid="1417"/>
                                        </p:tgtEl>
                                        <p:attrNameLst>
                                          <p:attrName>style.visibility</p:attrName>
                                        </p:attrNameLst>
                                      </p:cBhvr>
                                      <p:to>
                                        <p:strVal val="visible"/>
                                      </p:to>
                                    </p:set>
                                    <p:animEffect transition="in" filter="wipe(down)">
                                      <p:cBhvr>
                                        <p:cTn id="82" dur="500"/>
                                        <p:tgtEl>
                                          <p:spTgt spid="1417"/>
                                        </p:tgtEl>
                                      </p:cBhvr>
                                    </p:animEffect>
                                  </p:childTnLst>
                                </p:cTn>
                              </p:par>
                            </p:childTnLst>
                          </p:cTn>
                        </p:par>
                        <p:par>
                          <p:cTn id="83" fill="hold">
                            <p:stCondLst>
                              <p:cond delay="1000"/>
                            </p:stCondLst>
                            <p:childTnLst>
                              <p:par>
                                <p:cTn id="84" presetID="9" presetClass="entr" presetSubtype="0" fill="hold" nodeType="afterEffect">
                                  <p:stCondLst>
                                    <p:cond delay="0"/>
                                  </p:stCondLst>
                                  <p:childTnLst>
                                    <p:set>
                                      <p:cBhvr>
                                        <p:cTn id="85" dur="1" fill="hold">
                                          <p:stCondLst>
                                            <p:cond delay="0"/>
                                          </p:stCondLst>
                                        </p:cTn>
                                        <p:tgtEl>
                                          <p:spTgt spid="1465"/>
                                        </p:tgtEl>
                                        <p:attrNameLst>
                                          <p:attrName>style.visibility</p:attrName>
                                        </p:attrNameLst>
                                      </p:cBhvr>
                                      <p:to>
                                        <p:strVal val="visible"/>
                                      </p:to>
                                    </p:set>
                                    <p:animEffect transition="in" filter="dissolve">
                                      <p:cBhvr>
                                        <p:cTn id="86" dur="1000"/>
                                        <p:tgtEl>
                                          <p:spTgt spid="1465"/>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66"/>
                                        </p:tgtEl>
                                        <p:attrNameLst>
                                          <p:attrName>style.visibility</p:attrName>
                                        </p:attrNameLst>
                                      </p:cBhvr>
                                      <p:to>
                                        <p:strVal val="visible"/>
                                      </p:to>
                                    </p:set>
                                  </p:childTnLst>
                                </p:cTn>
                              </p:par>
                            </p:childTnLst>
                          </p:cTn>
                        </p:par>
                        <p:par>
                          <p:cTn id="89" fill="hold">
                            <p:stCondLst>
                              <p:cond delay="2000"/>
                            </p:stCondLst>
                            <p:childTnLst>
                              <p:par>
                                <p:cTn id="90" presetID="9" presetClass="entr" presetSubtype="0" fill="hold" grpId="1" nodeType="afterEffect">
                                  <p:stCondLst>
                                    <p:cond delay="0"/>
                                  </p:stCondLst>
                                  <p:childTnLst>
                                    <p:set>
                                      <p:cBhvr>
                                        <p:cTn id="91" dur="1" fill="hold">
                                          <p:stCondLst>
                                            <p:cond delay="0"/>
                                          </p:stCondLst>
                                        </p:cTn>
                                        <p:tgtEl>
                                          <p:spTgt spid="1466"/>
                                        </p:tgtEl>
                                        <p:attrNameLst>
                                          <p:attrName>style.visibility</p:attrName>
                                        </p:attrNameLst>
                                      </p:cBhvr>
                                      <p:to>
                                        <p:strVal val="visible"/>
                                      </p:to>
                                    </p:set>
                                    <p:animEffect transition="in" filter="dissolve">
                                      <p:cBhvr>
                                        <p:cTn id="92" dur="500"/>
                                        <p:tgtEl>
                                          <p:spTgt spid="1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0" grpId="0"/>
      <p:bldP spid="1331" grpId="0"/>
      <p:bldP spid="1332" grpId="0"/>
      <p:bldP spid="1335" grpId="0"/>
      <p:bldP spid="1466" grpId="0"/>
      <p:bldP spid="1466" grpId="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Calibri" panose="020F0502020204030204"/>
              </a:rPr>
              <a:t>Capítulo 6: Resumo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dirty="0"/>
              <a:t>Link </a:t>
            </a:r>
            <a:r>
              <a:rPr lang="pt-BR" dirty="0" err="1"/>
              <a:t>Layer</a:t>
            </a:r>
            <a:r>
              <a:rPr lang="pt-BR" dirty="0"/>
              <a:t>: 6-</a:t>
            </a:r>
            <a:fld id="{C4204591-24BD-A542-B9D5-F8D8A88D2FEE}" type="slidenum">
              <a:rPr lang="pt-BR" smtClean="0"/>
              <a:pPr/>
              <a:t>118</a:t>
            </a:fld>
            <a:endParaRPr lang="pt-BR"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757518" y="1324816"/>
            <a:ext cx="11434482"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5750">
              <a:defRPr/>
            </a:pPr>
            <a:r>
              <a:rPr lang="pt-BR" sz="3200" dirty="0"/>
              <a:t>princípios por trás dos serviços da camada de enlace de dados:</a:t>
            </a:r>
          </a:p>
          <a:p>
            <a:pPr lvl="1">
              <a:defRPr/>
            </a:pPr>
            <a:r>
              <a:rPr lang="pt-BR" sz="2800" dirty="0"/>
              <a:t>detecção e correção de erros</a:t>
            </a:r>
          </a:p>
          <a:p>
            <a:pPr lvl="1">
              <a:defRPr/>
            </a:pPr>
            <a:r>
              <a:rPr lang="pt-BR" sz="2800" dirty="0"/>
              <a:t>compartilhamento de um canal de transmissão: acesso múltiplo</a:t>
            </a:r>
          </a:p>
          <a:p>
            <a:pPr lvl="1">
              <a:defRPr/>
            </a:pPr>
            <a:r>
              <a:rPr lang="pt-BR" sz="2800" dirty="0"/>
              <a:t>endereçamento da camada de enlace</a:t>
            </a:r>
          </a:p>
          <a:p>
            <a:pPr indent="-285750">
              <a:defRPr/>
            </a:pPr>
            <a:r>
              <a:rPr lang="pt-BR" sz="3200" dirty="0"/>
              <a:t>instanciação e implementação de várias tecnologias de camada de enlace</a:t>
            </a:r>
          </a:p>
          <a:p>
            <a:pPr lvl="1">
              <a:defRPr/>
            </a:pPr>
            <a:r>
              <a:rPr lang="pt-BR" sz="2800" dirty="0"/>
              <a:t>Ethernet</a:t>
            </a:r>
          </a:p>
          <a:p>
            <a:pPr lvl="1">
              <a:defRPr/>
            </a:pPr>
            <a:r>
              <a:rPr lang="pt-BR" sz="2800" dirty="0" err="1"/>
              <a:t>LANs</a:t>
            </a:r>
            <a:r>
              <a:rPr lang="pt-BR" sz="2800" dirty="0"/>
              <a:t> comutadas, </a:t>
            </a:r>
            <a:r>
              <a:rPr lang="pt-BR" sz="2800" dirty="0" err="1"/>
              <a:t>VLANs</a:t>
            </a:r>
            <a:endParaRPr lang="pt-BR" sz="2800" dirty="0"/>
          </a:p>
          <a:p>
            <a:pPr lvl="1">
              <a:defRPr/>
            </a:pPr>
            <a:r>
              <a:rPr lang="pt-BR" sz="2800" dirty="0"/>
              <a:t>redes virtualizadas como uma camada de enlace: MPLS</a:t>
            </a:r>
          </a:p>
          <a:p>
            <a:pPr indent="-285750">
              <a:defRPr/>
            </a:pPr>
            <a:r>
              <a:rPr lang="pt-BR" sz="3200" dirty="0"/>
              <a:t>síntese: um dia na vida de uma requisição web</a:t>
            </a:r>
          </a:p>
          <a:p>
            <a:pPr>
              <a:defRPr/>
            </a:pPr>
            <a:endParaRPr lang="pt-BR" dirty="0">
              <a:latin typeface="Gill Sans MT" charset="0"/>
            </a:endParaRPr>
          </a:p>
        </p:txBody>
      </p:sp>
    </p:spTree>
    <p:extLst>
      <p:ext uri="{BB962C8B-B14F-4D97-AF65-F5344CB8AC3E}">
        <p14:creationId xmlns:p14="http://schemas.microsoft.com/office/powerpoint/2010/main" val="3107233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80">
                                            <p:txEl>
                                              <p:pRg st="2" end="2"/>
                                            </p:txEl>
                                          </p:spTgt>
                                        </p:tgtEl>
                                        <p:attrNameLst>
                                          <p:attrName>style.visibility</p:attrName>
                                        </p:attrNameLst>
                                      </p:cBhvr>
                                      <p:to>
                                        <p:strVal val="visible"/>
                                      </p:to>
                                    </p:set>
                                    <p:animEffect transition="in" filter="dissolve">
                                      <p:cBhvr>
                                        <p:cTn id="13" dur="500"/>
                                        <p:tgtEl>
                                          <p:spTgt spid="8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80">
                                            <p:txEl>
                                              <p:pRg st="3" end="3"/>
                                            </p:txEl>
                                          </p:spTgt>
                                        </p:tgtEl>
                                        <p:attrNameLst>
                                          <p:attrName>style.visibility</p:attrName>
                                        </p:attrNameLst>
                                      </p:cBhvr>
                                      <p:to>
                                        <p:strVal val="visible"/>
                                      </p:to>
                                    </p:set>
                                    <p:animEffect transition="in" filter="dissolve">
                                      <p:cBhvr>
                                        <p:cTn id="16" dur="500"/>
                                        <p:tgtEl>
                                          <p:spTgt spid="8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0">
                                            <p:txEl>
                                              <p:pRg st="5" end="5"/>
                                            </p:txEl>
                                          </p:spTgt>
                                        </p:tgtEl>
                                        <p:attrNameLst>
                                          <p:attrName>style.visibility</p:attrName>
                                        </p:attrNameLst>
                                      </p:cBhvr>
                                      <p:to>
                                        <p:strVal val="visible"/>
                                      </p:to>
                                    </p:set>
                                    <p:animEffect transition="in" filter="dissolve">
                                      <p:cBhvr>
                                        <p:cTn id="24" dur="500"/>
                                        <p:tgtEl>
                                          <p:spTgt spid="8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80">
                                            <p:txEl>
                                              <p:pRg st="6" end="6"/>
                                            </p:txEl>
                                          </p:spTgt>
                                        </p:tgtEl>
                                        <p:attrNameLst>
                                          <p:attrName>style.visibility</p:attrName>
                                        </p:attrNameLst>
                                      </p:cBhvr>
                                      <p:to>
                                        <p:strVal val="visible"/>
                                      </p:to>
                                    </p:set>
                                    <p:animEffect transition="in" filter="dissolve">
                                      <p:cBhvr>
                                        <p:cTn id="27" dur="500"/>
                                        <p:tgtEl>
                                          <p:spTgt spid="8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80">
                                            <p:txEl>
                                              <p:pRg st="7" end="7"/>
                                            </p:txEl>
                                          </p:spTgt>
                                        </p:tgtEl>
                                        <p:attrNameLst>
                                          <p:attrName>style.visibility</p:attrName>
                                        </p:attrNameLst>
                                      </p:cBhvr>
                                      <p:to>
                                        <p:strVal val="visible"/>
                                      </p:to>
                                    </p:set>
                                    <p:animEffect transition="in" filter="dissolve">
                                      <p:cBhvr>
                                        <p:cTn id="30" dur="500"/>
                                        <p:tgtEl>
                                          <p:spTgt spid="8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80">
                                            <p:txEl>
                                              <p:pRg st="8" end="8"/>
                                            </p:txEl>
                                          </p:spTgt>
                                        </p:tgtEl>
                                        <p:attrNameLst>
                                          <p:attrName>style.visibility</p:attrName>
                                        </p:attrNameLst>
                                      </p:cBhvr>
                                      <p:to>
                                        <p:strVal val="visible"/>
                                      </p:to>
                                    </p:set>
                                    <p:animEffect transition="in" filter="dissolve">
                                      <p:cBhvr>
                                        <p:cTn id="35" dur="500"/>
                                        <p:tgtEl>
                                          <p:spTgt spid="8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Calibri" panose="020F0502020204030204"/>
              </a:rPr>
              <a:t>Capítulo 6: vamos respirar</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dirty="0"/>
              <a:t>Link </a:t>
            </a:r>
            <a:r>
              <a:rPr lang="pt-BR" dirty="0" err="1"/>
              <a:t>Layer</a:t>
            </a:r>
            <a:r>
              <a:rPr lang="pt-BR" dirty="0"/>
              <a:t>: 6-</a:t>
            </a:r>
            <a:fld id="{C4204591-24BD-A542-B9D5-F8D8A88D2FEE}" type="slidenum">
              <a:rPr lang="pt-BR" smtClean="0"/>
              <a:pPr/>
              <a:t>119</a:t>
            </a:fld>
            <a:endParaRPr lang="pt-BR"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1026459" y="1365157"/>
            <a:ext cx="10215282" cy="2937902"/>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pt-BR" sz="3200" dirty="0"/>
              <a:t>jornada pela pilha de protocolos </a:t>
            </a:r>
            <a:r>
              <a:rPr lang="pt-BR" sz="3200" i="1" dirty="0">
                <a:solidFill>
                  <a:srgbClr val="C00000"/>
                </a:solidFill>
              </a:rPr>
              <a:t>completa</a:t>
            </a:r>
            <a:r>
              <a:rPr lang="pt-BR" sz="3200" dirty="0">
                <a:solidFill>
                  <a:srgbClr val="C00000"/>
                </a:solidFill>
              </a:rPr>
              <a:t> </a:t>
            </a:r>
            <a:r>
              <a:rPr lang="pt-BR" sz="3200"/>
              <a:t>(exceto </a:t>
            </a:r>
            <a:r>
              <a:rPr lang="pt-BR" sz="3200" dirty="0"/>
              <a:t>camada física)</a:t>
            </a:r>
          </a:p>
          <a:p>
            <a:pPr indent="-339725">
              <a:defRPr/>
            </a:pPr>
            <a:r>
              <a:rPr lang="pt-BR" sz="3200" dirty="0"/>
              <a:t>compreensão sólida dos princípios e prática de rede!</a:t>
            </a:r>
          </a:p>
          <a:p>
            <a:pPr indent="-339725">
              <a:defRPr/>
            </a:pPr>
            <a:r>
              <a:rPr lang="pt-BR" sz="3200" dirty="0"/>
              <a:t>….. poderia parar por aqui …. mas ainda há </a:t>
            </a:r>
            <a:r>
              <a:rPr lang="pt-BR" sz="3200" i="1" dirty="0">
                <a:solidFill>
                  <a:srgbClr val="C00000"/>
                </a:solidFill>
              </a:rPr>
              <a:t>mais</a:t>
            </a:r>
            <a:r>
              <a:rPr lang="pt-BR" sz="3200" dirty="0"/>
              <a:t> tópicos interessantes!</a:t>
            </a:r>
          </a:p>
          <a:p>
            <a:pPr lvl="1">
              <a:defRPr/>
            </a:pPr>
            <a:r>
              <a:rPr lang="pt-BR" sz="2800" dirty="0"/>
              <a:t>sem fio</a:t>
            </a:r>
          </a:p>
          <a:p>
            <a:pPr lvl="1">
              <a:defRPr/>
            </a:pPr>
            <a:r>
              <a:rPr lang="pt-BR" sz="2800" dirty="0"/>
              <a:t>segurança</a:t>
            </a:r>
          </a:p>
          <a:p>
            <a:pPr>
              <a:defRPr/>
            </a:pPr>
            <a:endParaRPr lang="pt-BR" dirty="0">
              <a:latin typeface="Gill Sans MT" charset="0"/>
            </a:endParaRPr>
          </a:p>
        </p:txBody>
      </p:sp>
    </p:spTree>
    <p:extLst>
      <p:ext uri="{BB962C8B-B14F-4D97-AF65-F5344CB8AC3E}">
        <p14:creationId xmlns:p14="http://schemas.microsoft.com/office/powerpoint/2010/main" val="373474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0">
                                            <p:txEl>
                                              <p:pRg st="3" end="3"/>
                                            </p:txEl>
                                          </p:spTgt>
                                        </p:tgtEl>
                                        <p:attrNameLst>
                                          <p:attrName>style.visibility</p:attrName>
                                        </p:attrNameLst>
                                      </p:cBhvr>
                                      <p:to>
                                        <p:strVal val="visible"/>
                                      </p:to>
                                    </p:set>
                                    <p:animEffect transition="in" filter="dissolve">
                                      <p:cBhvr>
                                        <p:cTn id="18" dur="500"/>
                                        <p:tgtEl>
                                          <p:spTgt spid="80">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pt-BR" sz="3200">
                <a:solidFill>
                  <a:schemeClr val="bg1">
                    <a:lumMod val="75000"/>
                  </a:schemeClr>
                </a:solidFill>
              </a:rPr>
              <a:t>um dia na vida de uma requisição web</a:t>
            </a:r>
          </a:p>
          <a:p>
            <a:pPr lvl="1"/>
            <a:endParaRPr lang="pt-BR" altLang="en-US"/>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introdução</a:t>
            </a:r>
          </a:p>
          <a:p>
            <a:pPr marL="285750" indent="-274638">
              <a:spcBef>
                <a:spcPts val="600"/>
              </a:spcBef>
              <a:buClr>
                <a:srgbClr val="0000A8"/>
              </a:buClr>
            </a:pPr>
            <a:r>
              <a:rPr lang="pt-BR" altLang="en-US" sz="3600" dirty="0">
                <a:ea typeface="ＭＳ Ｐゴシック" panose="020B0600070205080204" pitchFamily="34" charset="-128"/>
                <a:cs typeface="Arial" panose="020B0604020202020204" pitchFamily="34" charset="0"/>
              </a:rPr>
              <a:t>detecção e correção de erros</a:t>
            </a:r>
          </a:p>
          <a:p>
            <a:pPr marL="285750" indent="-274638">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protocolos de acesso múltiplo</a:t>
            </a:r>
          </a:p>
          <a:p>
            <a:pPr marL="285750" indent="-274638">
              <a:spcBef>
                <a:spcPts val="600"/>
              </a:spcBef>
              <a:buClr>
                <a:schemeClr val="bg1">
                  <a:lumMod val="75000"/>
                </a:schemeClr>
              </a:buClr>
            </a:pPr>
            <a:r>
              <a:rPr lang="pt-BR" altLang="en-US" sz="3200" dirty="0" err="1">
                <a:solidFill>
                  <a:schemeClr val="bg1">
                    <a:lumMod val="75000"/>
                  </a:schemeClr>
                </a:solidFill>
                <a:ea typeface="ＭＳ Ｐゴシック" panose="020B0600070205080204" pitchFamily="34" charset="-128"/>
                <a:cs typeface="Arial" panose="020B0604020202020204" pitchFamily="34" charset="0"/>
              </a:rPr>
              <a:t>LANs</a:t>
            </a:r>
            <a:endParaRPr lang="pt-BR" altLang="en-US" sz="3200" dirty="0">
              <a:solidFill>
                <a:schemeClr val="bg1">
                  <a:lumMod val="75000"/>
                </a:schemeClr>
              </a:solidFill>
              <a:ea typeface="ＭＳ Ｐゴシック" panose="020B0600070205080204" pitchFamily="34" charset="-128"/>
              <a:cs typeface="Arial" panose="020B0604020202020204" pitchFamily="34" charset="0"/>
            </a:endParaRPr>
          </a:p>
          <a:p>
            <a:pPr marL="628650" lvl="1" indent="-274638">
              <a:spcBef>
                <a:spcPts val="60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endereçamento, ARP</a:t>
            </a:r>
          </a:p>
          <a:p>
            <a:pPr marL="628650" lvl="1" indent="-274638">
              <a:spcBef>
                <a:spcPts val="60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comutadores (</a:t>
            </a:r>
            <a:r>
              <a:rPr lang="pt-BR" altLang="en-US" sz="2800" i="1" dirty="0">
                <a:solidFill>
                  <a:schemeClr val="bg1">
                    <a:lumMod val="75000"/>
                  </a:schemeClr>
                </a:solidFill>
                <a:ea typeface="ＭＳ Ｐゴシック" panose="020B0600070205080204" pitchFamily="34" charset="-128"/>
                <a:cs typeface="Arial" panose="020B0604020202020204" pitchFamily="34" charset="0"/>
              </a:rPr>
              <a:t>switches</a:t>
            </a:r>
            <a:r>
              <a:rPr lang="pt-BR" altLang="en-US" sz="2800" dirty="0">
                <a:solidFill>
                  <a:schemeClr val="bg1">
                    <a:lumMod val="75000"/>
                  </a:schemeClr>
                </a:solidFill>
                <a:ea typeface="ＭＳ Ｐゴシック" panose="020B0600070205080204" pitchFamily="34" charset="-128"/>
                <a:cs typeface="Arial" panose="020B0604020202020204" pitchFamily="34" charset="0"/>
              </a:rPr>
              <a:t>)</a:t>
            </a:r>
          </a:p>
          <a:p>
            <a:pPr marL="628650" lvl="1" indent="-274638">
              <a:spcBef>
                <a:spcPts val="600"/>
              </a:spcBef>
              <a:buClr>
                <a:schemeClr val="bg1">
                  <a:lumMod val="75000"/>
                </a:schemeClr>
              </a:buClr>
            </a:pPr>
            <a:r>
              <a:rPr lang="pt-BR" altLang="en-US" sz="2800" dirty="0" err="1">
                <a:solidFill>
                  <a:schemeClr val="bg1">
                    <a:lumMod val="75000"/>
                  </a:schemeClr>
                </a:solidFill>
                <a:ea typeface="ＭＳ Ｐゴシック" panose="020B0600070205080204" pitchFamily="34" charset="-128"/>
                <a:cs typeface="Arial" panose="020B0604020202020204" pitchFamily="34" charset="0"/>
              </a:rPr>
              <a:t>VLANs</a:t>
            </a:r>
            <a:endParaRPr lang="pt-BR" altLang="en-US" sz="2800" dirty="0">
              <a:solidFill>
                <a:schemeClr val="bg1">
                  <a:lumMod val="75000"/>
                </a:schemeClr>
              </a:solidFill>
              <a:ea typeface="ＭＳ Ｐゴシック" panose="020B0600070205080204" pitchFamily="34" charset="-128"/>
              <a:cs typeface="Arial" panose="020B0604020202020204" pitchFamily="34" charset="0"/>
            </a:endParaRPr>
          </a:p>
          <a:p>
            <a:pPr marL="285750" indent="-274638">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virtualização de enlaces: MPLS</a:t>
            </a:r>
          </a:p>
          <a:p>
            <a:pPr marL="285750" indent="-274638">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redes em </a:t>
            </a:r>
            <a:r>
              <a:rPr lang="pt-BR" altLang="en-US" sz="3200" i="1" dirty="0">
                <a:solidFill>
                  <a:schemeClr val="bg1">
                    <a:lumMod val="75000"/>
                  </a:schemeClr>
                </a:solidFill>
                <a:ea typeface="ＭＳ Ｐゴシック" panose="020B0600070205080204" pitchFamily="34" charset="-128"/>
                <a:cs typeface="Arial" panose="020B0604020202020204" pitchFamily="34" charset="0"/>
              </a:rPr>
              <a:t>data centers</a:t>
            </a:r>
          </a:p>
          <a:p>
            <a:pPr marL="285750" indent="-274638">
              <a:spcBef>
                <a:spcPts val="600"/>
              </a:spcBef>
            </a:pPr>
            <a:endParaRPr lang="pt-BR"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12</a:t>
            </a:fld>
            <a:endParaRPr lang="pt-BR"/>
          </a:p>
        </p:txBody>
      </p:sp>
      <p:pic>
        <p:nvPicPr>
          <p:cNvPr id="3" name="Picture 2">
            <a:extLst>
              <a:ext uri="{FF2B5EF4-FFF2-40B4-BE49-F238E27FC236}">
                <a16:creationId xmlns:a16="http://schemas.microsoft.com/office/drawing/2014/main" id="{3F829F2C-640E-983F-B3BE-0874B0572162}"/>
              </a:ext>
            </a:extLst>
          </p:cNvPr>
          <p:cNvPicPr>
            <a:picLocks noChangeAspect="1"/>
          </p:cNvPicPr>
          <p:nvPr/>
        </p:nvPicPr>
        <p:blipFill>
          <a:blip r:embed="rId3"/>
          <a:stretch>
            <a:fillRect/>
          </a:stretch>
        </p:blipFill>
        <p:spPr>
          <a:xfrm>
            <a:off x="6904759" y="1638554"/>
            <a:ext cx="3361460" cy="2149764"/>
          </a:xfrm>
          <a:prstGeom prst="rect">
            <a:avLst/>
          </a:prstGeom>
        </p:spPr>
      </p:pic>
    </p:spTree>
    <p:extLst>
      <p:ext uri="{BB962C8B-B14F-4D97-AF65-F5344CB8AC3E}">
        <p14:creationId xmlns:p14="http://schemas.microsoft.com/office/powerpoint/2010/main" val="216178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Leitura Recomendada e Complementar</a:t>
            </a:r>
            <a:endParaRPr lang="pt-BR" dirty="0"/>
          </a:p>
        </p:txBody>
      </p:sp>
      <p:sp>
        <p:nvSpPr>
          <p:cNvPr id="4" name="Espaço Reservado para Número de Slide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119D8CF-8DEC-4D9F-84EE-ADF04DFF3391}" type="slidenum">
              <a:rPr kumimoji="0" lang="pt-BR" sz="1400" b="0" i="0" u="none" strike="noStrike" kern="1200" cap="none" spc="0" normalizeH="0" baseline="0" noProof="0" smtClean="0">
                <a:ln>
                  <a:noFill/>
                </a:ln>
                <a:solidFill>
                  <a:srgbClr val="FFFFFF"/>
                </a:solidFill>
                <a:effectLst/>
                <a:uLnTx/>
                <a:uFillTx/>
                <a:latin typeface="Calibri"/>
                <a:ea typeface="+mj-ea"/>
                <a:cs typeface="+mj-cs"/>
              </a:rPr>
              <a:pPr marL="0" marR="0" lvl="0" indent="0" algn="ctr" defTabSz="914400" rtl="0" eaLnBrk="1" fontAlgn="auto" latinLnBrk="0" hangingPunct="1">
                <a:lnSpc>
                  <a:spcPct val="100000"/>
                </a:lnSpc>
                <a:spcBef>
                  <a:spcPts val="0"/>
                </a:spcBef>
                <a:spcAft>
                  <a:spcPts val="0"/>
                </a:spcAft>
                <a:buClrTx/>
                <a:buSzTx/>
                <a:buFontTx/>
                <a:buNone/>
                <a:tabLst/>
                <a:defRPr/>
              </a:pPr>
              <a:t>120</a:t>
            </a:fld>
            <a:endParaRPr kumimoji="0" lang="pt-BR" sz="1400" b="0" i="0" u="none" strike="noStrike" kern="1200" cap="none" spc="0" normalizeH="0" baseline="0" noProof="0">
              <a:ln>
                <a:noFill/>
              </a:ln>
              <a:solidFill>
                <a:srgbClr val="FFFFFF"/>
              </a:solidFill>
              <a:effectLst/>
              <a:uLnTx/>
              <a:uFillTx/>
              <a:latin typeface="Calibri"/>
              <a:ea typeface="+mj-ea"/>
              <a:cs typeface="+mj-cs"/>
            </a:endParaRPr>
          </a:p>
        </p:txBody>
      </p:sp>
      <p:sp>
        <p:nvSpPr>
          <p:cNvPr id="3" name="Espaço Reservado para Conteúdo 2"/>
          <p:cNvSpPr>
            <a:spLocks noGrp="1"/>
          </p:cNvSpPr>
          <p:nvPr>
            <p:ph sz="quarter" idx="1"/>
          </p:nvPr>
        </p:nvSpPr>
        <p:spPr>
          <a:xfrm>
            <a:off x="1219200" y="1447800"/>
            <a:ext cx="8382000" cy="4572000"/>
          </a:xfrm>
        </p:spPr>
        <p:txBody>
          <a:bodyPr>
            <a:normAutofit fontScale="62500" lnSpcReduction="20000"/>
          </a:bodyPr>
          <a:lstStyle/>
          <a:p>
            <a:r>
              <a:rPr lang="pt-BR" dirty="0"/>
              <a:t>Leitura Recomendada:</a:t>
            </a:r>
          </a:p>
          <a:p>
            <a:pPr lvl="1"/>
            <a:r>
              <a:rPr lang="pt-BR" dirty="0">
                <a:hlinkClick r:id="rId2"/>
              </a:rPr>
              <a:t>KUROSE, James F. e ROSS, Keith W. Redes de computadores e a Internet</a:t>
            </a:r>
            <a:r>
              <a:rPr lang="en-US" dirty="0">
                <a:hlinkClick r:id="rId2"/>
              </a:rPr>
              <a:t>: </a:t>
            </a:r>
            <a:r>
              <a:rPr lang="pt-BR" dirty="0">
                <a:hlinkClick r:id="rId2"/>
              </a:rPr>
              <a:t>Uma abordagem top-</a:t>
            </a:r>
            <a:r>
              <a:rPr lang="pt-BR" dirty="0" err="1">
                <a:hlinkClick r:id="rId2"/>
              </a:rPr>
              <a:t>down</a:t>
            </a:r>
            <a:r>
              <a:rPr lang="pt-BR" dirty="0">
                <a:hlinkClick r:id="rId2"/>
              </a:rPr>
              <a:t>. 8ª Edição. Bookman, 2021.</a:t>
            </a:r>
            <a:endParaRPr lang="pt-BR" dirty="0"/>
          </a:p>
          <a:p>
            <a:pPr lvl="2"/>
            <a:r>
              <a:rPr lang="pt-BR" dirty="0"/>
              <a:t>Capítulo 6 – A Camada de Enlace e Redes Locais</a:t>
            </a:r>
          </a:p>
          <a:p>
            <a:pPr lvl="1"/>
            <a:r>
              <a:rPr lang="pt-BR" dirty="0">
                <a:hlinkClick r:id="rId3"/>
              </a:rPr>
              <a:t>TANENBAUM, Andrew S., FEAMSTER, Nick e WETHERALL, David. Redes de Computadores. 6ª Edição. São Paulo: Bookman, 2021.</a:t>
            </a:r>
            <a:endParaRPr lang="pt-BR" dirty="0"/>
          </a:p>
          <a:p>
            <a:pPr marL="822960" lvl="2" eaLnBrk="1" fontAlgn="auto" hangingPunct="1">
              <a:spcBef>
                <a:spcPts val="370"/>
              </a:spcBef>
              <a:spcAft>
                <a:spcPts val="0"/>
              </a:spcAft>
              <a:buClr>
                <a:schemeClr val="accent1">
                  <a:tint val="60000"/>
                </a:schemeClr>
              </a:buClr>
              <a:buFont typeface="Wingdings 2"/>
              <a:buChar char=""/>
              <a:defRPr/>
            </a:pPr>
            <a:r>
              <a:rPr lang="pt-BR" dirty="0"/>
              <a:t>Capítulo 3 – A Camada de Enlace de Dados</a:t>
            </a:r>
          </a:p>
          <a:p>
            <a:pPr marL="822960" lvl="2" eaLnBrk="1" fontAlgn="auto" hangingPunct="1">
              <a:spcBef>
                <a:spcPts val="370"/>
              </a:spcBef>
              <a:spcAft>
                <a:spcPts val="0"/>
              </a:spcAft>
              <a:buClr>
                <a:schemeClr val="accent1">
                  <a:tint val="60000"/>
                </a:schemeClr>
              </a:buClr>
              <a:buFont typeface="Wingdings 2"/>
              <a:buChar char=""/>
              <a:defRPr/>
            </a:pPr>
            <a:r>
              <a:rPr lang="pt-BR" dirty="0"/>
              <a:t>Capítulo 4 – A Subcamada de Controle de Acesso ao Meio</a:t>
            </a:r>
          </a:p>
          <a:p>
            <a:pPr>
              <a:buClr>
                <a:schemeClr val="accent1">
                  <a:tint val="60000"/>
                </a:schemeClr>
              </a:buClr>
              <a:defRPr/>
            </a:pPr>
            <a:r>
              <a:rPr lang="pt-BR" dirty="0"/>
              <a:t>Leitura Complementar:</a:t>
            </a:r>
          </a:p>
          <a:p>
            <a:pPr lvl="1"/>
            <a:r>
              <a:rPr lang="pt-BR" dirty="0">
                <a:hlinkClick r:id="rId4"/>
              </a:rPr>
              <a:t>FOUROUZAN, </a:t>
            </a:r>
            <a:r>
              <a:rPr lang="pt-BR" dirty="0" err="1">
                <a:hlinkClick r:id="rId4"/>
              </a:rPr>
              <a:t>Behrouz</a:t>
            </a:r>
            <a:r>
              <a:rPr lang="pt-BR" dirty="0">
                <a:hlinkClick r:id="rId4"/>
              </a:rPr>
              <a:t> A. e FIROUZ, </a:t>
            </a:r>
            <a:r>
              <a:rPr lang="pt-BR" dirty="0" err="1">
                <a:hlinkClick r:id="rId4"/>
              </a:rPr>
              <a:t>Mosharraf</a:t>
            </a:r>
            <a:r>
              <a:rPr lang="pt-BR" dirty="0">
                <a:hlinkClick r:id="rId4"/>
              </a:rPr>
              <a:t>. Redes de Computadores: uma abordagem top-</a:t>
            </a:r>
            <a:r>
              <a:rPr lang="pt-BR" dirty="0" err="1">
                <a:hlinkClick r:id="rId4"/>
              </a:rPr>
              <a:t>down</a:t>
            </a:r>
            <a:r>
              <a:rPr lang="pt-BR" dirty="0">
                <a:hlinkClick r:id="rId4"/>
              </a:rPr>
              <a:t>. Porto Alegre: AMGH, 2013.</a:t>
            </a:r>
            <a:endParaRPr lang="pt-BR" dirty="0"/>
          </a:p>
          <a:p>
            <a:pPr lvl="2">
              <a:defRPr/>
            </a:pPr>
            <a:r>
              <a:rPr lang="pt-BR" dirty="0"/>
              <a:t>Capítulo 5 – Camada de Enlace de Dados: Redes com Fios.</a:t>
            </a:r>
          </a:p>
          <a:p>
            <a:pPr lvl="1"/>
            <a:r>
              <a:rPr lang="pt-BR" dirty="0">
                <a:hlinkClick r:id="rId5"/>
              </a:rPr>
              <a:t>TORRES, Gabriel. Redes de Computadores: Versão Revista e Atualizada. Clube do Hardware, 2018.</a:t>
            </a:r>
            <a:endParaRPr lang="pt-BR" dirty="0"/>
          </a:p>
          <a:p>
            <a:pPr lvl="2">
              <a:defRPr/>
            </a:pPr>
            <a:r>
              <a:rPr lang="pt-BR" dirty="0"/>
              <a:t>Capítulo 3 – Capítulos 13 a 17.</a:t>
            </a:r>
          </a:p>
          <a:p>
            <a:pPr lvl="1"/>
            <a:r>
              <a:rPr lang="pt-BR" dirty="0">
                <a:hlinkClick r:id="rId6"/>
              </a:rPr>
              <a:t>COMER, Douglas E. Interligação de Redes com TCP/IP. Volume 1: Princípios, protocolos e arquitetura. 6ª Edição. Rio de Janeiro: Elsevier, 2015.</a:t>
            </a:r>
            <a:endParaRPr lang="pt-BR" dirty="0"/>
          </a:p>
          <a:p>
            <a:pPr lvl="2">
              <a:defRPr/>
            </a:pPr>
            <a:r>
              <a:rPr lang="pt-BR" dirty="0"/>
              <a:t>Capítulos 2 – Revisão das tecnologias de rede básicas.</a:t>
            </a:r>
          </a:p>
          <a:p>
            <a:pPr lvl="1">
              <a:defRPr/>
            </a:pPr>
            <a:r>
              <a:rPr lang="pt-BR" dirty="0">
                <a:hlinkClick r:id="rId7"/>
              </a:rPr>
              <a:t>MAIA, Luiz Paulo. </a:t>
            </a:r>
            <a:r>
              <a:rPr lang="pt-BR" i="1" dirty="0">
                <a:hlinkClick r:id="rId7"/>
              </a:rPr>
              <a:t>Arquitetura de Redes de Computadores.</a:t>
            </a:r>
            <a:r>
              <a:rPr lang="pt-BR" dirty="0">
                <a:hlinkClick r:id="rId7"/>
              </a:rPr>
              <a:t> 2ª edição. LTC, 2013.</a:t>
            </a:r>
            <a:endParaRPr lang="pt-BR" dirty="0"/>
          </a:p>
          <a:p>
            <a:pPr lvl="2">
              <a:defRPr/>
            </a:pPr>
            <a:r>
              <a:rPr lang="pt-BR" dirty="0"/>
              <a:t>Capítulos 4 e 5</a:t>
            </a:r>
          </a:p>
        </p:txBody>
      </p:sp>
      <p:pic>
        <p:nvPicPr>
          <p:cNvPr id="56324" name="Picture 4" descr="Redes de Computadores: Uma Abordagem Top-Down">
            <a:hlinkClick r:id="rId4"/>
            <a:extLst>
              <a:ext uri="{FF2B5EF4-FFF2-40B4-BE49-F238E27FC236}">
                <a16:creationId xmlns:a16="http://schemas.microsoft.com/office/drawing/2014/main" id="{1B624E5A-111C-46EE-963C-7A9E158F8D2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815729" y="2910102"/>
            <a:ext cx="965613" cy="1385633"/>
          </a:xfrm>
          <a:prstGeom prst="rect">
            <a:avLst/>
          </a:prstGeom>
          <a:noFill/>
          <a:extLst>
            <a:ext uri="{909E8E84-426E-40DD-AFC4-6F175D3DCCD1}">
              <a14:hiddenFill xmlns:a14="http://schemas.microsoft.com/office/drawing/2010/main">
                <a:solidFill>
                  <a:srgbClr val="FFFFFF"/>
                </a:solidFill>
              </a14:hiddenFill>
            </a:ext>
          </a:extLst>
        </p:spPr>
      </p:pic>
      <p:pic>
        <p:nvPicPr>
          <p:cNvPr id="56326" name="Picture 6" descr="Interligação de redes com TCP/IP - Volume 1: Princípios, Protocolos e Arquitetura">
            <a:hlinkClick r:id="rId6"/>
            <a:extLst>
              <a:ext uri="{FF2B5EF4-FFF2-40B4-BE49-F238E27FC236}">
                <a16:creationId xmlns:a16="http://schemas.microsoft.com/office/drawing/2014/main" id="{7DD0A819-FE67-4261-B332-87E7D417C54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813359" y="4432662"/>
            <a:ext cx="967983" cy="1340888"/>
          </a:xfrm>
          <a:prstGeom prst="rect">
            <a:avLst/>
          </a:prstGeom>
          <a:noFill/>
          <a:extLst>
            <a:ext uri="{909E8E84-426E-40DD-AFC4-6F175D3DCCD1}">
              <a14:hiddenFill xmlns:a14="http://schemas.microsoft.com/office/drawing/2010/main">
                <a:solidFill>
                  <a:srgbClr val="FFFFFF"/>
                </a:solidFill>
              </a14:hiddenFill>
            </a:ext>
          </a:extLst>
        </p:spPr>
      </p:pic>
      <p:pic>
        <p:nvPicPr>
          <p:cNvPr id="56328" name="Picture 8">
            <a:hlinkClick r:id="rId5"/>
            <a:extLst>
              <a:ext uri="{FF2B5EF4-FFF2-40B4-BE49-F238E27FC236}">
                <a16:creationId xmlns:a16="http://schemas.microsoft.com/office/drawing/2014/main" id="{C84ED36B-ED24-486E-A6B4-F212DCF04431}"/>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903966" y="2910102"/>
            <a:ext cx="965613" cy="1393700"/>
          </a:xfrm>
          <a:prstGeom prst="rect">
            <a:avLst/>
          </a:prstGeom>
          <a:noFill/>
          <a:extLst>
            <a:ext uri="{909E8E84-426E-40DD-AFC4-6F175D3DCCD1}">
              <a14:hiddenFill xmlns:a14="http://schemas.microsoft.com/office/drawing/2010/main">
                <a:solidFill>
                  <a:srgbClr val="FFFFFF"/>
                </a:solidFill>
              </a14:hiddenFill>
            </a:ext>
          </a:extLst>
        </p:spPr>
      </p:pic>
      <p:pic>
        <p:nvPicPr>
          <p:cNvPr id="23554" name="Picture 2" descr="https://images-na.ssl-images-amazon.com/images/I/51wy-dJ5l1L._SX376_BO1,204,203,200_.jpg">
            <a:hlinkClick r:id="rId2"/>
            <a:extLst>
              <a:ext uri="{FF2B5EF4-FFF2-40B4-BE49-F238E27FC236}">
                <a16:creationId xmlns:a16="http://schemas.microsoft.com/office/drawing/2014/main" id="{EB983475-ACB1-4995-9F01-BF6C1A1B865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815729" y="1498465"/>
            <a:ext cx="965613" cy="1274711"/>
          </a:xfrm>
          <a:prstGeom prst="rect">
            <a:avLst/>
          </a:prstGeom>
          <a:noFill/>
          <a:extLst>
            <a:ext uri="{909E8E84-426E-40DD-AFC4-6F175D3DCCD1}">
              <a14:hiddenFill xmlns:a14="http://schemas.microsoft.com/office/drawing/2010/main">
                <a:solidFill>
                  <a:srgbClr val="FFFFFF"/>
                </a:solidFill>
              </a14:hiddenFill>
            </a:ext>
          </a:extLst>
        </p:spPr>
      </p:pic>
      <p:pic>
        <p:nvPicPr>
          <p:cNvPr id="50178" name="Picture 2" descr="https://images-na.ssl-images-amazon.com/images/I/51QZmHd0UGL._SX376_BO1,204,203,200_.jpg">
            <a:hlinkClick r:id="rId3"/>
            <a:extLst>
              <a:ext uri="{FF2B5EF4-FFF2-40B4-BE49-F238E27FC236}">
                <a16:creationId xmlns:a16="http://schemas.microsoft.com/office/drawing/2014/main" id="{2B64DC8F-650D-4ECF-BB96-3C0FFFAF81F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903965" y="1498465"/>
            <a:ext cx="965613" cy="1274711"/>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hlinkClick r:id="rId7"/>
            <a:extLst>
              <a:ext uri="{FF2B5EF4-FFF2-40B4-BE49-F238E27FC236}">
                <a16:creationId xmlns:a16="http://schemas.microsoft.com/office/drawing/2014/main" id="{85DBA8FE-0236-483D-865D-6CDCC06AB25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0903966" y="4432662"/>
            <a:ext cx="965613" cy="12772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576543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9033" y="2676196"/>
            <a:ext cx="10515600" cy="894622"/>
          </a:xfrm>
        </p:spPr>
        <p:txBody>
          <a:bodyPr>
            <a:normAutofit/>
          </a:bodyPr>
          <a:lstStyle/>
          <a:p>
            <a:pPr algn="ctr"/>
            <a:r>
              <a:rPr lang="pt-BR" altLang="en-US" sz="4400" dirty="0">
                <a:ea typeface="ＭＳ Ｐゴシック" panose="020B0600070205080204" pitchFamily="34" charset="-128"/>
              </a:rPr>
              <a:t>Slides adicionais do Capítulo 6</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121</a:t>
            </a:fld>
            <a:endParaRPr lang="en-US" dirty="0"/>
          </a:p>
        </p:txBody>
      </p:sp>
    </p:spTree>
    <p:extLst>
      <p:ext uri="{BB962C8B-B14F-4D97-AF65-F5344CB8AC3E}">
        <p14:creationId xmlns:p14="http://schemas.microsoft.com/office/powerpoint/2010/main" val="49287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mn-lt"/>
              </a:rPr>
              <a:t>Eficiência do ALOHA puro</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122</a:t>
            </a:fld>
            <a:endParaRPr lang="pt-BR"/>
          </a:p>
        </p:txBody>
      </p:sp>
      <p:sp>
        <p:nvSpPr>
          <p:cNvPr id="25" name="Rectangle 3">
            <a:extLst>
              <a:ext uri="{FF2B5EF4-FFF2-40B4-BE49-F238E27FC236}">
                <a16:creationId xmlns:a16="http://schemas.microsoft.com/office/drawing/2014/main" id="{B3B00A17-4A32-6A4D-8D3E-3C47A2258B5D}"/>
              </a:ext>
            </a:extLst>
          </p:cNvPr>
          <p:cNvSpPr txBox="1">
            <a:spLocks noChangeArrowheads="1"/>
          </p:cNvSpPr>
          <p:nvPr/>
        </p:nvSpPr>
        <p:spPr>
          <a:xfrm>
            <a:off x="1063487" y="1408251"/>
            <a:ext cx="1039964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dirty="0"/>
              <a:t>P(sucesso de determinado nó) = P(nó transmitir)   </a:t>
            </a:r>
          </a:p>
          <a:p>
            <a:pPr>
              <a:buFont typeface="Wingdings" charset="0"/>
              <a:buNone/>
              <a:defRPr/>
            </a:pPr>
            <a:r>
              <a:rPr lang="pt-BR" dirty="0"/>
              <a:t>                                              P(nenhum outro nó transmitir em [t</a:t>
            </a:r>
            <a:r>
              <a:rPr lang="pt-BR" baseline="-25000" dirty="0"/>
              <a:t>0</a:t>
            </a:r>
            <a:r>
              <a:rPr lang="pt-BR" dirty="0"/>
              <a:t>-1,t</a:t>
            </a:r>
            <a:r>
              <a:rPr lang="pt-BR" baseline="-25000" dirty="0"/>
              <a:t>0</a:t>
            </a:r>
            <a:r>
              <a:rPr lang="pt-BR" dirty="0"/>
              <a:t>]</a:t>
            </a:r>
            <a:endParaRPr lang="pt-BR" baseline="-25000" dirty="0"/>
          </a:p>
          <a:p>
            <a:pPr>
              <a:buFont typeface="Wingdings" charset="0"/>
              <a:buNone/>
              <a:defRPr/>
            </a:pPr>
            <a:r>
              <a:rPr lang="pt-BR" dirty="0"/>
              <a:t>                                              P(nenhum outro nó transmitir em [t</a:t>
            </a:r>
            <a:r>
              <a:rPr lang="pt-BR" baseline="-25000" dirty="0"/>
              <a:t>0</a:t>
            </a:r>
            <a:r>
              <a:rPr lang="pt-BR" dirty="0"/>
              <a:t>-1,t</a:t>
            </a:r>
            <a:r>
              <a:rPr lang="pt-BR" baseline="-25000" dirty="0"/>
              <a:t>0</a:t>
            </a:r>
            <a:r>
              <a:rPr lang="pt-BR" dirty="0"/>
              <a:t>] </a:t>
            </a:r>
          </a:p>
          <a:p>
            <a:pPr>
              <a:buFont typeface="Wingdings" charset="0"/>
              <a:buNone/>
              <a:defRPr/>
            </a:pPr>
            <a:r>
              <a:rPr lang="pt-BR" sz="3200" dirty="0"/>
              <a:t>                                    </a:t>
            </a:r>
            <a:r>
              <a:rPr lang="pt-BR" sz="3200" i="1" dirty="0"/>
              <a:t>  = p </a:t>
            </a:r>
            <a:r>
              <a:rPr lang="pt-BR" sz="3200" i="1" baseline="16000" dirty="0"/>
              <a:t>. </a:t>
            </a:r>
            <a:r>
              <a:rPr lang="pt-BR" sz="3200" i="1" dirty="0"/>
              <a:t>(1-p)</a:t>
            </a:r>
            <a:r>
              <a:rPr lang="pt-BR" sz="3200" b="1" i="1" baseline="30000" dirty="0"/>
              <a:t>N-1</a:t>
            </a:r>
            <a:r>
              <a:rPr lang="pt-BR" sz="3200" i="1" baseline="16000" dirty="0"/>
              <a:t> . </a:t>
            </a:r>
            <a:r>
              <a:rPr lang="pt-BR" sz="3200" i="1" dirty="0"/>
              <a:t>(1-p)</a:t>
            </a:r>
            <a:r>
              <a:rPr lang="pt-BR" sz="3200" b="1" i="1" baseline="30000" dirty="0"/>
              <a:t>N-1  </a:t>
            </a:r>
          </a:p>
          <a:p>
            <a:pPr>
              <a:buFont typeface="Wingdings" charset="0"/>
              <a:buNone/>
              <a:defRPr/>
            </a:pPr>
            <a:r>
              <a:rPr lang="pt-BR" sz="3200" b="1" baseline="30000" dirty="0"/>
              <a:t>                                                    </a:t>
            </a:r>
            <a:r>
              <a:rPr lang="pt-BR" sz="3200" b="1" i="1" baseline="30000" dirty="0"/>
              <a:t>     </a:t>
            </a:r>
            <a:r>
              <a:rPr lang="pt-BR" sz="3200" i="1" dirty="0"/>
              <a:t>=</a:t>
            </a:r>
            <a:r>
              <a:rPr lang="pt-BR" sz="3200" b="1" i="1" dirty="0"/>
              <a:t> </a:t>
            </a:r>
            <a:r>
              <a:rPr lang="pt-BR" sz="3200" i="1" dirty="0"/>
              <a:t>p </a:t>
            </a:r>
            <a:r>
              <a:rPr lang="pt-BR" sz="3200" i="1" baseline="16000" dirty="0"/>
              <a:t>. </a:t>
            </a:r>
            <a:r>
              <a:rPr lang="pt-BR" sz="3200" i="1" dirty="0"/>
              <a:t>(1-p)</a:t>
            </a:r>
            <a:r>
              <a:rPr lang="pt-BR" sz="3200" b="1" i="1" baseline="30000" dirty="0"/>
              <a:t>2(N-1)</a:t>
            </a:r>
            <a:r>
              <a:rPr lang="pt-BR" sz="3600" i="1" baseline="16000" dirty="0"/>
              <a:t> </a:t>
            </a:r>
            <a:endParaRPr lang="pt-BR" baseline="16000" dirty="0">
              <a:latin typeface="Gill Sans MT" charset="0"/>
            </a:endParaRPr>
          </a:p>
          <a:p>
            <a:pPr>
              <a:buFont typeface="Wingdings" charset="0"/>
              <a:buNone/>
              <a:defRPr/>
            </a:pPr>
            <a:r>
              <a:rPr lang="pt-BR" baseline="16000" dirty="0">
                <a:latin typeface="Gill Sans MT" charset="0"/>
              </a:rPr>
              <a:t>    </a:t>
            </a:r>
            <a:r>
              <a:rPr lang="pt-BR" dirty="0">
                <a:latin typeface="Gill Sans MT" charset="0"/>
              </a:rPr>
              <a:t>… escolhendo </a:t>
            </a:r>
            <a:r>
              <a:rPr lang="pt-BR" i="1" dirty="0">
                <a:latin typeface="Gill Sans MT" charset="0"/>
              </a:rPr>
              <a:t>p</a:t>
            </a:r>
            <a:r>
              <a:rPr lang="pt-BR" dirty="0">
                <a:latin typeface="Gill Sans MT" charset="0"/>
              </a:rPr>
              <a:t> ótimo e considerando </a:t>
            </a:r>
            <a:r>
              <a:rPr lang="pt-BR" i="1" dirty="0">
                <a:latin typeface="Gill Sans MT" charset="0"/>
              </a:rPr>
              <a:t>n</a:t>
            </a:r>
            <a:r>
              <a:rPr lang="pt-BR" dirty="0">
                <a:latin typeface="Gill Sans MT" charset="0"/>
              </a:rPr>
              <a:t> </a:t>
            </a:r>
          </a:p>
          <a:p>
            <a:pPr>
              <a:buFont typeface="Wingdings" charset="0"/>
              <a:buNone/>
              <a:defRPr/>
            </a:pPr>
            <a:r>
              <a:rPr lang="pt-BR" baseline="16000" dirty="0">
                <a:latin typeface="Gill Sans MT" charset="0"/>
              </a:rPr>
              <a:t>                                        </a:t>
            </a:r>
            <a:r>
              <a:rPr lang="pt-BR" i="1" baseline="16000" dirty="0">
                <a:latin typeface="Gill Sans MT" charset="0"/>
              </a:rPr>
              <a:t>         </a:t>
            </a:r>
            <a:r>
              <a:rPr lang="pt-BR" sz="2400" i="1" dirty="0">
                <a:latin typeface="Gill Sans MT" charset="0"/>
              </a:rPr>
              <a:t>= 1/(2e) = .18</a:t>
            </a:r>
            <a:r>
              <a:rPr lang="pt-BR" i="1" baseline="16000" dirty="0">
                <a:latin typeface="Gill Sans MT" charset="0"/>
              </a:rPr>
              <a:t> </a:t>
            </a:r>
            <a:r>
              <a:rPr lang="pt-BR" dirty="0">
                <a:latin typeface="Gill Sans MT" charset="0"/>
              </a:rPr>
              <a:t>	</a:t>
            </a:r>
            <a:endParaRPr lang="pt-BR" b="1" i="1" dirty="0">
              <a:latin typeface="Gill Sans MT" charset="0"/>
            </a:endParaRPr>
          </a:p>
          <a:p>
            <a:pPr>
              <a:defRPr/>
            </a:pPr>
            <a:endParaRPr lang="pt-BR" dirty="0">
              <a:latin typeface="Gill Sans MT" charset="0"/>
            </a:endParaRPr>
          </a:p>
        </p:txBody>
      </p:sp>
      <p:grpSp>
        <p:nvGrpSpPr>
          <p:cNvPr id="27" name="Group 10">
            <a:extLst>
              <a:ext uri="{FF2B5EF4-FFF2-40B4-BE49-F238E27FC236}">
                <a16:creationId xmlns:a16="http://schemas.microsoft.com/office/drawing/2014/main" id="{943FEA0C-5912-C84A-87CA-5AAB4CA22C65}"/>
              </a:ext>
            </a:extLst>
          </p:cNvPr>
          <p:cNvGrpSpPr>
            <a:grpSpLocks/>
          </p:cNvGrpSpPr>
          <p:nvPr/>
        </p:nvGrpSpPr>
        <p:grpSpPr bwMode="auto">
          <a:xfrm>
            <a:off x="7611639" y="4270430"/>
            <a:ext cx="736600" cy="90487"/>
            <a:chOff x="3242" y="3679"/>
            <a:chExt cx="464" cy="57"/>
          </a:xfrm>
        </p:grpSpPr>
        <p:sp>
          <p:nvSpPr>
            <p:cNvPr id="28" name="Line 7">
              <a:extLst>
                <a:ext uri="{FF2B5EF4-FFF2-40B4-BE49-F238E27FC236}">
                  <a16:creationId xmlns:a16="http://schemas.microsoft.com/office/drawing/2014/main" id="{6C346B1B-6796-7545-AFCA-0A6A5C92BA31}"/>
                </a:ext>
              </a:extLst>
            </p:cNvPr>
            <p:cNvSpPr>
              <a:spLocks noChangeShapeType="1"/>
            </p:cNvSpPr>
            <p:nvPr/>
          </p:nvSpPr>
          <p:spPr bwMode="auto">
            <a:xfrm>
              <a:off x="3242" y="3711"/>
              <a:ext cx="207"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29" name="Oval 8">
              <a:extLst>
                <a:ext uri="{FF2B5EF4-FFF2-40B4-BE49-F238E27FC236}">
                  <a16:creationId xmlns:a16="http://schemas.microsoft.com/office/drawing/2014/main" id="{AA7F64A4-3A13-AD47-A9E6-2E828EB942E8}"/>
                </a:ext>
              </a:extLst>
            </p:cNvPr>
            <p:cNvSpPr>
              <a:spLocks noChangeArrowheads="1"/>
            </p:cNvSpPr>
            <p:nvPr/>
          </p:nvSpPr>
          <p:spPr bwMode="auto">
            <a:xfrm>
              <a:off x="3494" y="3680"/>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a:cs typeface="+mn-cs"/>
              </a:endParaRPr>
            </a:p>
          </p:txBody>
        </p:sp>
        <p:sp>
          <p:nvSpPr>
            <p:cNvPr id="30" name="Oval 9">
              <a:extLst>
                <a:ext uri="{FF2B5EF4-FFF2-40B4-BE49-F238E27FC236}">
                  <a16:creationId xmlns:a16="http://schemas.microsoft.com/office/drawing/2014/main" id="{747B9007-7AA3-1A45-95BE-2E5A66335161}"/>
                </a:ext>
              </a:extLst>
            </p:cNvPr>
            <p:cNvSpPr>
              <a:spLocks noChangeArrowheads="1"/>
            </p:cNvSpPr>
            <p:nvPr/>
          </p:nvSpPr>
          <p:spPr bwMode="auto">
            <a:xfrm>
              <a:off x="3599" y="3679"/>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a:cs typeface="+mn-cs"/>
              </a:endParaRPr>
            </a:p>
          </p:txBody>
        </p:sp>
      </p:grpSp>
      <p:sp>
        <p:nvSpPr>
          <p:cNvPr id="3" name="TextBox 2">
            <a:extLst>
              <a:ext uri="{FF2B5EF4-FFF2-40B4-BE49-F238E27FC236}">
                <a16:creationId xmlns:a16="http://schemas.microsoft.com/office/drawing/2014/main" id="{7225366D-29E8-B848-AE40-216B56C58CF6}"/>
              </a:ext>
            </a:extLst>
          </p:cNvPr>
          <p:cNvSpPr txBox="1"/>
          <p:nvPr/>
        </p:nvSpPr>
        <p:spPr>
          <a:xfrm>
            <a:off x="11015618" y="2014330"/>
            <a:ext cx="300082" cy="369332"/>
          </a:xfrm>
          <a:prstGeom prst="rect">
            <a:avLst/>
          </a:prstGeom>
          <a:noFill/>
        </p:spPr>
        <p:txBody>
          <a:bodyPr wrap="square" rtlCol="0">
            <a:spAutoFit/>
          </a:bodyPr>
          <a:lstStyle/>
          <a:p>
            <a:r>
              <a:rPr lang="pt-BR" dirty="0"/>
              <a:t>*</a:t>
            </a:r>
          </a:p>
        </p:txBody>
      </p:sp>
      <p:sp>
        <p:nvSpPr>
          <p:cNvPr id="32" name="TextBox 31">
            <a:extLst>
              <a:ext uri="{FF2B5EF4-FFF2-40B4-BE49-F238E27FC236}">
                <a16:creationId xmlns:a16="http://schemas.microsoft.com/office/drawing/2014/main" id="{E23E982B-B718-2347-9BE0-3111AC8DD551}"/>
              </a:ext>
            </a:extLst>
          </p:cNvPr>
          <p:cNvSpPr txBox="1"/>
          <p:nvPr/>
        </p:nvSpPr>
        <p:spPr>
          <a:xfrm>
            <a:off x="11017856" y="2536062"/>
            <a:ext cx="300082" cy="369332"/>
          </a:xfrm>
          <a:prstGeom prst="rect">
            <a:avLst/>
          </a:prstGeom>
          <a:noFill/>
        </p:spPr>
        <p:txBody>
          <a:bodyPr wrap="square" rtlCol="0">
            <a:spAutoFit/>
          </a:bodyPr>
          <a:lstStyle/>
          <a:p>
            <a:r>
              <a:rPr lang="pt-BR"/>
              <a:t>*</a:t>
            </a:r>
          </a:p>
        </p:txBody>
      </p:sp>
      <p:sp>
        <p:nvSpPr>
          <p:cNvPr id="33" name="TextBox 32">
            <a:extLst>
              <a:ext uri="{FF2B5EF4-FFF2-40B4-BE49-F238E27FC236}">
                <a16:creationId xmlns:a16="http://schemas.microsoft.com/office/drawing/2014/main" id="{AE78D1F9-9D8D-1742-8244-7439276D19D3}"/>
              </a:ext>
            </a:extLst>
          </p:cNvPr>
          <p:cNvSpPr txBox="1"/>
          <p:nvPr/>
        </p:nvSpPr>
        <p:spPr>
          <a:xfrm>
            <a:off x="8237944" y="1523999"/>
            <a:ext cx="300082" cy="369332"/>
          </a:xfrm>
          <a:prstGeom prst="rect">
            <a:avLst/>
          </a:prstGeom>
          <a:noFill/>
        </p:spPr>
        <p:txBody>
          <a:bodyPr wrap="square" rtlCol="0">
            <a:spAutoFit/>
          </a:bodyPr>
          <a:lstStyle/>
          <a:p>
            <a:r>
              <a:rPr lang="pt-BR" dirty="0"/>
              <a:t>*</a:t>
            </a:r>
          </a:p>
        </p:txBody>
      </p:sp>
      <p:sp>
        <p:nvSpPr>
          <p:cNvPr id="5" name="Rectangle 4">
            <a:extLst>
              <a:ext uri="{FF2B5EF4-FFF2-40B4-BE49-F238E27FC236}">
                <a16:creationId xmlns:a16="http://schemas.microsoft.com/office/drawing/2014/main" id="{C9050F12-4183-1D4F-9711-50294857CF17}"/>
              </a:ext>
            </a:extLst>
          </p:cNvPr>
          <p:cNvSpPr/>
          <p:nvPr/>
        </p:nvSpPr>
        <p:spPr>
          <a:xfrm>
            <a:off x="3267186" y="5421004"/>
            <a:ext cx="4731167" cy="523220"/>
          </a:xfrm>
          <a:prstGeom prst="rect">
            <a:avLst/>
          </a:prstGeom>
        </p:spPr>
        <p:txBody>
          <a:bodyPr wrap="none">
            <a:spAutoFit/>
          </a:bodyPr>
          <a:lstStyle/>
          <a:p>
            <a:pPr>
              <a:defRPr/>
            </a:pPr>
            <a:r>
              <a:rPr lang="pt-BR" sz="2800" dirty="0">
                <a:solidFill>
                  <a:srgbClr val="CC0000"/>
                </a:solidFill>
              </a:rPr>
              <a:t>ainda pior do que o slot </a:t>
            </a:r>
            <a:r>
              <a:rPr lang="pt-BR" sz="2800" dirty="0" err="1">
                <a:solidFill>
                  <a:srgbClr val="CC0000"/>
                </a:solidFill>
              </a:rPr>
              <a:t>Aloha</a:t>
            </a:r>
            <a:r>
              <a:rPr lang="pt-BR" sz="2800" dirty="0">
                <a:solidFill>
                  <a:srgbClr val="CC0000"/>
                </a:solidFill>
              </a:rPr>
              <a:t>!</a:t>
            </a:r>
          </a:p>
        </p:txBody>
      </p:sp>
    </p:spTree>
    <p:extLst>
      <p:ext uri="{BB962C8B-B14F-4D97-AF65-F5344CB8AC3E}">
        <p14:creationId xmlns:p14="http://schemas.microsoft.com/office/powerpoint/2010/main" val="1070317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111">
            <a:extLst>
              <a:ext uri="{FF2B5EF4-FFF2-40B4-BE49-F238E27FC236}">
                <a16:creationId xmlns:a16="http://schemas.microsoft.com/office/drawing/2014/main" id="{7F51B7E6-A68F-BE4A-979C-15563FEEBA73}"/>
              </a:ext>
            </a:extLst>
          </p:cNvPr>
          <p:cNvSpPr/>
          <p:nvPr/>
        </p:nvSpPr>
        <p:spPr>
          <a:xfrm>
            <a:off x="2093843" y="2862471"/>
            <a:ext cx="596348" cy="2902226"/>
          </a:xfrm>
          <a:custGeom>
            <a:avLst/>
            <a:gdLst>
              <a:gd name="connsiteX0" fmla="*/ 0 w 596348"/>
              <a:gd name="connsiteY0" fmla="*/ 0 h 2796209"/>
              <a:gd name="connsiteX1" fmla="*/ 0 w 596348"/>
              <a:gd name="connsiteY1" fmla="*/ 2796209 h 2796209"/>
              <a:gd name="connsiteX2" fmla="*/ 596348 w 596348"/>
              <a:gd name="connsiteY2" fmla="*/ 2796209 h 2796209"/>
            </a:gdLst>
            <a:ahLst/>
            <a:cxnLst>
              <a:cxn ang="0">
                <a:pos x="connsiteX0" y="connsiteY0"/>
              </a:cxn>
              <a:cxn ang="0">
                <a:pos x="connsiteX1" y="connsiteY1"/>
              </a:cxn>
              <a:cxn ang="0">
                <a:pos x="connsiteX2" y="connsiteY2"/>
              </a:cxn>
            </a:cxnLst>
            <a:rect l="l" t="t" r="r" b="b"/>
            <a:pathLst>
              <a:path w="596348" h="2796209">
                <a:moveTo>
                  <a:pt x="0" y="0"/>
                </a:moveTo>
                <a:lnTo>
                  <a:pt x="0" y="2796209"/>
                </a:lnTo>
                <a:lnTo>
                  <a:pt x="596348" y="2796209"/>
                </a:lnTo>
              </a:path>
            </a:pathLst>
          </a:custGeom>
          <a:noFill/>
          <a:ln w="317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pt-BR" b="0">
                <a:latin typeface="+mn-lt"/>
              </a:rPr>
              <a:t>Detecção de erro</a:t>
            </a:r>
            <a:endParaRPr lang="pt-BR" b="0" dirty="0">
              <a:latin typeface="+mn-lt"/>
            </a:endParaRPr>
          </a:p>
        </p:txBody>
      </p:sp>
      <p:sp>
        <p:nvSpPr>
          <p:cNvPr id="5" name="Slide Number Placeholder 4">
            <a:extLst>
              <a:ext uri="{FF2B5EF4-FFF2-40B4-BE49-F238E27FC236}">
                <a16:creationId xmlns:a16="http://schemas.microsoft.com/office/drawing/2014/main" id="{18E65236-D727-2A42-B351-4D64035A94B4}"/>
              </a:ext>
            </a:extLst>
          </p:cNvPr>
          <p:cNvSpPr>
            <a:spLocks noGrp="1"/>
          </p:cNvSpPr>
          <p:nvPr>
            <p:ph type="sldNum" sz="quarter" idx="4"/>
          </p:nvPr>
        </p:nvSpPr>
        <p:spPr/>
        <p:txBody>
          <a:bodyPr/>
          <a:lstStyle/>
          <a:p>
            <a:r>
              <a:rPr lang="pt-BR"/>
              <a:t>Link Layer: 6-</a:t>
            </a:r>
            <a:fld id="{C4204591-24BD-A542-B9D5-F8D8A88D2FEE}" type="slidenum">
              <a:rPr lang="pt-BR" smtClean="0"/>
              <a:pPr/>
              <a:t>13</a:t>
            </a:fld>
            <a:endParaRPr lang="pt-BR" dirty="0"/>
          </a:p>
        </p:txBody>
      </p:sp>
      <p:sp>
        <p:nvSpPr>
          <p:cNvPr id="7" name="Text Box 4">
            <a:extLst>
              <a:ext uri="{FF2B5EF4-FFF2-40B4-BE49-F238E27FC236}">
                <a16:creationId xmlns:a16="http://schemas.microsoft.com/office/drawing/2014/main" id="{B317981B-FC40-9845-ACEA-8C6C14F5CA2D}"/>
              </a:ext>
            </a:extLst>
          </p:cNvPr>
          <p:cNvSpPr txBox="1">
            <a:spLocks noChangeArrowheads="1"/>
          </p:cNvSpPr>
          <p:nvPr/>
        </p:nvSpPr>
        <p:spPr bwMode="auto">
          <a:xfrm>
            <a:off x="245475" y="1349549"/>
            <a:ext cx="11701049" cy="138499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2800" i="0" dirty="0">
                <a:latin typeface="+mn-lt"/>
                <a:cs typeface="+mn-cs"/>
              </a:rPr>
              <a:t>EDC: </a:t>
            </a:r>
            <a:r>
              <a:rPr lang="pt-BR" sz="2800" b="1" dirty="0" err="1">
                <a:latin typeface="+mn-lt"/>
                <a:cs typeface="+mn-cs"/>
              </a:rPr>
              <a:t>e</a:t>
            </a:r>
            <a:r>
              <a:rPr lang="pt-BR" sz="2800" dirty="0" err="1">
                <a:latin typeface="+mn-lt"/>
                <a:cs typeface="+mn-cs"/>
              </a:rPr>
              <a:t>rror</a:t>
            </a:r>
            <a:r>
              <a:rPr lang="pt-BR" sz="2800" dirty="0">
                <a:latin typeface="+mn-lt"/>
                <a:cs typeface="+mn-cs"/>
              </a:rPr>
              <a:t> </a:t>
            </a:r>
            <a:r>
              <a:rPr lang="pt-BR" sz="2800" b="1" dirty="0" err="1">
                <a:latin typeface="+mn-lt"/>
                <a:cs typeface="+mn-cs"/>
              </a:rPr>
              <a:t>d</a:t>
            </a:r>
            <a:r>
              <a:rPr lang="pt-BR" sz="2800" dirty="0" err="1">
                <a:latin typeface="+mn-lt"/>
                <a:cs typeface="+mn-cs"/>
              </a:rPr>
              <a:t>etection</a:t>
            </a:r>
            <a:r>
              <a:rPr lang="pt-BR" sz="2800" dirty="0">
                <a:latin typeface="+mn-lt"/>
                <a:cs typeface="+mn-cs"/>
              </a:rPr>
              <a:t> </a:t>
            </a:r>
            <a:r>
              <a:rPr lang="pt-BR" sz="2800" dirty="0" err="1">
                <a:latin typeface="+mn-lt"/>
                <a:cs typeface="+mn-cs"/>
              </a:rPr>
              <a:t>and</a:t>
            </a:r>
            <a:r>
              <a:rPr lang="pt-BR" sz="2800" dirty="0">
                <a:latin typeface="+mn-lt"/>
                <a:cs typeface="+mn-cs"/>
              </a:rPr>
              <a:t> </a:t>
            </a:r>
            <a:r>
              <a:rPr lang="pt-BR" sz="2800" b="1" dirty="0" err="1">
                <a:latin typeface="+mn-lt"/>
                <a:cs typeface="+mn-cs"/>
              </a:rPr>
              <a:t>c</a:t>
            </a:r>
            <a:r>
              <a:rPr lang="pt-BR" sz="2800" dirty="0" err="1">
                <a:latin typeface="+mn-lt"/>
                <a:cs typeface="+mn-cs"/>
              </a:rPr>
              <a:t>orrection</a:t>
            </a:r>
            <a:r>
              <a:rPr lang="pt-BR" sz="2800" dirty="0">
                <a:latin typeface="+mn-lt"/>
                <a:cs typeface="+mn-cs"/>
              </a:rPr>
              <a:t> bits </a:t>
            </a:r>
            <a:r>
              <a:rPr lang="pt-BR" sz="2800" i="0" dirty="0">
                <a:latin typeface="+mn-lt"/>
                <a:cs typeface="+mn-cs"/>
              </a:rPr>
              <a:t>(bits de </a:t>
            </a:r>
            <a:r>
              <a:rPr lang="pt-BR" sz="2800" i="0" dirty="0">
                <a:latin typeface="+mn-lt"/>
              </a:rPr>
              <a:t>detecção e correção de erros, por exemplo:</a:t>
            </a:r>
            <a:r>
              <a:rPr lang="pt-BR" sz="2800" i="0" dirty="0">
                <a:latin typeface="+mn-lt"/>
                <a:cs typeface="+mn-cs"/>
              </a:rPr>
              <a:t> redundância)</a:t>
            </a:r>
          </a:p>
          <a:p>
            <a:pPr>
              <a:defRPr/>
            </a:pPr>
            <a:r>
              <a:rPr lang="pt-BR" sz="2800" i="0" dirty="0">
                <a:latin typeface="+mn-lt"/>
                <a:cs typeface="+mn-cs"/>
              </a:rPr>
              <a:t>D: dados protegidos por verificação de erros, pode incluir campos de cabeçalho </a:t>
            </a:r>
          </a:p>
        </p:txBody>
      </p:sp>
      <p:sp>
        <p:nvSpPr>
          <p:cNvPr id="10" name="Text Box 4">
            <a:extLst>
              <a:ext uri="{FF2B5EF4-FFF2-40B4-BE49-F238E27FC236}">
                <a16:creationId xmlns:a16="http://schemas.microsoft.com/office/drawing/2014/main" id="{81B18EEE-2CFF-5B46-9EEA-5C16983039DC}"/>
              </a:ext>
            </a:extLst>
          </p:cNvPr>
          <p:cNvSpPr txBox="1">
            <a:spLocks noChangeArrowheads="1"/>
          </p:cNvSpPr>
          <p:nvPr/>
        </p:nvSpPr>
        <p:spPr bwMode="auto">
          <a:xfrm>
            <a:off x="8080513" y="3028121"/>
            <a:ext cx="3448878" cy="3046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2400" i="0" dirty="0">
                <a:latin typeface="+mn-lt"/>
              </a:rPr>
              <a:t>Detecção de erros não é 100% confiável!</a:t>
            </a:r>
            <a:endParaRPr lang="pt-BR" sz="2400" i="0" dirty="0">
              <a:latin typeface="+mn-lt"/>
              <a:cs typeface="+mn-cs"/>
            </a:endParaRPr>
          </a:p>
          <a:p>
            <a:pPr marL="404813" lvl="1" indent="-287338">
              <a:buClr>
                <a:srgbClr val="0000A8"/>
              </a:buClr>
              <a:buFont typeface="Wingdings" pitchFamily="2" charset="2"/>
              <a:buChar char="§"/>
              <a:defRPr/>
            </a:pPr>
            <a:r>
              <a:rPr lang="pt-BR" sz="2400" i="0" dirty="0">
                <a:latin typeface="+mn-lt"/>
              </a:rPr>
              <a:t>protocolo pode perder alguns erros, mas raramente</a:t>
            </a:r>
            <a:endParaRPr lang="pt-BR" sz="2400" i="0" dirty="0">
              <a:latin typeface="+mn-lt"/>
              <a:cs typeface="+mn-cs"/>
            </a:endParaRPr>
          </a:p>
          <a:p>
            <a:pPr marL="404813" lvl="1" indent="-287338">
              <a:buClr>
                <a:srgbClr val="0000A8"/>
              </a:buClr>
              <a:buFont typeface="Wingdings" pitchFamily="2" charset="2"/>
              <a:buChar char="§"/>
              <a:defRPr/>
            </a:pPr>
            <a:r>
              <a:rPr lang="pt-BR" sz="2400" i="0" dirty="0">
                <a:latin typeface="+mn-lt"/>
              </a:rPr>
              <a:t>campo EDC maior produz melhor detecção e correção</a:t>
            </a:r>
            <a:endParaRPr lang="pt-BR" sz="2400" i="0" dirty="0">
              <a:latin typeface="+mn-lt"/>
              <a:cs typeface="+mn-cs"/>
            </a:endParaRPr>
          </a:p>
        </p:txBody>
      </p:sp>
      <p:grpSp>
        <p:nvGrpSpPr>
          <p:cNvPr id="13" name="Group 12">
            <a:extLst>
              <a:ext uri="{FF2B5EF4-FFF2-40B4-BE49-F238E27FC236}">
                <a16:creationId xmlns:a16="http://schemas.microsoft.com/office/drawing/2014/main" id="{E47F3614-B8B3-7B47-811B-B113DE71CD9C}"/>
              </a:ext>
            </a:extLst>
          </p:cNvPr>
          <p:cNvGrpSpPr/>
          <p:nvPr/>
        </p:nvGrpSpPr>
        <p:grpSpPr>
          <a:xfrm>
            <a:off x="1550505" y="3048001"/>
            <a:ext cx="1656522" cy="400110"/>
            <a:chOff x="437322" y="2637183"/>
            <a:chExt cx="1656522" cy="400110"/>
          </a:xfrm>
        </p:grpSpPr>
        <p:sp>
          <p:nvSpPr>
            <p:cNvPr id="11" name="Rectangle 10">
              <a:extLst>
                <a:ext uri="{FF2B5EF4-FFF2-40B4-BE49-F238E27FC236}">
                  <a16:creationId xmlns:a16="http://schemas.microsoft.com/office/drawing/2014/main" id="{0B25B757-9F36-8547-AD5E-F5695EE4E0A3}"/>
                </a:ext>
              </a:extLst>
            </p:cNvPr>
            <p:cNvSpPr/>
            <p:nvPr/>
          </p:nvSpPr>
          <p:spPr>
            <a:xfrm>
              <a:off x="437322" y="2690191"/>
              <a:ext cx="1656522"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TextBox 11">
              <a:extLst>
                <a:ext uri="{FF2B5EF4-FFF2-40B4-BE49-F238E27FC236}">
                  <a16:creationId xmlns:a16="http://schemas.microsoft.com/office/drawing/2014/main" id="{0F86D0A8-FCC7-6B4C-9159-12132B3971BD}"/>
                </a:ext>
              </a:extLst>
            </p:cNvPr>
            <p:cNvSpPr txBox="1"/>
            <p:nvPr/>
          </p:nvSpPr>
          <p:spPr>
            <a:xfrm>
              <a:off x="675860" y="2637183"/>
              <a:ext cx="1304011" cy="400110"/>
            </a:xfrm>
            <a:prstGeom prst="rect">
              <a:avLst/>
            </a:prstGeom>
            <a:noFill/>
          </p:spPr>
          <p:txBody>
            <a:bodyPr wrap="none" rtlCol="0">
              <a:spAutoFit/>
            </a:bodyPr>
            <a:lstStyle/>
            <a:p>
              <a:r>
                <a:rPr lang="pt-BR" sz="2000" dirty="0"/>
                <a:t>datagrama</a:t>
              </a:r>
              <a:endParaRPr lang="pt-BR" dirty="0"/>
            </a:p>
          </p:txBody>
        </p:sp>
      </p:grpSp>
      <p:grpSp>
        <p:nvGrpSpPr>
          <p:cNvPr id="133" name="Group 132">
            <a:extLst>
              <a:ext uri="{FF2B5EF4-FFF2-40B4-BE49-F238E27FC236}">
                <a16:creationId xmlns:a16="http://schemas.microsoft.com/office/drawing/2014/main" id="{12561F8A-1D0B-DE40-8B84-1CA6B5491E56}"/>
              </a:ext>
            </a:extLst>
          </p:cNvPr>
          <p:cNvGrpSpPr/>
          <p:nvPr/>
        </p:nvGrpSpPr>
        <p:grpSpPr>
          <a:xfrm>
            <a:off x="1567043" y="4167807"/>
            <a:ext cx="2325599" cy="1140459"/>
            <a:chOff x="1567043" y="4167807"/>
            <a:chExt cx="2325599" cy="1140459"/>
          </a:xfrm>
        </p:grpSpPr>
        <p:grpSp>
          <p:nvGrpSpPr>
            <p:cNvPr id="23" name="Group 22">
              <a:extLst>
                <a:ext uri="{FF2B5EF4-FFF2-40B4-BE49-F238E27FC236}">
                  <a16:creationId xmlns:a16="http://schemas.microsoft.com/office/drawing/2014/main" id="{9D1423F0-A1BA-FF4F-A8D3-75659E8A0BA4}"/>
                </a:ext>
              </a:extLst>
            </p:cNvPr>
            <p:cNvGrpSpPr/>
            <p:nvPr/>
          </p:nvGrpSpPr>
          <p:grpSpPr>
            <a:xfrm>
              <a:off x="1567043" y="4905756"/>
              <a:ext cx="2325599" cy="402510"/>
              <a:chOff x="1904400" y="5169547"/>
              <a:chExt cx="2325599" cy="402510"/>
            </a:xfrm>
          </p:grpSpPr>
          <p:sp>
            <p:nvSpPr>
              <p:cNvPr id="18" name="Rectangle 17">
                <a:extLst>
                  <a:ext uri="{FF2B5EF4-FFF2-40B4-BE49-F238E27FC236}">
                    <a16:creationId xmlns:a16="http://schemas.microsoft.com/office/drawing/2014/main" id="{8204CD8F-DCEE-174F-9DDC-16378D58D91B}"/>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9" name="TextBox 18">
                <a:extLst>
                  <a:ext uri="{FF2B5EF4-FFF2-40B4-BE49-F238E27FC236}">
                    <a16:creationId xmlns:a16="http://schemas.microsoft.com/office/drawing/2014/main" id="{7402CF49-30A4-064E-AFB1-FC182192C60C}"/>
                  </a:ext>
                </a:extLst>
              </p:cNvPr>
              <p:cNvSpPr txBox="1"/>
              <p:nvPr/>
            </p:nvSpPr>
            <p:spPr>
              <a:xfrm>
                <a:off x="2617147" y="5171947"/>
                <a:ext cx="341760" cy="400110"/>
              </a:xfrm>
              <a:prstGeom prst="rect">
                <a:avLst/>
              </a:prstGeom>
              <a:noFill/>
            </p:spPr>
            <p:txBody>
              <a:bodyPr wrap="none" rtlCol="0">
                <a:spAutoFit/>
              </a:bodyPr>
              <a:lstStyle/>
              <a:p>
                <a:r>
                  <a:rPr lang="pt-BR" sz="2000"/>
                  <a:t>D</a:t>
                </a:r>
                <a:endParaRPr lang="pt-BR" dirty="0"/>
              </a:p>
            </p:txBody>
          </p:sp>
          <p:sp>
            <p:nvSpPr>
              <p:cNvPr id="20" name="TextBox 19">
                <a:extLst>
                  <a:ext uri="{FF2B5EF4-FFF2-40B4-BE49-F238E27FC236}">
                    <a16:creationId xmlns:a16="http://schemas.microsoft.com/office/drawing/2014/main" id="{CE71317C-4216-4C43-B388-15C367B65BB8}"/>
                  </a:ext>
                </a:extLst>
              </p:cNvPr>
              <p:cNvSpPr txBox="1"/>
              <p:nvPr/>
            </p:nvSpPr>
            <p:spPr>
              <a:xfrm>
                <a:off x="3549850" y="5169547"/>
                <a:ext cx="603050" cy="400110"/>
              </a:xfrm>
              <a:prstGeom prst="rect">
                <a:avLst/>
              </a:prstGeom>
              <a:noFill/>
            </p:spPr>
            <p:txBody>
              <a:bodyPr wrap="none" rtlCol="0">
                <a:spAutoFit/>
              </a:bodyPr>
              <a:lstStyle/>
              <a:p>
                <a:r>
                  <a:rPr lang="pt-BR" sz="2000"/>
                  <a:t>EDC</a:t>
                </a:r>
                <a:endParaRPr lang="pt-BR" dirty="0"/>
              </a:p>
            </p:txBody>
          </p:sp>
          <p:cxnSp>
            <p:nvCxnSpPr>
              <p:cNvPr id="22" name="Straight Connector 21">
                <a:extLst>
                  <a:ext uri="{FF2B5EF4-FFF2-40B4-BE49-F238E27FC236}">
                    <a16:creationId xmlns:a16="http://schemas.microsoft.com/office/drawing/2014/main" id="{5ABCC57A-846B-9445-8EC5-198834858081}"/>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5373B4EB-E4C9-6D47-8A33-AAF8C5FB5BC5}"/>
                </a:ext>
              </a:extLst>
            </p:cNvPr>
            <p:cNvGrpSpPr/>
            <p:nvPr/>
          </p:nvGrpSpPr>
          <p:grpSpPr>
            <a:xfrm>
              <a:off x="1571947" y="4167807"/>
              <a:ext cx="1645200" cy="707886"/>
              <a:chOff x="1897200" y="4167807"/>
              <a:chExt cx="1645200" cy="707886"/>
            </a:xfrm>
          </p:grpSpPr>
          <p:cxnSp>
            <p:nvCxnSpPr>
              <p:cNvPr id="26" name="Straight Arrow Connector 25">
                <a:extLst>
                  <a:ext uri="{FF2B5EF4-FFF2-40B4-BE49-F238E27FC236}">
                    <a16:creationId xmlns:a16="http://schemas.microsoft.com/office/drawing/2014/main" id="{30EFBDBE-EA98-A040-A650-F657EBD89B49}"/>
                  </a:ext>
                </a:extLst>
              </p:cNvPr>
              <p:cNvCxnSpPr/>
              <p:nvPr/>
            </p:nvCxnSpPr>
            <p:spPr>
              <a:xfrm>
                <a:off x="1897200" y="4665600"/>
                <a:ext cx="1638000"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65EEAD09-901F-734E-87E5-21A3AC7FEB6F}"/>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4" name="TextBox 23">
                <a:extLst>
                  <a:ext uri="{FF2B5EF4-FFF2-40B4-BE49-F238E27FC236}">
                    <a16:creationId xmlns:a16="http://schemas.microsoft.com/office/drawing/2014/main" id="{0D39C20D-EAD3-2B47-9B8D-073C1688C2E3}"/>
                  </a:ext>
                </a:extLst>
              </p:cNvPr>
              <p:cNvSpPr txBox="1"/>
              <p:nvPr/>
            </p:nvSpPr>
            <p:spPr>
              <a:xfrm>
                <a:off x="2220659" y="4167807"/>
                <a:ext cx="1131745" cy="707886"/>
              </a:xfrm>
              <a:prstGeom prst="rect">
                <a:avLst/>
              </a:prstGeom>
              <a:solidFill>
                <a:schemeClr val="bg1"/>
              </a:solidFill>
            </p:spPr>
            <p:txBody>
              <a:bodyPr wrap="square" rtlCol="0">
                <a:spAutoFit/>
              </a:bodyPr>
              <a:lstStyle/>
              <a:p>
                <a:r>
                  <a:rPr lang="pt-BR" sz="2000" dirty="0"/>
                  <a:t>d bits de dados</a:t>
                </a:r>
              </a:p>
            </p:txBody>
          </p:sp>
          <p:cxnSp>
            <p:nvCxnSpPr>
              <p:cNvPr id="29" name="Straight Connector 28">
                <a:extLst>
                  <a:ext uri="{FF2B5EF4-FFF2-40B4-BE49-F238E27FC236}">
                    <a16:creationId xmlns:a16="http://schemas.microsoft.com/office/drawing/2014/main" id="{3DA25F4C-C4F2-1145-882F-8365320D7B57}"/>
                  </a:ext>
                </a:extLst>
              </p:cNvPr>
              <p:cNvCxnSpPr>
                <a:cxnSpLocks/>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53742D6-A287-9242-A316-ACB86B5DE59A}"/>
                  </a:ext>
                </a:extLst>
              </p:cNvPr>
              <p:cNvCxnSpPr/>
              <p:nvPr/>
            </p:nvCxnSpPr>
            <p:spPr>
              <a:xfrm>
                <a:off x="1902000"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9" name="Group 108">
            <a:extLst>
              <a:ext uri="{FF2B5EF4-FFF2-40B4-BE49-F238E27FC236}">
                <a16:creationId xmlns:a16="http://schemas.microsoft.com/office/drawing/2014/main" id="{1EAA84A3-6E3A-7849-BCAA-4977D967CF20}"/>
              </a:ext>
            </a:extLst>
          </p:cNvPr>
          <p:cNvGrpSpPr/>
          <p:nvPr/>
        </p:nvGrpSpPr>
        <p:grpSpPr>
          <a:xfrm>
            <a:off x="2714378" y="5528580"/>
            <a:ext cx="2758942" cy="434898"/>
            <a:chOff x="3244465" y="6071919"/>
            <a:chExt cx="2758942" cy="434898"/>
          </a:xfrm>
        </p:grpSpPr>
        <p:grpSp>
          <p:nvGrpSpPr>
            <p:cNvPr id="108" name="Group 107">
              <a:extLst>
                <a:ext uri="{FF2B5EF4-FFF2-40B4-BE49-F238E27FC236}">
                  <a16:creationId xmlns:a16="http://schemas.microsoft.com/office/drawing/2014/main" id="{D9E3893F-ACB5-AD40-A8E9-EAFB99935222}"/>
                </a:ext>
              </a:extLst>
            </p:cNvPr>
            <p:cNvGrpSpPr/>
            <p:nvPr/>
          </p:nvGrpSpPr>
          <p:grpSpPr>
            <a:xfrm>
              <a:off x="3244465" y="6071919"/>
              <a:ext cx="2679258" cy="434898"/>
              <a:chOff x="3244464" y="6071919"/>
              <a:chExt cx="2864787" cy="434898"/>
            </a:xfrm>
          </p:grpSpPr>
          <p:sp>
            <p:nvSpPr>
              <p:cNvPr id="62" name="Rectangle 61">
                <a:extLst>
                  <a:ext uri="{FF2B5EF4-FFF2-40B4-BE49-F238E27FC236}">
                    <a16:creationId xmlns:a16="http://schemas.microsoft.com/office/drawing/2014/main" id="{608EC3E2-ECED-4F4A-AA94-8EC7D14E1C96}"/>
                  </a:ext>
                </a:extLst>
              </p:cNvPr>
              <p:cNvSpPr/>
              <p:nvPr/>
            </p:nvSpPr>
            <p:spPr>
              <a:xfrm>
                <a:off x="3320909" y="6071919"/>
                <a:ext cx="2711898" cy="434898"/>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8D0958D5-2A1C-BB4F-9037-EF68A07E340F}"/>
                  </a:ext>
                </a:extLst>
              </p:cNvPr>
              <p:cNvSpPr/>
              <p:nvPr/>
            </p:nvSpPr>
            <p:spPr>
              <a:xfrm>
                <a:off x="3244464" y="6071919"/>
                <a:ext cx="152890" cy="434896"/>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48D02393-68D8-2B41-B21C-E454A7B124E0}"/>
                  </a:ext>
                </a:extLst>
              </p:cNvPr>
              <p:cNvSpPr/>
              <p:nvPr/>
            </p:nvSpPr>
            <p:spPr>
              <a:xfrm>
                <a:off x="5956361" y="6071919"/>
                <a:ext cx="152890" cy="434896"/>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07898BB2-AD26-6D40-9691-3F368167B652}"/>
                  </a:ext>
                </a:extLst>
              </p:cNvPr>
              <p:cNvSpPr/>
              <p:nvPr/>
            </p:nvSpPr>
            <p:spPr>
              <a:xfrm>
                <a:off x="5752507" y="6071919"/>
                <a:ext cx="280299" cy="434896"/>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1" name="TextBox 60">
              <a:extLst>
                <a:ext uri="{FF2B5EF4-FFF2-40B4-BE49-F238E27FC236}">
                  <a16:creationId xmlns:a16="http://schemas.microsoft.com/office/drawing/2014/main" id="{D503C8C1-772E-0A43-A380-E4B70DBD5FAE}"/>
                </a:ext>
              </a:extLst>
            </p:cNvPr>
            <p:cNvSpPr txBox="1"/>
            <p:nvPr/>
          </p:nvSpPr>
          <p:spPr>
            <a:xfrm>
              <a:off x="3311516" y="6100825"/>
              <a:ext cx="269189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i="1" spc="-100" dirty="0">
                  <a:latin typeface="Calibri" panose="020F0502020204030204"/>
                </a:rPr>
                <a:t>enlace propenso a erros de bits</a:t>
              </a:r>
              <a:endParaRPr kumimoji="0" lang="pt-BR" sz="2000" b="0" i="1" u="none" strike="noStrike" kern="1200" cap="none" spc="-100" normalizeH="0" noProof="0" dirty="0">
                <a:ln>
                  <a:noFill/>
                </a:ln>
                <a:effectLst/>
                <a:uLnTx/>
                <a:uFillTx/>
                <a:latin typeface="Calibri" panose="020F0502020204030204"/>
                <a:ea typeface="+mn-ea"/>
                <a:cs typeface="+mn-cs"/>
              </a:endParaRPr>
            </a:p>
          </p:txBody>
        </p:sp>
      </p:grpSp>
      <p:grpSp>
        <p:nvGrpSpPr>
          <p:cNvPr id="134" name="Group 133">
            <a:extLst>
              <a:ext uri="{FF2B5EF4-FFF2-40B4-BE49-F238E27FC236}">
                <a16:creationId xmlns:a16="http://schemas.microsoft.com/office/drawing/2014/main" id="{16C5B5BB-AE5C-774A-A52D-9FA9A80A5C3B}"/>
              </a:ext>
            </a:extLst>
          </p:cNvPr>
          <p:cNvGrpSpPr/>
          <p:nvPr/>
        </p:nvGrpSpPr>
        <p:grpSpPr>
          <a:xfrm>
            <a:off x="4661425" y="4717774"/>
            <a:ext cx="2325599" cy="1033670"/>
            <a:chOff x="4661425" y="4717774"/>
            <a:chExt cx="2325599" cy="1033670"/>
          </a:xfrm>
        </p:grpSpPr>
        <p:sp>
          <p:nvSpPr>
            <p:cNvPr id="113" name="Freeform 112">
              <a:extLst>
                <a:ext uri="{FF2B5EF4-FFF2-40B4-BE49-F238E27FC236}">
                  <a16:creationId xmlns:a16="http://schemas.microsoft.com/office/drawing/2014/main" id="{F835B0D2-C006-D94E-8669-286F102B1A07}"/>
                </a:ext>
              </a:extLst>
            </p:cNvPr>
            <p:cNvSpPr/>
            <p:nvPr/>
          </p:nvSpPr>
          <p:spPr>
            <a:xfrm>
              <a:off x="5486400" y="4717774"/>
              <a:ext cx="238539" cy="1033670"/>
            </a:xfrm>
            <a:custGeom>
              <a:avLst/>
              <a:gdLst>
                <a:gd name="connsiteX0" fmla="*/ 0 w 238539"/>
                <a:gd name="connsiteY0" fmla="*/ 1033670 h 1033670"/>
                <a:gd name="connsiteX1" fmla="*/ 238539 w 238539"/>
                <a:gd name="connsiteY1" fmla="*/ 1033670 h 1033670"/>
                <a:gd name="connsiteX2" fmla="*/ 238539 w 238539"/>
                <a:gd name="connsiteY2" fmla="*/ 0 h 1033670"/>
              </a:gdLst>
              <a:ahLst/>
              <a:cxnLst>
                <a:cxn ang="0">
                  <a:pos x="connsiteX0" y="connsiteY0"/>
                </a:cxn>
                <a:cxn ang="0">
                  <a:pos x="connsiteX1" y="connsiteY1"/>
                </a:cxn>
                <a:cxn ang="0">
                  <a:pos x="connsiteX2" y="connsiteY2"/>
                </a:cxn>
              </a:cxnLst>
              <a:rect l="l" t="t" r="r" b="b"/>
              <a:pathLst>
                <a:path w="238539" h="1033670">
                  <a:moveTo>
                    <a:pt x="0" y="1033670"/>
                  </a:moveTo>
                  <a:lnTo>
                    <a:pt x="238539" y="1033670"/>
                  </a:lnTo>
                  <a:lnTo>
                    <a:pt x="238539" y="0"/>
                  </a:ln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nvGrpSpPr>
            <p:cNvPr id="116" name="Group 115">
              <a:extLst>
                <a:ext uri="{FF2B5EF4-FFF2-40B4-BE49-F238E27FC236}">
                  <a16:creationId xmlns:a16="http://schemas.microsoft.com/office/drawing/2014/main" id="{D6E86C6F-6BC6-244B-8ECE-6E6E56AD43C2}"/>
                </a:ext>
              </a:extLst>
            </p:cNvPr>
            <p:cNvGrpSpPr/>
            <p:nvPr/>
          </p:nvGrpSpPr>
          <p:grpSpPr>
            <a:xfrm>
              <a:off x="4661425" y="4890052"/>
              <a:ext cx="2325599" cy="402510"/>
              <a:chOff x="1904400" y="5169547"/>
              <a:chExt cx="2325599" cy="402510"/>
            </a:xfrm>
          </p:grpSpPr>
          <p:sp>
            <p:nvSpPr>
              <p:cNvPr id="117" name="Rectangle 116">
                <a:extLst>
                  <a:ext uri="{FF2B5EF4-FFF2-40B4-BE49-F238E27FC236}">
                    <a16:creationId xmlns:a16="http://schemas.microsoft.com/office/drawing/2014/main" id="{E4A7AA7B-0175-DB46-B3C6-ACC0A348568C}"/>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18" name="TextBox 117">
                <a:extLst>
                  <a:ext uri="{FF2B5EF4-FFF2-40B4-BE49-F238E27FC236}">
                    <a16:creationId xmlns:a16="http://schemas.microsoft.com/office/drawing/2014/main" id="{B3B62150-9929-094D-8252-E74930AA6ADF}"/>
                  </a:ext>
                </a:extLst>
              </p:cNvPr>
              <p:cNvSpPr txBox="1"/>
              <p:nvPr/>
            </p:nvSpPr>
            <p:spPr>
              <a:xfrm>
                <a:off x="2617147" y="5171947"/>
                <a:ext cx="406265" cy="400110"/>
              </a:xfrm>
              <a:prstGeom prst="rect">
                <a:avLst/>
              </a:prstGeom>
              <a:noFill/>
            </p:spPr>
            <p:txBody>
              <a:bodyPr wrap="none" rtlCol="0">
                <a:spAutoFit/>
              </a:bodyPr>
              <a:lstStyle/>
              <a:p>
                <a:r>
                  <a:rPr lang="pt-BR" sz="2000"/>
                  <a:t>D’</a:t>
                </a:r>
                <a:endParaRPr lang="pt-BR" dirty="0"/>
              </a:p>
            </p:txBody>
          </p:sp>
          <p:sp>
            <p:nvSpPr>
              <p:cNvPr id="119" name="TextBox 118">
                <a:extLst>
                  <a:ext uri="{FF2B5EF4-FFF2-40B4-BE49-F238E27FC236}">
                    <a16:creationId xmlns:a16="http://schemas.microsoft.com/office/drawing/2014/main" id="{B04AB006-6F9E-2C4F-8C02-58009DF0B39D}"/>
                  </a:ext>
                </a:extLst>
              </p:cNvPr>
              <p:cNvSpPr txBox="1"/>
              <p:nvPr/>
            </p:nvSpPr>
            <p:spPr>
              <a:xfrm>
                <a:off x="3549850" y="5169547"/>
                <a:ext cx="678327" cy="400110"/>
              </a:xfrm>
              <a:prstGeom prst="rect">
                <a:avLst/>
              </a:prstGeom>
              <a:noFill/>
            </p:spPr>
            <p:txBody>
              <a:bodyPr wrap="none" rtlCol="0">
                <a:spAutoFit/>
              </a:bodyPr>
              <a:lstStyle/>
              <a:p>
                <a:r>
                  <a:rPr lang="pt-BR" sz="2000"/>
                  <a:t>EDC’</a:t>
                </a:r>
                <a:endParaRPr lang="pt-BR" dirty="0"/>
              </a:p>
            </p:txBody>
          </p:sp>
          <p:cxnSp>
            <p:nvCxnSpPr>
              <p:cNvPr id="120" name="Straight Connector 119">
                <a:extLst>
                  <a:ext uri="{FF2B5EF4-FFF2-40B4-BE49-F238E27FC236}">
                    <a16:creationId xmlns:a16="http://schemas.microsoft.com/office/drawing/2014/main" id="{9B0DF45A-EDEF-A04A-AC62-14DB9CE04992}"/>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5" name="Group 134">
            <a:extLst>
              <a:ext uri="{FF2B5EF4-FFF2-40B4-BE49-F238E27FC236}">
                <a16:creationId xmlns:a16="http://schemas.microsoft.com/office/drawing/2014/main" id="{77477719-8F6B-0B49-9CE6-E154E3E98AC3}"/>
              </a:ext>
            </a:extLst>
          </p:cNvPr>
          <p:cNvGrpSpPr/>
          <p:nvPr/>
        </p:nvGrpSpPr>
        <p:grpSpPr>
          <a:xfrm>
            <a:off x="4996068" y="3670851"/>
            <a:ext cx="2521574" cy="1037317"/>
            <a:chOff x="4996068" y="3670851"/>
            <a:chExt cx="2521574" cy="1037317"/>
          </a:xfrm>
        </p:grpSpPr>
        <p:grpSp>
          <p:nvGrpSpPr>
            <p:cNvPr id="124" name="Group 123">
              <a:extLst>
                <a:ext uri="{FF2B5EF4-FFF2-40B4-BE49-F238E27FC236}">
                  <a16:creationId xmlns:a16="http://schemas.microsoft.com/office/drawing/2014/main" id="{ECD2F859-5B67-AD47-A017-0D9D677086AC}"/>
                </a:ext>
              </a:extLst>
            </p:cNvPr>
            <p:cNvGrpSpPr/>
            <p:nvPr/>
          </p:nvGrpSpPr>
          <p:grpSpPr>
            <a:xfrm>
              <a:off x="4996068" y="3670851"/>
              <a:ext cx="1431235" cy="1037317"/>
              <a:chOff x="6718851" y="5632173"/>
              <a:chExt cx="1431235" cy="1037317"/>
            </a:xfrm>
          </p:grpSpPr>
          <p:sp>
            <p:nvSpPr>
              <p:cNvPr id="122" name="Diamond 121">
                <a:extLst>
                  <a:ext uri="{FF2B5EF4-FFF2-40B4-BE49-F238E27FC236}">
                    <a16:creationId xmlns:a16="http://schemas.microsoft.com/office/drawing/2014/main" id="{77C3078E-D70D-1947-AB61-5F3F5BA57ECC}"/>
                  </a:ext>
                </a:extLst>
              </p:cNvPr>
              <p:cNvSpPr/>
              <p:nvPr/>
            </p:nvSpPr>
            <p:spPr>
              <a:xfrm>
                <a:off x="6718851" y="5632173"/>
                <a:ext cx="1431235" cy="993913"/>
              </a:xfrm>
              <a:prstGeom prst="diamond">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3" name="TextBox 122">
                <a:extLst>
                  <a:ext uri="{FF2B5EF4-FFF2-40B4-BE49-F238E27FC236}">
                    <a16:creationId xmlns:a16="http://schemas.microsoft.com/office/drawing/2014/main" id="{F9534033-F306-E14B-A719-79E2267ED6B6}"/>
                  </a:ext>
                </a:extLst>
              </p:cNvPr>
              <p:cNvSpPr txBox="1"/>
              <p:nvPr/>
            </p:nvSpPr>
            <p:spPr>
              <a:xfrm>
                <a:off x="6838075" y="5737183"/>
                <a:ext cx="1196160" cy="932307"/>
              </a:xfrm>
              <a:prstGeom prst="rect">
                <a:avLst/>
              </a:prstGeom>
              <a:noFill/>
            </p:spPr>
            <p:txBody>
              <a:bodyPr wrap="none" rtlCol="0">
                <a:spAutoFit/>
              </a:bodyPr>
              <a:lstStyle/>
              <a:p>
                <a:pPr algn="ctr">
                  <a:lnSpc>
                    <a:spcPct val="75000"/>
                  </a:lnSpc>
                </a:pPr>
                <a:r>
                  <a:rPr lang="pt-BR" dirty="0"/>
                  <a:t>todos</a:t>
                </a:r>
              </a:p>
              <a:p>
                <a:pPr algn="ctr">
                  <a:lnSpc>
                    <a:spcPct val="75000"/>
                  </a:lnSpc>
                </a:pPr>
                <a:r>
                  <a:rPr lang="pt-BR" dirty="0"/>
                  <a:t>os bits em </a:t>
                </a:r>
              </a:p>
              <a:p>
                <a:pPr algn="ctr">
                  <a:lnSpc>
                    <a:spcPct val="75000"/>
                  </a:lnSpc>
                </a:pPr>
                <a:r>
                  <a:rPr lang="pt-BR" dirty="0"/>
                  <a:t>D’ OK</a:t>
                </a:r>
              </a:p>
              <a:p>
                <a:pPr algn="ctr">
                  <a:lnSpc>
                    <a:spcPct val="75000"/>
                  </a:lnSpc>
                </a:pPr>
                <a:r>
                  <a:rPr lang="pt-BR" dirty="0"/>
                  <a:t>?</a:t>
                </a:r>
              </a:p>
            </p:txBody>
          </p:sp>
        </p:grpSp>
        <p:sp>
          <p:nvSpPr>
            <p:cNvPr id="128" name="TextBox 127">
              <a:extLst>
                <a:ext uri="{FF2B5EF4-FFF2-40B4-BE49-F238E27FC236}">
                  <a16:creationId xmlns:a16="http://schemas.microsoft.com/office/drawing/2014/main" id="{2021AD68-3E2D-D64B-A328-B57D61FCD5C4}"/>
                </a:ext>
              </a:extLst>
            </p:cNvPr>
            <p:cNvSpPr txBox="1"/>
            <p:nvPr/>
          </p:nvSpPr>
          <p:spPr>
            <a:xfrm>
              <a:off x="6440556" y="3843131"/>
              <a:ext cx="349776" cy="400110"/>
            </a:xfrm>
            <a:prstGeom prst="rect">
              <a:avLst/>
            </a:prstGeom>
            <a:noFill/>
          </p:spPr>
          <p:txBody>
            <a:bodyPr wrap="none" rtlCol="0">
              <a:spAutoFit/>
            </a:bodyPr>
            <a:lstStyle/>
            <a:p>
              <a:r>
                <a:rPr lang="pt-BR" sz="2000"/>
                <a:t>N</a:t>
              </a:r>
              <a:endParaRPr lang="pt-BR" dirty="0"/>
            </a:p>
          </p:txBody>
        </p:sp>
        <p:sp>
          <p:nvSpPr>
            <p:cNvPr id="129" name="TextBox 128">
              <a:extLst>
                <a:ext uri="{FF2B5EF4-FFF2-40B4-BE49-F238E27FC236}">
                  <a16:creationId xmlns:a16="http://schemas.microsoft.com/office/drawing/2014/main" id="{6B0E09AF-3DA9-004F-B45F-5B25A613D13D}"/>
                </a:ext>
              </a:extLst>
            </p:cNvPr>
            <p:cNvSpPr txBox="1"/>
            <p:nvPr/>
          </p:nvSpPr>
          <p:spPr>
            <a:xfrm>
              <a:off x="6380921" y="4207566"/>
              <a:ext cx="1136721" cy="492571"/>
            </a:xfrm>
            <a:prstGeom prst="rect">
              <a:avLst/>
            </a:prstGeom>
            <a:noFill/>
          </p:spPr>
          <p:txBody>
            <a:bodyPr wrap="none" rtlCol="0">
              <a:spAutoFit/>
            </a:bodyPr>
            <a:lstStyle/>
            <a:p>
              <a:pPr>
                <a:lnSpc>
                  <a:spcPct val="70000"/>
                </a:lnSpc>
              </a:pPr>
              <a:r>
                <a:rPr lang="pt-BR" dirty="0"/>
                <a:t>erro</a:t>
              </a:r>
            </a:p>
            <a:p>
              <a:pPr>
                <a:lnSpc>
                  <a:spcPct val="70000"/>
                </a:lnSpc>
              </a:pPr>
              <a:r>
                <a:rPr lang="pt-BR" dirty="0"/>
                <a:t>detectado</a:t>
              </a:r>
              <a:endParaRPr lang="pt-BR" sz="1600" dirty="0"/>
            </a:p>
          </p:txBody>
        </p:sp>
        <p:cxnSp>
          <p:nvCxnSpPr>
            <p:cNvPr id="131" name="Straight Arrow Connector 130">
              <a:extLst>
                <a:ext uri="{FF2B5EF4-FFF2-40B4-BE49-F238E27FC236}">
                  <a16:creationId xmlns:a16="http://schemas.microsoft.com/office/drawing/2014/main" id="{F01D339A-38B5-234B-AAEE-DB7358965F0D}"/>
                </a:ext>
              </a:extLst>
            </p:cNvPr>
            <p:cNvCxnSpPr/>
            <p:nvPr/>
          </p:nvCxnSpPr>
          <p:spPr>
            <a:xfrm>
              <a:off x="6440557" y="4161183"/>
              <a:ext cx="715618" cy="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6" name="Group 135">
            <a:extLst>
              <a:ext uri="{FF2B5EF4-FFF2-40B4-BE49-F238E27FC236}">
                <a16:creationId xmlns:a16="http://schemas.microsoft.com/office/drawing/2014/main" id="{B7A71D88-0E4D-8640-B2F7-F9EA635D4AEB}"/>
              </a:ext>
            </a:extLst>
          </p:cNvPr>
          <p:cNvGrpSpPr/>
          <p:nvPr/>
        </p:nvGrpSpPr>
        <p:grpSpPr>
          <a:xfrm>
            <a:off x="4654021" y="2888974"/>
            <a:ext cx="1687143" cy="983244"/>
            <a:chOff x="4627517" y="2928730"/>
            <a:chExt cx="1687143" cy="983244"/>
          </a:xfrm>
        </p:grpSpPr>
        <p:sp>
          <p:nvSpPr>
            <p:cNvPr id="8" name="Rectangle 6">
              <a:extLst>
                <a:ext uri="{FF2B5EF4-FFF2-40B4-BE49-F238E27FC236}">
                  <a16:creationId xmlns:a16="http://schemas.microsoft.com/office/drawing/2014/main" id="{E464D525-07D1-0C4E-9322-3E346C68FF46}"/>
                </a:ext>
              </a:extLst>
            </p:cNvPr>
            <p:cNvSpPr>
              <a:spLocks noChangeArrowheads="1"/>
            </p:cNvSpPr>
            <p:nvPr/>
          </p:nvSpPr>
          <p:spPr bwMode="auto">
            <a:xfrm>
              <a:off x="5437808" y="3492294"/>
              <a:ext cx="176213" cy="1936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cxnSp>
          <p:nvCxnSpPr>
            <p:cNvPr id="115" name="Straight Arrow Connector 114">
              <a:extLst>
                <a:ext uri="{FF2B5EF4-FFF2-40B4-BE49-F238E27FC236}">
                  <a16:creationId xmlns:a16="http://schemas.microsoft.com/office/drawing/2014/main" id="{AE07FFAD-256D-DD4C-A8F2-98E5BA8111F5}"/>
                </a:ext>
              </a:extLst>
            </p:cNvPr>
            <p:cNvCxnSpPr/>
            <p:nvPr/>
          </p:nvCxnSpPr>
          <p:spPr>
            <a:xfrm flipV="1">
              <a:off x="5685182" y="2928730"/>
              <a:ext cx="0" cy="72887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7ACBF32-D0BC-034B-96C6-CAF273BAE74C}"/>
                </a:ext>
              </a:extLst>
            </p:cNvPr>
            <p:cNvSpPr txBox="1"/>
            <p:nvPr/>
          </p:nvSpPr>
          <p:spPr>
            <a:xfrm>
              <a:off x="4627517" y="3463903"/>
              <a:ext cx="992708" cy="448071"/>
            </a:xfrm>
            <a:prstGeom prst="rect">
              <a:avLst/>
            </a:prstGeom>
            <a:noFill/>
          </p:spPr>
          <p:txBody>
            <a:bodyPr wrap="none" rtlCol="0">
              <a:spAutoFit/>
            </a:bodyPr>
            <a:lstStyle/>
            <a:p>
              <a:pPr>
                <a:lnSpc>
                  <a:spcPct val="70000"/>
                </a:lnSpc>
              </a:pPr>
              <a:r>
                <a:rPr lang="pt-BR" sz="1600" dirty="0"/>
                <a:t>caso</a:t>
              </a:r>
            </a:p>
            <a:p>
              <a:pPr>
                <a:lnSpc>
                  <a:spcPct val="70000"/>
                </a:lnSpc>
              </a:pPr>
              <a:r>
                <a:rPr lang="pt-BR" sz="1600" dirty="0"/>
                <a:t> contrário</a:t>
              </a:r>
            </a:p>
          </p:txBody>
        </p:sp>
        <p:grpSp>
          <p:nvGrpSpPr>
            <p:cNvPr id="14" name="Group 13">
              <a:extLst>
                <a:ext uri="{FF2B5EF4-FFF2-40B4-BE49-F238E27FC236}">
                  <a16:creationId xmlns:a16="http://schemas.microsoft.com/office/drawing/2014/main" id="{D8FC1D4C-50F1-EC40-9F28-B36E987206D4}"/>
                </a:ext>
              </a:extLst>
            </p:cNvPr>
            <p:cNvGrpSpPr/>
            <p:nvPr/>
          </p:nvGrpSpPr>
          <p:grpSpPr>
            <a:xfrm>
              <a:off x="4658138" y="3028123"/>
              <a:ext cx="1656522" cy="400110"/>
              <a:chOff x="437322" y="2637183"/>
              <a:chExt cx="1656522" cy="400110"/>
            </a:xfrm>
          </p:grpSpPr>
          <p:sp>
            <p:nvSpPr>
              <p:cNvPr id="15" name="Rectangle 14">
                <a:extLst>
                  <a:ext uri="{FF2B5EF4-FFF2-40B4-BE49-F238E27FC236}">
                    <a16:creationId xmlns:a16="http://schemas.microsoft.com/office/drawing/2014/main" id="{9BFD95C2-2A13-AB48-A445-E8C6B69B2D0C}"/>
                  </a:ext>
                </a:extLst>
              </p:cNvPr>
              <p:cNvSpPr/>
              <p:nvPr/>
            </p:nvSpPr>
            <p:spPr>
              <a:xfrm>
                <a:off x="437322" y="2690191"/>
                <a:ext cx="1656522" cy="291548"/>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6" name="TextBox 15">
                <a:extLst>
                  <a:ext uri="{FF2B5EF4-FFF2-40B4-BE49-F238E27FC236}">
                    <a16:creationId xmlns:a16="http://schemas.microsoft.com/office/drawing/2014/main" id="{42D69FDB-BEE6-4247-8A0A-7662AB11262C}"/>
                  </a:ext>
                </a:extLst>
              </p:cNvPr>
              <p:cNvSpPr txBox="1"/>
              <p:nvPr/>
            </p:nvSpPr>
            <p:spPr>
              <a:xfrm>
                <a:off x="675860" y="2637183"/>
                <a:ext cx="1304011" cy="400110"/>
              </a:xfrm>
              <a:prstGeom prst="rect">
                <a:avLst/>
              </a:prstGeom>
              <a:noFill/>
            </p:spPr>
            <p:txBody>
              <a:bodyPr wrap="none" rtlCol="0">
                <a:spAutoFit/>
              </a:bodyPr>
              <a:lstStyle/>
              <a:p>
                <a:r>
                  <a:rPr lang="pt-BR" sz="2000" dirty="0"/>
                  <a:t>datagrama</a:t>
                </a:r>
                <a:endParaRPr lang="pt-BR" dirty="0"/>
              </a:p>
            </p:txBody>
          </p:sp>
        </p:grpSp>
      </p:grpSp>
    </p:spTree>
    <p:extLst>
      <p:ext uri="{BB962C8B-B14F-4D97-AF65-F5344CB8AC3E}">
        <p14:creationId xmlns:p14="http://schemas.microsoft.com/office/powerpoint/2010/main" val="2843429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Effect transition="in" filter="dissolve">
                                      <p:cBhvr>
                                        <p:cTn id="12" dur="500"/>
                                        <p:tgtEl>
                                          <p:spTgt spid="13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5"/>
                                        </p:tgtEl>
                                        <p:attrNameLst>
                                          <p:attrName>style.visibility</p:attrName>
                                        </p:attrNameLst>
                                      </p:cBhvr>
                                      <p:to>
                                        <p:strVal val="visible"/>
                                      </p:to>
                                    </p:set>
                                    <p:animEffect transition="in" filter="dissolve">
                                      <p:cBhvr>
                                        <p:cTn id="17" dur="500"/>
                                        <p:tgtEl>
                                          <p:spTgt spid="13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36"/>
                                        </p:tgtEl>
                                        <p:attrNameLst>
                                          <p:attrName>style.visibility</p:attrName>
                                        </p:attrNameLst>
                                      </p:cBhvr>
                                      <p:to>
                                        <p:strVal val="visible"/>
                                      </p:to>
                                    </p:set>
                                    <p:animEffect transition="in" filter="dissolve">
                                      <p:cBhvr>
                                        <p:cTn id="22" dur="500"/>
                                        <p:tgtEl>
                                          <p:spTgt spid="13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a:xfrm>
            <a:off x="838200" y="451821"/>
            <a:ext cx="4670102" cy="894622"/>
          </a:xfrm>
        </p:spPr>
        <p:txBody>
          <a:bodyPr>
            <a:normAutofit fontScale="90000"/>
          </a:bodyPr>
          <a:lstStyle/>
          <a:p>
            <a:r>
              <a:rPr lang="pt-BR" b="0" dirty="0">
                <a:latin typeface="+mn-lt"/>
              </a:rPr>
              <a:t>Verificação de paridade</a:t>
            </a:r>
          </a:p>
        </p:txBody>
      </p:sp>
      <p:sp>
        <p:nvSpPr>
          <p:cNvPr id="51" name="Text Box 4">
            <a:extLst>
              <a:ext uri="{FF2B5EF4-FFF2-40B4-BE49-F238E27FC236}">
                <a16:creationId xmlns:a16="http://schemas.microsoft.com/office/drawing/2014/main" id="{9E977DCF-A5D5-D941-A85F-41D595E749E5}"/>
              </a:ext>
            </a:extLst>
          </p:cNvPr>
          <p:cNvSpPr txBox="1">
            <a:spLocks noChangeArrowheads="1"/>
          </p:cNvSpPr>
          <p:nvPr/>
        </p:nvSpPr>
        <p:spPr bwMode="auto">
          <a:xfrm>
            <a:off x="850829" y="1311689"/>
            <a:ext cx="4356321" cy="8925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3363" indent="-233363">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33363" marR="0" lvl="0" indent="-233363"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paridade de bit único</a:t>
            </a:r>
            <a:r>
              <a:rPr kumimoji="0" lang="pt-BR"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pt-BR" sz="2800" b="1"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p>
          <a:p>
            <a:pPr marL="342900" marR="0" lvl="0" indent="-225425"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detecta erros de um único bit</a:t>
            </a:r>
          </a:p>
        </p:txBody>
      </p:sp>
      <p:sp>
        <p:nvSpPr>
          <p:cNvPr id="4" name="Rectangle 3">
            <a:extLst>
              <a:ext uri="{FF2B5EF4-FFF2-40B4-BE49-F238E27FC236}">
                <a16:creationId xmlns:a16="http://schemas.microsoft.com/office/drawing/2014/main" id="{DE4A8807-E53F-544F-951E-4EEC55AED5AF}"/>
              </a:ext>
            </a:extLst>
          </p:cNvPr>
          <p:cNvSpPr/>
          <p:nvPr/>
        </p:nvSpPr>
        <p:spPr>
          <a:xfrm>
            <a:off x="946392" y="2320933"/>
            <a:ext cx="2407444" cy="382191"/>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AC43EB88-53EC-9343-A0EB-51B17E90A4BE}"/>
              </a:ext>
            </a:extLst>
          </p:cNvPr>
          <p:cNvSpPr txBox="1"/>
          <p:nvPr/>
        </p:nvSpPr>
        <p:spPr>
          <a:xfrm>
            <a:off x="985682" y="2328077"/>
            <a:ext cx="205697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0111000110101011</a:t>
            </a:r>
          </a:p>
        </p:txBody>
      </p:sp>
      <p:cxnSp>
        <p:nvCxnSpPr>
          <p:cNvPr id="58" name="Straight Arrow Connector 57">
            <a:extLst>
              <a:ext uri="{FF2B5EF4-FFF2-40B4-BE49-F238E27FC236}">
                <a16:creationId xmlns:a16="http://schemas.microsoft.com/office/drawing/2014/main" id="{7D6C8C67-D55F-4949-8CB8-AA48957614DA}"/>
              </a:ext>
            </a:extLst>
          </p:cNvPr>
          <p:cNvCxnSpPr>
            <a:cxnSpLocks/>
          </p:cNvCxnSpPr>
          <p:nvPr/>
        </p:nvCxnSpPr>
        <p:spPr>
          <a:xfrm>
            <a:off x="925903" y="2939909"/>
            <a:ext cx="2077615"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1496D49-E042-0042-963F-F4D7F6508310}"/>
              </a:ext>
            </a:extLst>
          </p:cNvPr>
          <p:cNvCxnSpPr/>
          <p:nvPr/>
        </p:nvCxnSpPr>
        <p:spPr>
          <a:xfrm>
            <a:off x="3013295" y="28463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24B9B26C-C48D-D541-B0C4-CE8674EAC315}"/>
              </a:ext>
            </a:extLst>
          </p:cNvPr>
          <p:cNvCxnSpPr/>
          <p:nvPr/>
        </p:nvCxnSpPr>
        <p:spPr>
          <a:xfrm>
            <a:off x="931949" y="28439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06E17DF6-8FA0-3248-ACFA-3B0441E6E0F7}"/>
              </a:ext>
            </a:extLst>
          </p:cNvPr>
          <p:cNvGrpSpPr/>
          <p:nvPr/>
        </p:nvGrpSpPr>
        <p:grpSpPr>
          <a:xfrm>
            <a:off x="2902279" y="2326886"/>
            <a:ext cx="1803071" cy="1201960"/>
            <a:chOff x="2978479" y="2669786"/>
            <a:chExt cx="1803071" cy="1201960"/>
          </a:xfrm>
        </p:grpSpPr>
        <p:sp>
          <p:nvSpPr>
            <p:cNvPr id="53" name="TextBox 52">
              <a:extLst>
                <a:ext uri="{FF2B5EF4-FFF2-40B4-BE49-F238E27FC236}">
                  <a16:creationId xmlns:a16="http://schemas.microsoft.com/office/drawing/2014/main" id="{A77D1C61-D575-204F-B00C-8AF81CED2FA8}"/>
                </a:ext>
              </a:extLst>
            </p:cNvPr>
            <p:cNvSpPr txBox="1"/>
            <p:nvPr/>
          </p:nvSpPr>
          <p:spPr>
            <a:xfrm>
              <a:off x="3093089" y="266978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60" name="TextBox 59">
              <a:extLst>
                <a:ext uri="{FF2B5EF4-FFF2-40B4-BE49-F238E27FC236}">
                  <a16:creationId xmlns:a16="http://schemas.microsoft.com/office/drawing/2014/main" id="{B63440E5-B865-5441-BB06-030B90DDD147}"/>
                </a:ext>
              </a:extLst>
            </p:cNvPr>
            <p:cNvSpPr txBox="1"/>
            <p:nvPr/>
          </p:nvSpPr>
          <p:spPr>
            <a:xfrm>
              <a:off x="2978479" y="3527036"/>
              <a:ext cx="180307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pt-BR" sz="2000" dirty="0">
                  <a:solidFill>
                    <a:prstClr val="black"/>
                  </a:solidFill>
                  <a:latin typeface="Calibri" panose="020F0502020204030204"/>
                </a:rPr>
                <a:t>bit de paridade</a:t>
              </a:r>
              <a:endParaRPr kumimoji="0" lang="pt-BR" sz="2000" b="0" i="0" u="none" strike="noStrike" kern="1200" cap="none" spc="0" normalizeH="0" baseline="0" noProof="0" dirty="0">
                <a:ln>
                  <a:noFill/>
                </a:ln>
                <a:solidFill>
                  <a:prstClr val="black"/>
                </a:solidFill>
                <a:effectLst/>
                <a:uLnTx/>
                <a:uFillTx/>
                <a:latin typeface="Calibri" panose="020F0502020204030204"/>
              </a:endParaRPr>
            </a:p>
          </p:txBody>
        </p:sp>
        <p:cxnSp>
          <p:nvCxnSpPr>
            <p:cNvPr id="9" name="Straight Connector 8">
              <a:extLst>
                <a:ext uri="{FF2B5EF4-FFF2-40B4-BE49-F238E27FC236}">
                  <a16:creationId xmlns:a16="http://schemas.microsoft.com/office/drawing/2014/main" id="{E88AC37A-7C69-2A4B-A29F-A98AFD09B784}"/>
                </a:ext>
              </a:extLst>
            </p:cNvPr>
            <p:cNvCxnSpPr/>
            <p:nvPr/>
          </p:nvCxnSpPr>
          <p:spPr>
            <a:xfrm>
              <a:off x="3244610" y="3167702"/>
              <a:ext cx="0" cy="4247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Straight Connector 72">
            <a:extLst>
              <a:ext uri="{FF2B5EF4-FFF2-40B4-BE49-F238E27FC236}">
                <a16:creationId xmlns:a16="http://schemas.microsoft.com/office/drawing/2014/main" id="{0971D3D2-CCCB-5845-A95B-3738A1C04862}"/>
              </a:ext>
            </a:extLst>
          </p:cNvPr>
          <p:cNvCxnSpPr>
            <a:cxnSpLocks/>
          </p:cNvCxnSpPr>
          <p:nvPr/>
        </p:nvCxnSpPr>
        <p:spPr>
          <a:xfrm>
            <a:off x="3016010" y="2322631"/>
            <a:ext cx="0" cy="3872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3842BAE3-D3AC-CD49-9147-12EDA7BFAFE5}"/>
              </a:ext>
            </a:extLst>
          </p:cNvPr>
          <p:cNvSpPr txBox="1"/>
          <p:nvPr/>
        </p:nvSpPr>
        <p:spPr>
          <a:xfrm>
            <a:off x="1358401" y="2779945"/>
            <a:ext cx="1354981" cy="590931"/>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pt-BR" sz="2000" i="1"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 bits de dados</a:t>
            </a:r>
          </a:p>
        </p:txBody>
      </p:sp>
      <p:sp>
        <p:nvSpPr>
          <p:cNvPr id="77" name="Text Box 6">
            <a:extLst>
              <a:ext uri="{FF2B5EF4-FFF2-40B4-BE49-F238E27FC236}">
                <a16:creationId xmlns:a16="http://schemas.microsoft.com/office/drawing/2014/main" id="{51CC5DA7-C934-BA4D-AD2C-59DF1BDF99F6}"/>
              </a:ext>
            </a:extLst>
          </p:cNvPr>
          <p:cNvSpPr txBox="1">
            <a:spLocks noChangeArrowheads="1"/>
          </p:cNvSpPr>
          <p:nvPr/>
        </p:nvSpPr>
        <p:spPr bwMode="auto">
          <a:xfrm>
            <a:off x="6448623" y="736681"/>
            <a:ext cx="5210062" cy="16927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effectLst/>
                <a:uLnTx/>
                <a:uFillTx/>
                <a:latin typeface="Calibri" panose="020F0502020204030204"/>
              </a:rPr>
              <a:t>Pode detectar </a:t>
            </a:r>
            <a:r>
              <a:rPr kumimoji="0" lang="pt-BR" sz="2800" b="0" u="none" strike="noStrike" kern="1200" cap="none" spc="0" normalizeH="0" baseline="0" noProof="0" dirty="0">
                <a:ln>
                  <a:noFill/>
                </a:ln>
                <a:solidFill>
                  <a:srgbClr val="C00000"/>
                </a:solidFill>
                <a:effectLst/>
                <a:uLnTx/>
                <a:uFillTx/>
                <a:latin typeface="Calibri" panose="020F0502020204030204"/>
              </a:rPr>
              <a:t>e</a:t>
            </a:r>
            <a:r>
              <a:rPr kumimoji="0" lang="pt-BR" sz="2800" b="0" i="0" u="none" strike="noStrike" kern="1200" cap="none" spc="0" normalizeH="0" baseline="0" noProof="0" dirty="0">
                <a:ln>
                  <a:noFill/>
                </a:ln>
                <a:effectLst/>
                <a:uLnTx/>
                <a:uFillTx/>
                <a:latin typeface="Calibri" panose="020F0502020204030204"/>
              </a:rPr>
              <a:t> corrigir erros (sem retransmissão!)</a:t>
            </a:r>
          </a:p>
          <a:p>
            <a:pPr marL="287338" marR="0" lvl="0" indent="-16986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rPr>
              <a:t>paridade </a:t>
            </a:r>
            <a:r>
              <a:rPr kumimoji="0" lang="pt-BR" sz="2400" b="0" i="0" u="none" strike="noStrike" kern="1200" cap="none" spc="0" normalizeH="0" baseline="0" noProof="0" dirty="0" err="1">
                <a:ln>
                  <a:noFill/>
                </a:ln>
                <a:solidFill>
                  <a:prstClr val="black"/>
                </a:solidFill>
                <a:effectLst/>
                <a:uLnTx/>
                <a:uFillTx/>
                <a:latin typeface="Calibri" panose="020F0502020204030204"/>
              </a:rPr>
              <a:t>bi-dimensional</a:t>
            </a:r>
            <a:r>
              <a:rPr lang="pt-BR" sz="2400" i="0" dirty="0">
                <a:solidFill>
                  <a:prstClr val="black"/>
                </a:solidFill>
                <a:latin typeface="Calibri" panose="020F0502020204030204"/>
              </a:rPr>
              <a:t>: </a:t>
            </a:r>
            <a:r>
              <a:rPr kumimoji="0" lang="pt-BR" sz="2400" b="0" i="0" u="none" strike="noStrike" kern="1200" cap="none" spc="0" normalizeH="0" baseline="0" noProof="0" dirty="0">
                <a:ln>
                  <a:noFill/>
                </a:ln>
                <a:solidFill>
                  <a:prstClr val="black"/>
                </a:solidFill>
                <a:effectLst/>
                <a:uLnTx/>
                <a:uFillTx/>
                <a:latin typeface="Calibri" panose="020F0502020204030204"/>
              </a:rPr>
              <a:t>detecta </a:t>
            </a:r>
            <a:r>
              <a:rPr kumimoji="0" lang="pt-BR" sz="2400" b="0" i="1" u="none" strike="noStrike" kern="1200" cap="none" spc="0" normalizeH="0" baseline="0" noProof="0" dirty="0">
                <a:ln>
                  <a:noFill/>
                </a:ln>
                <a:solidFill>
                  <a:srgbClr val="0000A8"/>
                </a:solidFill>
                <a:effectLst/>
                <a:uLnTx/>
                <a:uFillTx/>
                <a:latin typeface="Calibri" panose="020F0502020204030204"/>
              </a:rPr>
              <a:t>e corrige </a:t>
            </a:r>
            <a:r>
              <a:rPr kumimoji="0" lang="pt-BR" sz="2400" b="0" i="0" u="none" strike="noStrike" kern="1200" cap="none" spc="0" normalizeH="0" baseline="0" noProof="0" dirty="0">
                <a:ln>
                  <a:noFill/>
                </a:ln>
                <a:solidFill>
                  <a:prstClr val="black"/>
                </a:solidFill>
                <a:effectLst/>
                <a:uLnTx/>
                <a:uFillTx/>
                <a:latin typeface="Calibri" panose="020F0502020204030204"/>
              </a:rPr>
              <a:t>erros de um</a:t>
            </a:r>
            <a:r>
              <a:rPr kumimoji="0" lang="pt-BR" sz="2400" b="0" i="0" u="none" strike="noStrike" kern="1200" cap="none" spc="0" normalizeH="0" noProof="0" dirty="0">
                <a:ln>
                  <a:noFill/>
                </a:ln>
                <a:solidFill>
                  <a:prstClr val="black"/>
                </a:solidFill>
                <a:effectLst/>
                <a:uLnTx/>
                <a:uFillTx/>
                <a:latin typeface="Calibri" panose="020F0502020204030204"/>
              </a:rPr>
              <a:t> único bit</a:t>
            </a: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grpSp>
        <p:nvGrpSpPr>
          <p:cNvPr id="48" name="Group 47">
            <a:extLst>
              <a:ext uri="{FF2B5EF4-FFF2-40B4-BE49-F238E27FC236}">
                <a16:creationId xmlns:a16="http://schemas.microsoft.com/office/drawing/2014/main" id="{BC8C37ED-BA12-F647-B652-095F6C8D89DE}"/>
              </a:ext>
            </a:extLst>
          </p:cNvPr>
          <p:cNvGrpSpPr/>
          <p:nvPr/>
        </p:nvGrpSpPr>
        <p:grpSpPr>
          <a:xfrm>
            <a:off x="6533893" y="2387877"/>
            <a:ext cx="4065866" cy="2054406"/>
            <a:chOff x="7237087" y="2584175"/>
            <a:chExt cx="4065866" cy="2054406"/>
          </a:xfrm>
        </p:grpSpPr>
        <p:grpSp>
          <p:nvGrpSpPr>
            <p:cNvPr id="36" name="Group 35">
              <a:extLst>
                <a:ext uri="{FF2B5EF4-FFF2-40B4-BE49-F238E27FC236}">
                  <a16:creationId xmlns:a16="http://schemas.microsoft.com/office/drawing/2014/main" id="{EDE48D5F-A407-C04B-A9C2-E5D98B0C44D3}"/>
                </a:ext>
              </a:extLst>
            </p:cNvPr>
            <p:cNvGrpSpPr/>
            <p:nvPr/>
          </p:nvGrpSpPr>
          <p:grpSpPr>
            <a:xfrm>
              <a:off x="8263305" y="2908577"/>
              <a:ext cx="697811" cy="1261499"/>
              <a:chOff x="6586330" y="2915478"/>
              <a:chExt cx="697811" cy="1261499"/>
            </a:xfrm>
          </p:grpSpPr>
          <p:sp>
            <p:nvSpPr>
              <p:cNvPr id="33" name="TextBox 32">
                <a:extLst>
                  <a:ext uri="{FF2B5EF4-FFF2-40B4-BE49-F238E27FC236}">
                    <a16:creationId xmlns:a16="http://schemas.microsoft.com/office/drawing/2014/main" id="{C944698D-E6CC-C449-A789-8924D0498FBB}"/>
                  </a:ext>
                </a:extLst>
              </p:cNvPr>
              <p:cNvSpPr txBox="1"/>
              <p:nvPr/>
            </p:nvSpPr>
            <p:spPr>
              <a:xfrm>
                <a:off x="6586330" y="2915478"/>
                <a:ext cx="5357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1,1</a:t>
                </a:r>
              </a:p>
            </p:txBody>
          </p:sp>
          <p:sp>
            <p:nvSpPr>
              <p:cNvPr id="80" name="TextBox 79">
                <a:extLst>
                  <a:ext uri="{FF2B5EF4-FFF2-40B4-BE49-F238E27FC236}">
                    <a16:creationId xmlns:a16="http://schemas.microsoft.com/office/drawing/2014/main" id="{2D039C23-D73F-5448-A103-2F2CF92B8164}"/>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2,1</a:t>
                </a:r>
              </a:p>
            </p:txBody>
          </p:sp>
          <p:sp>
            <p:nvSpPr>
              <p:cNvPr id="81" name="TextBox 80">
                <a:extLst>
                  <a:ext uri="{FF2B5EF4-FFF2-40B4-BE49-F238E27FC236}">
                    <a16:creationId xmlns:a16="http://schemas.microsoft.com/office/drawing/2014/main" id="{BA2BF1DC-83F3-C249-9145-C7CA5434E98C}"/>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i,1</a:t>
                </a:r>
              </a:p>
            </p:txBody>
          </p:sp>
          <p:sp>
            <p:nvSpPr>
              <p:cNvPr id="34" name="TextBox 33">
                <a:extLst>
                  <a:ext uri="{FF2B5EF4-FFF2-40B4-BE49-F238E27FC236}">
                    <a16:creationId xmlns:a16="http://schemas.microsoft.com/office/drawing/2014/main" id="{46D22450-166D-9C48-8C6B-D1175FAF940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85" name="Group 84">
              <a:extLst>
                <a:ext uri="{FF2B5EF4-FFF2-40B4-BE49-F238E27FC236}">
                  <a16:creationId xmlns:a16="http://schemas.microsoft.com/office/drawing/2014/main" id="{ECBE1618-E8B9-6748-BC30-FB0ED8C27B44}"/>
                </a:ext>
              </a:extLst>
            </p:cNvPr>
            <p:cNvGrpSpPr/>
            <p:nvPr/>
          </p:nvGrpSpPr>
          <p:grpSpPr>
            <a:xfrm>
              <a:off x="10324987" y="2929914"/>
              <a:ext cx="697811" cy="1261499"/>
              <a:chOff x="6586330" y="2915478"/>
              <a:chExt cx="697811" cy="1261499"/>
            </a:xfrm>
          </p:grpSpPr>
          <p:sp>
            <p:nvSpPr>
              <p:cNvPr id="86" name="TextBox 85">
                <a:extLst>
                  <a:ext uri="{FF2B5EF4-FFF2-40B4-BE49-F238E27FC236}">
                    <a16:creationId xmlns:a16="http://schemas.microsoft.com/office/drawing/2014/main" id="{540664BB-FF10-8E40-9786-2DB15D82D03E}"/>
                  </a:ext>
                </a:extLst>
              </p:cNvPr>
              <p:cNvSpPr txBox="1"/>
              <p:nvPr/>
            </p:nvSpPr>
            <p:spPr>
              <a:xfrm>
                <a:off x="6586330" y="2915478"/>
                <a:ext cx="66236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1,j+1</a:t>
                </a:r>
              </a:p>
            </p:txBody>
          </p:sp>
          <p:sp>
            <p:nvSpPr>
              <p:cNvPr id="87" name="TextBox 86">
                <a:extLst>
                  <a:ext uri="{FF2B5EF4-FFF2-40B4-BE49-F238E27FC236}">
                    <a16:creationId xmlns:a16="http://schemas.microsoft.com/office/drawing/2014/main" id="{1757CDDD-B6F5-CB41-9A45-7536B85F31BC}"/>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2,j+1</a:t>
                </a:r>
              </a:p>
            </p:txBody>
          </p:sp>
          <p:sp>
            <p:nvSpPr>
              <p:cNvPr id="88" name="TextBox 87">
                <a:extLst>
                  <a:ext uri="{FF2B5EF4-FFF2-40B4-BE49-F238E27FC236}">
                    <a16:creationId xmlns:a16="http://schemas.microsoft.com/office/drawing/2014/main" id="{8A09D6BC-B9C0-F343-90A3-B758C9CDE995}"/>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i,j+1</a:t>
                </a:r>
              </a:p>
            </p:txBody>
          </p:sp>
          <p:sp>
            <p:nvSpPr>
              <p:cNvPr id="89" name="TextBox 88">
                <a:extLst>
                  <a:ext uri="{FF2B5EF4-FFF2-40B4-BE49-F238E27FC236}">
                    <a16:creationId xmlns:a16="http://schemas.microsoft.com/office/drawing/2014/main" id="{B439B942-1521-4148-92A1-4DF98667A5C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sp>
          <p:nvSpPr>
            <p:cNvPr id="94" name="TextBox 93">
              <a:extLst>
                <a:ext uri="{FF2B5EF4-FFF2-40B4-BE49-F238E27FC236}">
                  <a16:creationId xmlns:a16="http://schemas.microsoft.com/office/drawing/2014/main" id="{A237B252-F326-3D41-A273-920CA835FE83}"/>
                </a:ext>
              </a:extLst>
            </p:cNvPr>
            <p:cNvSpPr txBox="1"/>
            <p:nvPr/>
          </p:nvSpPr>
          <p:spPr>
            <a:xfrm>
              <a:off x="9118145" y="417731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nvGrpSpPr>
            <p:cNvPr id="99" name="Group 98">
              <a:extLst>
                <a:ext uri="{FF2B5EF4-FFF2-40B4-BE49-F238E27FC236}">
                  <a16:creationId xmlns:a16="http://schemas.microsoft.com/office/drawing/2014/main" id="{871CB392-B504-9D4B-B190-2D8CE6EC381B}"/>
                </a:ext>
              </a:extLst>
            </p:cNvPr>
            <p:cNvGrpSpPr/>
            <p:nvPr/>
          </p:nvGrpSpPr>
          <p:grpSpPr>
            <a:xfrm>
              <a:off x="9722377" y="2910339"/>
              <a:ext cx="697811" cy="1261499"/>
              <a:chOff x="6586330" y="2915478"/>
              <a:chExt cx="697811" cy="1261499"/>
            </a:xfrm>
          </p:grpSpPr>
          <p:sp>
            <p:nvSpPr>
              <p:cNvPr id="101" name="TextBox 100">
                <a:extLst>
                  <a:ext uri="{FF2B5EF4-FFF2-40B4-BE49-F238E27FC236}">
                    <a16:creationId xmlns:a16="http://schemas.microsoft.com/office/drawing/2014/main" id="{613C2A54-86CC-EE45-930A-2F1B5F76F1C6}"/>
                  </a:ext>
                </a:extLst>
              </p:cNvPr>
              <p:cNvSpPr txBox="1"/>
              <p:nvPr/>
            </p:nvSpPr>
            <p:spPr>
              <a:xfrm>
                <a:off x="6586330" y="2915478"/>
                <a:ext cx="4908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1,j</a:t>
                </a:r>
              </a:p>
            </p:txBody>
          </p:sp>
          <p:sp>
            <p:nvSpPr>
              <p:cNvPr id="102" name="TextBox 101">
                <a:extLst>
                  <a:ext uri="{FF2B5EF4-FFF2-40B4-BE49-F238E27FC236}">
                    <a16:creationId xmlns:a16="http://schemas.microsoft.com/office/drawing/2014/main" id="{2D2317C2-620E-B441-B816-82ABFCA865CE}"/>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2,j</a:t>
                </a:r>
              </a:p>
            </p:txBody>
          </p:sp>
          <p:sp>
            <p:nvSpPr>
              <p:cNvPr id="103" name="TextBox 102">
                <a:extLst>
                  <a:ext uri="{FF2B5EF4-FFF2-40B4-BE49-F238E27FC236}">
                    <a16:creationId xmlns:a16="http://schemas.microsoft.com/office/drawing/2014/main" id="{83E4A7B0-DEC7-9840-9098-E16CFD3E48DB}"/>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err="1">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err="1">
                    <a:ln>
                      <a:noFill/>
                    </a:ln>
                    <a:solidFill>
                      <a:prstClr val="black"/>
                    </a:solidFill>
                    <a:effectLst/>
                    <a:uLnTx/>
                    <a:uFillTx/>
                    <a:latin typeface="Calibri" panose="020F0502020204030204"/>
                    <a:ea typeface="+mn-ea"/>
                    <a:cs typeface="+mn-cs"/>
                  </a:rPr>
                  <a:t>i,j</a:t>
                </a:r>
                <a:endPar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04" name="TextBox 103">
                <a:extLst>
                  <a:ext uri="{FF2B5EF4-FFF2-40B4-BE49-F238E27FC236}">
                    <a16:creationId xmlns:a16="http://schemas.microsoft.com/office/drawing/2014/main" id="{6AD0FFBC-3E5D-B747-A2D9-8C7CCF8AF033}"/>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40" name="Group 39">
              <a:extLst>
                <a:ext uri="{FF2B5EF4-FFF2-40B4-BE49-F238E27FC236}">
                  <a16:creationId xmlns:a16="http://schemas.microsoft.com/office/drawing/2014/main" id="{A8299630-3B5D-FA41-BE50-0635687D6C07}"/>
                </a:ext>
              </a:extLst>
            </p:cNvPr>
            <p:cNvGrpSpPr/>
            <p:nvPr/>
          </p:nvGrpSpPr>
          <p:grpSpPr>
            <a:xfrm>
              <a:off x="8262620" y="4202830"/>
              <a:ext cx="2848597" cy="435751"/>
              <a:chOff x="8262620" y="4431427"/>
              <a:chExt cx="2848597" cy="435751"/>
            </a:xfrm>
          </p:grpSpPr>
          <p:sp>
            <p:nvSpPr>
              <p:cNvPr id="91" name="TextBox 90">
                <a:extLst>
                  <a:ext uri="{FF2B5EF4-FFF2-40B4-BE49-F238E27FC236}">
                    <a16:creationId xmlns:a16="http://schemas.microsoft.com/office/drawing/2014/main" id="{B9FC4B06-FE86-0241-A54D-2E39511522A6}"/>
                  </a:ext>
                </a:extLst>
              </p:cNvPr>
              <p:cNvSpPr txBox="1"/>
              <p:nvPr/>
            </p:nvSpPr>
            <p:spPr>
              <a:xfrm>
                <a:off x="8262620" y="4431427"/>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i+1,1</a:t>
                </a:r>
              </a:p>
            </p:txBody>
          </p:sp>
          <p:sp>
            <p:nvSpPr>
              <p:cNvPr id="92" name="TextBox 91">
                <a:extLst>
                  <a:ext uri="{FF2B5EF4-FFF2-40B4-BE49-F238E27FC236}">
                    <a16:creationId xmlns:a16="http://schemas.microsoft.com/office/drawing/2014/main" id="{081BBA99-E820-A847-ADAB-D0C1352EF8AF}"/>
                  </a:ext>
                </a:extLst>
              </p:cNvPr>
              <p:cNvSpPr txBox="1"/>
              <p:nvPr/>
            </p:nvSpPr>
            <p:spPr>
              <a:xfrm>
                <a:off x="10329998" y="4467068"/>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i+1,j+1</a:t>
                </a:r>
              </a:p>
            </p:txBody>
          </p:sp>
          <p:sp>
            <p:nvSpPr>
              <p:cNvPr id="100" name="TextBox 99">
                <a:extLst>
                  <a:ext uri="{FF2B5EF4-FFF2-40B4-BE49-F238E27FC236}">
                    <a16:creationId xmlns:a16="http://schemas.microsoft.com/office/drawing/2014/main" id="{63A70BE1-4344-514A-9FD8-EEDB3D90BE1F}"/>
                  </a:ext>
                </a:extLst>
              </p:cNvPr>
              <p:cNvSpPr txBox="1"/>
              <p:nvPr/>
            </p:nvSpPr>
            <p:spPr>
              <a:xfrm>
                <a:off x="9727388" y="4447493"/>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rPr>
                  <a:t>i+1,j</a:t>
                </a:r>
              </a:p>
            </p:txBody>
          </p:sp>
        </p:grpSp>
        <p:cxnSp>
          <p:nvCxnSpPr>
            <p:cNvPr id="42" name="Straight Connector 41">
              <a:extLst>
                <a:ext uri="{FF2B5EF4-FFF2-40B4-BE49-F238E27FC236}">
                  <a16:creationId xmlns:a16="http://schemas.microsoft.com/office/drawing/2014/main" id="{EA192B66-3D53-C344-8E15-4A113F550BCC}"/>
                </a:ext>
              </a:extLst>
            </p:cNvPr>
            <p:cNvCxnSpPr>
              <a:cxnSpLocks/>
            </p:cNvCxnSpPr>
            <p:nvPr/>
          </p:nvCxnSpPr>
          <p:spPr>
            <a:xfrm>
              <a:off x="8343900" y="4214192"/>
              <a:ext cx="208721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3EDC64F-75DF-3544-940A-FF23612E6832}"/>
                </a:ext>
              </a:extLst>
            </p:cNvPr>
            <p:cNvCxnSpPr>
              <a:cxnSpLocks/>
            </p:cNvCxnSpPr>
            <p:nvPr/>
          </p:nvCxnSpPr>
          <p:spPr>
            <a:xfrm flipV="1">
              <a:off x="10325100" y="3064566"/>
              <a:ext cx="0" cy="128877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04B65393-F205-D44E-859B-6DDFD00A54AB}"/>
                </a:ext>
              </a:extLst>
            </p:cNvPr>
            <p:cNvSpPr txBox="1"/>
            <p:nvPr/>
          </p:nvSpPr>
          <p:spPr>
            <a:xfrm>
              <a:off x="9111519" y="3792998"/>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14" name="TextBox 113">
              <a:extLst>
                <a:ext uri="{FF2B5EF4-FFF2-40B4-BE49-F238E27FC236}">
                  <a16:creationId xmlns:a16="http://schemas.microsoft.com/office/drawing/2014/main" id="{6F246479-82B6-CC42-AA75-38590A7183FB}"/>
                </a:ext>
              </a:extLst>
            </p:cNvPr>
            <p:cNvSpPr txBox="1"/>
            <p:nvPr/>
          </p:nvSpPr>
          <p:spPr>
            <a:xfrm>
              <a:off x="9104893" y="3478259"/>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1" name="TextBox 120">
              <a:extLst>
                <a:ext uri="{FF2B5EF4-FFF2-40B4-BE49-F238E27FC236}">
                  <a16:creationId xmlns:a16="http://schemas.microsoft.com/office/drawing/2014/main" id="{188E25CB-A5E5-7746-A6CE-70F20EABDD13}"/>
                </a:ext>
              </a:extLst>
            </p:cNvPr>
            <p:cNvSpPr txBox="1"/>
            <p:nvPr/>
          </p:nvSpPr>
          <p:spPr>
            <a:xfrm>
              <a:off x="9108206" y="3183395"/>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5" name="TextBox 124">
              <a:extLst>
                <a:ext uri="{FF2B5EF4-FFF2-40B4-BE49-F238E27FC236}">
                  <a16:creationId xmlns:a16="http://schemas.microsoft.com/office/drawing/2014/main" id="{F1623188-ECD3-CD45-9B38-1810F9AC34B4}"/>
                </a:ext>
              </a:extLst>
            </p:cNvPr>
            <p:cNvSpPr txBox="1"/>
            <p:nvPr/>
          </p:nvSpPr>
          <p:spPr>
            <a:xfrm>
              <a:off x="9111519" y="2878596"/>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45" name="TextBox 44">
              <a:extLst>
                <a:ext uri="{FF2B5EF4-FFF2-40B4-BE49-F238E27FC236}">
                  <a16:creationId xmlns:a16="http://schemas.microsoft.com/office/drawing/2014/main" id="{075C454A-9055-274C-8AE9-BC10FD110ACF}"/>
                </a:ext>
              </a:extLst>
            </p:cNvPr>
            <p:cNvSpPr txBox="1"/>
            <p:nvPr/>
          </p:nvSpPr>
          <p:spPr>
            <a:xfrm>
              <a:off x="9670775" y="2584175"/>
              <a:ext cx="163217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rPr>
                <a:t>paridade de linha</a:t>
              </a:r>
            </a:p>
          </p:txBody>
        </p:sp>
        <p:sp>
          <p:nvSpPr>
            <p:cNvPr id="126" name="TextBox 125">
              <a:extLst>
                <a:ext uri="{FF2B5EF4-FFF2-40B4-BE49-F238E27FC236}">
                  <a16:creationId xmlns:a16="http://schemas.microsoft.com/office/drawing/2014/main" id="{46F66526-ADFA-E742-BBA6-59931424B985}"/>
                </a:ext>
              </a:extLst>
            </p:cNvPr>
            <p:cNvSpPr txBox="1"/>
            <p:nvPr/>
          </p:nvSpPr>
          <p:spPr>
            <a:xfrm>
              <a:off x="7237087" y="3998845"/>
              <a:ext cx="994055" cy="491160"/>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rPr>
                <a:t>paridade</a:t>
              </a:r>
              <a:br>
                <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rPr>
                <a:t>de coluna</a:t>
              </a:r>
            </a:p>
          </p:txBody>
        </p:sp>
        <p:cxnSp>
          <p:nvCxnSpPr>
            <p:cNvPr id="47" name="Straight Arrow Connector 46">
              <a:extLst>
                <a:ext uri="{FF2B5EF4-FFF2-40B4-BE49-F238E27FC236}">
                  <a16:creationId xmlns:a16="http://schemas.microsoft.com/office/drawing/2014/main" id="{11C8D069-C2ED-A44C-9956-17294561F5BD}"/>
                </a:ext>
              </a:extLst>
            </p:cNvPr>
            <p:cNvCxnSpPr/>
            <p:nvPr/>
          </p:nvCxnSpPr>
          <p:spPr>
            <a:xfrm>
              <a:off x="9760226" y="2922104"/>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40D686DE-0503-804F-B89F-FF5DF77D52F2}"/>
                </a:ext>
              </a:extLst>
            </p:cNvPr>
            <p:cNvCxnSpPr>
              <a:cxnSpLocks/>
            </p:cNvCxnSpPr>
            <p:nvPr/>
          </p:nvCxnSpPr>
          <p:spPr>
            <a:xfrm rot="16200000" flipH="1" flipV="1">
              <a:off x="7795591" y="4137991"/>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sp>
        <p:nvSpPr>
          <p:cNvPr id="138" name="TextBox 137">
            <a:extLst>
              <a:ext uri="{FF2B5EF4-FFF2-40B4-BE49-F238E27FC236}">
                <a16:creationId xmlns:a16="http://schemas.microsoft.com/office/drawing/2014/main" id="{4EC65261-0C24-C74C-8E9A-2A56766B1C75}"/>
              </a:ext>
            </a:extLst>
          </p:cNvPr>
          <p:cNvSpPr txBox="1"/>
          <p:nvPr/>
        </p:nvSpPr>
        <p:spPr>
          <a:xfrm>
            <a:off x="6996399" y="5656116"/>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0 0 1 0 1</a:t>
            </a:r>
          </a:p>
        </p:txBody>
      </p:sp>
      <p:grpSp>
        <p:nvGrpSpPr>
          <p:cNvPr id="8" name="Group 7">
            <a:extLst>
              <a:ext uri="{FF2B5EF4-FFF2-40B4-BE49-F238E27FC236}">
                <a16:creationId xmlns:a16="http://schemas.microsoft.com/office/drawing/2014/main" id="{09272CE8-BCAC-9C4C-9705-97A73B0CF4DC}"/>
              </a:ext>
            </a:extLst>
          </p:cNvPr>
          <p:cNvGrpSpPr/>
          <p:nvPr/>
        </p:nvGrpSpPr>
        <p:grpSpPr>
          <a:xfrm>
            <a:off x="6988036" y="4811287"/>
            <a:ext cx="1112530" cy="1123229"/>
            <a:chOff x="6988036" y="4811287"/>
            <a:chExt cx="1112530" cy="1123229"/>
          </a:xfrm>
        </p:grpSpPr>
        <p:sp>
          <p:nvSpPr>
            <p:cNvPr id="137" name="TextBox 136">
              <a:extLst>
                <a:ext uri="{FF2B5EF4-FFF2-40B4-BE49-F238E27FC236}">
                  <a16:creationId xmlns:a16="http://schemas.microsoft.com/office/drawing/2014/main" id="{6DDE17ED-6E8D-F04B-9604-B0A5821E38CF}"/>
                </a:ext>
              </a:extLst>
            </p:cNvPr>
            <p:cNvSpPr txBox="1"/>
            <p:nvPr/>
          </p:nvSpPr>
          <p:spPr>
            <a:xfrm>
              <a:off x="6988036" y="5364459"/>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0 1 1 1 0</a:t>
              </a:r>
            </a:p>
          </p:txBody>
        </p:sp>
        <p:sp>
          <p:nvSpPr>
            <p:cNvPr id="49" name="TextBox 48">
              <a:extLst>
                <a:ext uri="{FF2B5EF4-FFF2-40B4-BE49-F238E27FC236}">
                  <a16:creationId xmlns:a16="http://schemas.microsoft.com/office/drawing/2014/main" id="{4E00D9F1-D52C-844A-BE08-19ADE51A3710}"/>
                </a:ext>
              </a:extLst>
            </p:cNvPr>
            <p:cNvSpPr txBox="1"/>
            <p:nvPr/>
          </p:nvSpPr>
          <p:spPr>
            <a:xfrm>
              <a:off x="7001286" y="481128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1 0 1 0 1</a:t>
              </a:r>
            </a:p>
          </p:txBody>
        </p:sp>
        <p:sp>
          <p:nvSpPr>
            <p:cNvPr id="130" name="TextBox 129">
              <a:extLst>
                <a:ext uri="{FF2B5EF4-FFF2-40B4-BE49-F238E27FC236}">
                  <a16:creationId xmlns:a16="http://schemas.microsoft.com/office/drawing/2014/main" id="{B4D5B75B-274E-994B-B768-CAAFF3CC0506}"/>
                </a:ext>
              </a:extLst>
            </p:cNvPr>
            <p:cNvSpPr txBox="1"/>
            <p:nvPr/>
          </p:nvSpPr>
          <p:spPr>
            <a:xfrm>
              <a:off x="6994660" y="509289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1 1 1 1 0</a:t>
              </a:r>
            </a:p>
          </p:txBody>
        </p:sp>
        <p:cxnSp>
          <p:nvCxnSpPr>
            <p:cNvPr id="54" name="Straight Connector 53">
              <a:extLst>
                <a:ext uri="{FF2B5EF4-FFF2-40B4-BE49-F238E27FC236}">
                  <a16:creationId xmlns:a16="http://schemas.microsoft.com/office/drawing/2014/main" id="{F153A1B6-BE52-3A4D-8CDE-7C98D4727C7E}"/>
                </a:ext>
              </a:extLst>
            </p:cNvPr>
            <p:cNvCxnSpPr/>
            <p:nvPr/>
          </p:nvCxnSpPr>
          <p:spPr>
            <a:xfrm>
              <a:off x="7081235" y="5722156"/>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F6AD3BF-7B3D-5B44-8D09-3017B18E8082}"/>
                </a:ext>
              </a:extLst>
            </p:cNvPr>
            <p:cNvCxnSpPr>
              <a:cxnSpLocks/>
            </p:cNvCxnSpPr>
            <p:nvPr/>
          </p:nvCxnSpPr>
          <p:spPr>
            <a:xfrm rot="16200000">
              <a:off x="7428508" y="5424851"/>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 name="TextBox 81">
            <a:extLst>
              <a:ext uri="{FF2B5EF4-FFF2-40B4-BE49-F238E27FC236}">
                <a16:creationId xmlns:a16="http://schemas.microsoft.com/office/drawing/2014/main" id="{A1B2F7C9-BA8F-734E-AE49-FE038EB1EE2D}"/>
              </a:ext>
            </a:extLst>
          </p:cNvPr>
          <p:cNvSpPr txBox="1"/>
          <p:nvPr/>
        </p:nvSpPr>
        <p:spPr>
          <a:xfrm>
            <a:off x="7917960" y="481015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0" name="TextBox 89">
            <a:extLst>
              <a:ext uri="{FF2B5EF4-FFF2-40B4-BE49-F238E27FC236}">
                <a16:creationId xmlns:a16="http://schemas.microsoft.com/office/drawing/2014/main" id="{D121A369-07B3-9847-8A6A-A16A48324B3B}"/>
              </a:ext>
            </a:extLst>
          </p:cNvPr>
          <p:cNvSpPr txBox="1"/>
          <p:nvPr/>
        </p:nvSpPr>
        <p:spPr>
          <a:xfrm>
            <a:off x="7913410" y="509561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93" name="TextBox 92">
            <a:extLst>
              <a:ext uri="{FF2B5EF4-FFF2-40B4-BE49-F238E27FC236}">
                <a16:creationId xmlns:a16="http://schemas.microsoft.com/office/drawing/2014/main" id="{F163229F-F15C-4A48-A59E-D1181FDA985E}"/>
              </a:ext>
            </a:extLst>
          </p:cNvPr>
          <p:cNvSpPr txBox="1"/>
          <p:nvPr/>
        </p:nvSpPr>
        <p:spPr>
          <a:xfrm>
            <a:off x="7913410" y="537880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8" name="TextBox 97">
            <a:extLst>
              <a:ext uri="{FF2B5EF4-FFF2-40B4-BE49-F238E27FC236}">
                <a16:creationId xmlns:a16="http://schemas.microsoft.com/office/drawing/2014/main" id="{B102871F-98D3-C94B-9B9D-9EDFBD1DA591}"/>
              </a:ext>
            </a:extLst>
          </p:cNvPr>
          <p:cNvSpPr txBox="1"/>
          <p:nvPr/>
        </p:nvSpPr>
        <p:spPr>
          <a:xfrm>
            <a:off x="7919097" y="566427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76" name="TextBox 75">
            <a:extLst>
              <a:ext uri="{FF2B5EF4-FFF2-40B4-BE49-F238E27FC236}">
                <a16:creationId xmlns:a16="http://schemas.microsoft.com/office/drawing/2014/main" id="{64EFFD78-C794-F24E-BE55-B812FA8E6373}"/>
              </a:ext>
            </a:extLst>
          </p:cNvPr>
          <p:cNvSpPr txBox="1"/>
          <p:nvPr/>
        </p:nvSpPr>
        <p:spPr>
          <a:xfrm>
            <a:off x="5884529" y="4804713"/>
            <a:ext cx="117320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sem erros:</a:t>
            </a:r>
          </a:p>
        </p:txBody>
      </p:sp>
      <p:grpSp>
        <p:nvGrpSpPr>
          <p:cNvPr id="10" name="Group 9">
            <a:extLst>
              <a:ext uri="{FF2B5EF4-FFF2-40B4-BE49-F238E27FC236}">
                <a16:creationId xmlns:a16="http://schemas.microsoft.com/office/drawing/2014/main" id="{9EF81C9D-B95D-2C44-BE40-11AABF659EE6}"/>
              </a:ext>
            </a:extLst>
          </p:cNvPr>
          <p:cNvGrpSpPr/>
          <p:nvPr/>
        </p:nvGrpSpPr>
        <p:grpSpPr>
          <a:xfrm>
            <a:off x="9880003" y="5062723"/>
            <a:ext cx="1969439" cy="359201"/>
            <a:chOff x="9880003" y="5062723"/>
            <a:chExt cx="1969439" cy="359201"/>
          </a:xfrm>
        </p:grpSpPr>
        <p:sp>
          <p:nvSpPr>
            <p:cNvPr id="150" name="TextBox 149">
              <a:extLst>
                <a:ext uri="{FF2B5EF4-FFF2-40B4-BE49-F238E27FC236}">
                  <a16:creationId xmlns:a16="http://schemas.microsoft.com/office/drawing/2014/main" id="{173E8487-5115-ED45-91CD-12473E6CE35C}"/>
                </a:ext>
              </a:extLst>
            </p:cNvPr>
            <p:cNvSpPr txBox="1"/>
            <p:nvPr/>
          </p:nvSpPr>
          <p:spPr>
            <a:xfrm>
              <a:off x="11111740" y="5062723"/>
              <a:ext cx="737702" cy="35920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C00000"/>
                  </a:solidFill>
                  <a:effectLst/>
                  <a:uLnTx/>
                  <a:uFillTx/>
                  <a:latin typeface="Calibri" panose="020F0502020204030204"/>
                </a:rPr>
                <a:t>erro de</a:t>
              </a:r>
            </a:p>
            <a:p>
              <a:pPr marL="0" marR="0" lvl="0" indent="0" algn="l" defTabSz="914400" rtl="0" eaLnBrk="1" fontAlgn="auto" latinLnBrk="0" hangingPunct="1">
                <a:lnSpc>
                  <a:spcPct val="70000"/>
                </a:lnSpc>
                <a:spcBef>
                  <a:spcPts val="0"/>
                </a:spcBef>
                <a:spcAft>
                  <a:spcPts val="0"/>
                </a:spcAft>
                <a:buClrTx/>
                <a:buSzTx/>
                <a:buFontTx/>
                <a:buNone/>
                <a:tabLst/>
                <a:defRPr/>
              </a:pPr>
              <a:r>
                <a:rPr lang="pt-BR" sz="1200" dirty="0">
                  <a:solidFill>
                    <a:srgbClr val="C00000"/>
                  </a:solidFill>
                  <a:latin typeface="Calibri" panose="020F0502020204030204"/>
                </a:rPr>
                <a:t>paridade</a:t>
              </a:r>
              <a:endParaRPr kumimoji="0" lang="pt-BR" sz="1200" b="0" i="0" u="none" strike="noStrike" kern="1200" cap="none" spc="0" normalizeH="0" baseline="0" noProof="0" dirty="0">
                <a:ln>
                  <a:noFill/>
                </a:ln>
                <a:solidFill>
                  <a:srgbClr val="C00000"/>
                </a:solidFill>
                <a:effectLst/>
                <a:uLnTx/>
                <a:uFillTx/>
                <a:latin typeface="Calibri" panose="020F0502020204030204"/>
              </a:endParaRPr>
            </a:p>
          </p:txBody>
        </p:sp>
        <p:cxnSp>
          <p:nvCxnSpPr>
            <p:cNvPr id="83" name="Straight Arrow Connector 82">
              <a:extLst>
                <a:ext uri="{FF2B5EF4-FFF2-40B4-BE49-F238E27FC236}">
                  <a16:creationId xmlns:a16="http://schemas.microsoft.com/office/drawing/2014/main" id="{6D1057B9-5603-6B48-B071-08FE0B7172F9}"/>
                </a:ext>
              </a:extLst>
            </p:cNvPr>
            <p:cNvCxnSpPr>
              <a:stCxn id="145" idx="1"/>
            </p:cNvCxnSpPr>
            <p:nvPr/>
          </p:nvCxnSpPr>
          <p:spPr>
            <a:xfrm flipV="1">
              <a:off x="9880003" y="5232612"/>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C47093EA-088C-E94A-9077-958AC4C824B7}"/>
              </a:ext>
            </a:extLst>
          </p:cNvPr>
          <p:cNvGrpSpPr/>
          <p:nvPr/>
        </p:nvGrpSpPr>
        <p:grpSpPr>
          <a:xfrm>
            <a:off x="9930014" y="4772156"/>
            <a:ext cx="737702" cy="1621630"/>
            <a:chOff x="9930014" y="4772156"/>
            <a:chExt cx="737702" cy="1621630"/>
          </a:xfrm>
        </p:grpSpPr>
        <p:sp>
          <p:nvSpPr>
            <p:cNvPr id="143" name="TextBox 142">
              <a:extLst>
                <a:ext uri="{FF2B5EF4-FFF2-40B4-BE49-F238E27FC236}">
                  <a16:creationId xmlns:a16="http://schemas.microsoft.com/office/drawing/2014/main" id="{234B127E-41D4-8C49-8FF0-07C5874E8EF9}"/>
                </a:ext>
              </a:extLst>
            </p:cNvPr>
            <p:cNvSpPr txBox="1"/>
            <p:nvPr/>
          </p:nvSpPr>
          <p:spPr>
            <a:xfrm>
              <a:off x="9930014" y="6034585"/>
              <a:ext cx="737702" cy="35920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C00000"/>
                  </a:solidFill>
                  <a:effectLst/>
                  <a:uLnTx/>
                  <a:uFillTx/>
                  <a:latin typeface="Calibri" panose="020F0502020204030204"/>
                </a:rPr>
                <a:t>erro de</a:t>
              </a:r>
            </a:p>
            <a:p>
              <a:pPr marL="0" marR="0" lvl="0" indent="0" algn="l" defTabSz="914400" rtl="0" eaLnBrk="1" fontAlgn="auto" latinLnBrk="0" hangingPunct="1">
                <a:lnSpc>
                  <a:spcPct val="70000"/>
                </a:lnSpc>
                <a:spcBef>
                  <a:spcPts val="0"/>
                </a:spcBef>
                <a:spcAft>
                  <a:spcPts val="0"/>
                </a:spcAft>
                <a:buClrTx/>
                <a:buSzTx/>
                <a:buFontTx/>
                <a:buNone/>
                <a:tabLst/>
                <a:defRPr/>
              </a:pPr>
              <a:r>
                <a:rPr lang="pt-BR" sz="1200" dirty="0">
                  <a:solidFill>
                    <a:srgbClr val="C00000"/>
                  </a:solidFill>
                  <a:latin typeface="Calibri" panose="020F0502020204030204"/>
                </a:rPr>
                <a:t>paridade</a:t>
              </a:r>
              <a:endParaRPr kumimoji="0" lang="pt-BR" sz="1200" b="0" i="0" u="none" strike="noStrike" kern="1200" cap="none" spc="0" normalizeH="0" baseline="0" noProof="0" dirty="0">
                <a:ln>
                  <a:noFill/>
                </a:ln>
                <a:solidFill>
                  <a:srgbClr val="C00000"/>
                </a:solidFill>
                <a:effectLst/>
                <a:uLnTx/>
                <a:uFillTx/>
                <a:latin typeface="Calibri" panose="020F0502020204030204"/>
              </a:endParaRPr>
            </a:p>
          </p:txBody>
        </p:sp>
        <p:cxnSp>
          <p:nvCxnSpPr>
            <p:cNvPr id="149" name="Straight Arrow Connector 148">
              <a:extLst>
                <a:ext uri="{FF2B5EF4-FFF2-40B4-BE49-F238E27FC236}">
                  <a16:creationId xmlns:a16="http://schemas.microsoft.com/office/drawing/2014/main" id="{CCC6F7F0-B384-914D-A818-618271BAAA48}"/>
                </a:ext>
              </a:extLst>
            </p:cNvPr>
            <p:cNvCxnSpPr>
              <a:cxnSpLocks/>
            </p:cNvCxnSpPr>
            <p:nvPr/>
          </p:nvCxnSpPr>
          <p:spPr>
            <a:xfrm rot="5400000" flipV="1">
              <a:off x="9551132" y="5419989"/>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653C287F-C7E3-0347-8FC0-F420618EE025}"/>
              </a:ext>
            </a:extLst>
          </p:cNvPr>
          <p:cNvGrpSpPr/>
          <p:nvPr/>
        </p:nvGrpSpPr>
        <p:grpSpPr>
          <a:xfrm>
            <a:off x="8346385" y="4773947"/>
            <a:ext cx="2744420" cy="1686461"/>
            <a:chOff x="8346385" y="4773947"/>
            <a:chExt cx="2744420" cy="1686461"/>
          </a:xfrm>
        </p:grpSpPr>
        <p:grpSp>
          <p:nvGrpSpPr>
            <p:cNvPr id="12" name="Group 11">
              <a:extLst>
                <a:ext uri="{FF2B5EF4-FFF2-40B4-BE49-F238E27FC236}">
                  <a16:creationId xmlns:a16="http://schemas.microsoft.com/office/drawing/2014/main" id="{D4505FCD-484D-0344-B9C0-4C24ED7C7920}"/>
                </a:ext>
              </a:extLst>
            </p:cNvPr>
            <p:cNvGrpSpPr/>
            <p:nvPr/>
          </p:nvGrpSpPr>
          <p:grpSpPr>
            <a:xfrm>
              <a:off x="9873379" y="4773947"/>
              <a:ext cx="1217426" cy="1214161"/>
              <a:chOff x="9873379" y="4773947"/>
              <a:chExt cx="1217426" cy="1214161"/>
            </a:xfrm>
          </p:grpSpPr>
          <p:sp>
            <p:nvSpPr>
              <p:cNvPr id="141" name="TextBox 140">
                <a:extLst>
                  <a:ext uri="{FF2B5EF4-FFF2-40B4-BE49-F238E27FC236}">
                    <a16:creationId xmlns:a16="http://schemas.microsoft.com/office/drawing/2014/main" id="{B89F2045-70A1-F94B-8859-95531C4604F9}"/>
                  </a:ext>
                </a:extLst>
              </p:cNvPr>
              <p:cNvSpPr txBox="1"/>
              <p:nvPr/>
            </p:nvSpPr>
            <p:spPr>
              <a:xfrm>
                <a:off x="9873379" y="5327119"/>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0 1 1 1 0  1</a:t>
                </a:r>
              </a:p>
            </p:txBody>
          </p:sp>
          <p:grpSp>
            <p:nvGrpSpPr>
              <p:cNvPr id="142" name="Group 141">
                <a:extLst>
                  <a:ext uri="{FF2B5EF4-FFF2-40B4-BE49-F238E27FC236}">
                    <a16:creationId xmlns:a16="http://schemas.microsoft.com/office/drawing/2014/main" id="{AC319AFE-17A7-2B4C-8668-7FE48598E0BE}"/>
                  </a:ext>
                </a:extLst>
              </p:cNvPr>
              <p:cNvGrpSpPr/>
              <p:nvPr/>
            </p:nvGrpSpPr>
            <p:grpSpPr>
              <a:xfrm>
                <a:off x="9880003" y="4773947"/>
                <a:ext cx="1210802" cy="1214161"/>
                <a:chOff x="6394173" y="4840358"/>
                <a:chExt cx="1210802" cy="1214161"/>
              </a:xfrm>
            </p:grpSpPr>
            <p:sp>
              <p:nvSpPr>
                <p:cNvPr id="144" name="TextBox 143">
                  <a:extLst>
                    <a:ext uri="{FF2B5EF4-FFF2-40B4-BE49-F238E27FC236}">
                      <a16:creationId xmlns:a16="http://schemas.microsoft.com/office/drawing/2014/main" id="{B0E8F038-35AD-0946-9AF8-3B82D62EFAD1}"/>
                    </a:ext>
                  </a:extLst>
                </p:cNvPr>
                <p:cNvSpPr txBox="1"/>
                <p:nvPr/>
              </p:nvSpPr>
              <p:spPr>
                <a:xfrm>
                  <a:off x="6400799" y="484035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1 0 1 0 1  1</a:t>
                  </a:r>
                </a:p>
              </p:txBody>
            </p:sp>
            <p:sp>
              <p:nvSpPr>
                <p:cNvPr id="145" name="TextBox 144">
                  <a:extLst>
                    <a:ext uri="{FF2B5EF4-FFF2-40B4-BE49-F238E27FC236}">
                      <a16:creationId xmlns:a16="http://schemas.microsoft.com/office/drawing/2014/main" id="{1B46CC5B-41FC-3046-A483-F2909BFB7D31}"/>
                    </a:ext>
                  </a:extLst>
                </p:cNvPr>
                <p:cNvSpPr txBox="1"/>
                <p:nvPr/>
              </p:nvSpPr>
              <p:spPr>
                <a:xfrm>
                  <a:off x="6394173" y="512196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pt-BR" sz="1800" b="0" i="0" u="none" strike="noStrike" kern="1200" cap="none" spc="0" normalizeH="0" baseline="0" noProof="0" dirty="0">
                      <a:ln>
                        <a:noFill/>
                      </a:ln>
                      <a:solidFill>
                        <a:srgbClr val="FF0000"/>
                      </a:solidFill>
                      <a:effectLst/>
                      <a:uLnTx/>
                      <a:uFillTx/>
                      <a:latin typeface="Calibri" panose="020F0502020204030204"/>
                      <a:ea typeface="+mn-ea"/>
                      <a:cs typeface="+mn-cs"/>
                    </a:rPr>
                    <a:t>0</a:t>
                  </a: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1 1 0  0</a:t>
                  </a:r>
                </a:p>
              </p:txBody>
            </p:sp>
            <p:sp>
              <p:nvSpPr>
                <p:cNvPr id="146" name="TextBox 145">
                  <a:extLst>
                    <a:ext uri="{FF2B5EF4-FFF2-40B4-BE49-F238E27FC236}">
                      <a16:creationId xmlns:a16="http://schemas.microsoft.com/office/drawing/2014/main" id="{46418A9F-75BF-B047-85AA-68BAE639890F}"/>
                    </a:ext>
                  </a:extLst>
                </p:cNvPr>
                <p:cNvSpPr txBox="1"/>
                <p:nvPr/>
              </p:nvSpPr>
              <p:spPr>
                <a:xfrm>
                  <a:off x="6395912" y="5685187"/>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solidFill>
                        <a:prstClr val="black"/>
                      </a:solidFill>
                      <a:latin typeface="Calibri" panose="020F0502020204030204"/>
                    </a:rPr>
                    <a:t>0</a:t>
                  </a: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 0 1 0 1  0</a:t>
                  </a:r>
                </a:p>
              </p:txBody>
            </p:sp>
            <p:cxnSp>
              <p:nvCxnSpPr>
                <p:cNvPr id="147" name="Straight Connector 146">
                  <a:extLst>
                    <a:ext uri="{FF2B5EF4-FFF2-40B4-BE49-F238E27FC236}">
                      <a16:creationId xmlns:a16="http://schemas.microsoft.com/office/drawing/2014/main" id="{A7665A79-628F-EF47-A9DA-75CCD8B6F9D1}"/>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06629B4-5BDA-B443-9A30-123782498104}"/>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5" name="TextBox 94">
              <a:extLst>
                <a:ext uri="{FF2B5EF4-FFF2-40B4-BE49-F238E27FC236}">
                  <a16:creationId xmlns:a16="http://schemas.microsoft.com/office/drawing/2014/main" id="{2248BD76-7CB1-F24E-9D14-EBFA827837AC}"/>
                </a:ext>
              </a:extLst>
            </p:cNvPr>
            <p:cNvSpPr txBox="1"/>
            <p:nvPr/>
          </p:nvSpPr>
          <p:spPr>
            <a:xfrm>
              <a:off x="8346385" y="4811367"/>
              <a:ext cx="1411353" cy="1649041"/>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single-bit</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erros de único bit </a:t>
              </a:r>
              <a:r>
                <a:rPr kumimoji="0" lang="pt-BR" sz="1800" b="0" i="0" u="none" strike="noStrike" kern="1200" cap="none" spc="0" normalizeH="0" baseline="0" noProof="0" dirty="0">
                  <a:ln>
                    <a:noFill/>
                  </a:ln>
                  <a:solidFill>
                    <a:srgbClr val="C00000"/>
                  </a:solidFill>
                  <a:effectLst/>
                  <a:uLnTx/>
                  <a:uFillTx/>
                  <a:latin typeface="Calibri" panose="020F0502020204030204"/>
                  <a:ea typeface="+mn-ea"/>
                  <a:cs typeface="+mn-cs"/>
                </a:rPr>
                <a:t>detectados</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anose="020F0502020204030204"/>
                  <a:ea typeface="+mn-ea"/>
                  <a:cs typeface="+mn-cs"/>
                </a:rPr>
                <a:t>e</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anose="020F0502020204030204"/>
                  <a:ea typeface="+mn-ea"/>
                  <a:cs typeface="+mn-cs"/>
                </a:rPr>
                <a:t>corrigíveis</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96" name="TextBox 95">
            <a:extLst>
              <a:ext uri="{FF2B5EF4-FFF2-40B4-BE49-F238E27FC236}">
                <a16:creationId xmlns:a16="http://schemas.microsoft.com/office/drawing/2014/main" id="{D901A173-DAE6-384F-9E84-A6924D058027}"/>
              </a:ext>
            </a:extLst>
          </p:cNvPr>
          <p:cNvSpPr txBox="1"/>
          <p:nvPr/>
        </p:nvSpPr>
        <p:spPr>
          <a:xfrm>
            <a:off x="1176958" y="3591520"/>
            <a:ext cx="3585542"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b="0" i="0" u="none" strike="noStrike" kern="1200" cap="none" spc="0" normalizeH="0" baseline="0" noProof="0" dirty="0" err="1">
                <a:ln>
                  <a:noFill/>
                </a:ln>
                <a:solidFill>
                  <a:srgbClr val="0000A8"/>
                </a:solidFill>
                <a:effectLst/>
                <a:uLnTx/>
                <a:uFillTx/>
                <a:latin typeface="Calibri" panose="020F0502020204030204"/>
              </a:rPr>
              <a:t>Paridade</a:t>
            </a:r>
            <a:r>
              <a:rPr kumimoji="0" lang="pt-BR" b="0" i="0" u="none" strike="noStrike" kern="1200" cap="none" spc="0" normalizeH="0" baseline="0" noProof="0" dirty="0">
                <a:ln>
                  <a:noFill/>
                </a:ln>
                <a:solidFill>
                  <a:srgbClr val="0000A8"/>
                </a:solidFill>
                <a:effectLst/>
                <a:uLnTx/>
                <a:uFillTx/>
                <a:latin typeface="Calibri" panose="020F0502020204030204"/>
              </a:rPr>
              <a:t> par/</a:t>
            </a:r>
            <a:r>
              <a:rPr lang="pt-BR" dirty="0" err="1">
                <a:solidFill>
                  <a:srgbClr val="0000A8"/>
                </a:solidFill>
                <a:latin typeface="Calibri" panose="020F0502020204030204"/>
              </a:rPr>
              <a:t>ímpar</a:t>
            </a:r>
            <a:r>
              <a:rPr kumimoji="0" lang="pt-BR" b="0" i="0" u="none" strike="noStrike" kern="1200" cap="none" spc="0" normalizeH="0" baseline="0" noProof="0" dirty="0">
                <a:ln>
                  <a:noFill/>
                </a:ln>
                <a:solidFill>
                  <a:srgbClr val="0000A8"/>
                </a:solidFill>
                <a:effectLst/>
                <a:uLnTx/>
                <a:uFillTx/>
                <a:latin typeface="Calibri" panose="020F0502020204030204"/>
              </a:rPr>
              <a:t>: </a:t>
            </a:r>
            <a:r>
              <a:rPr kumimoji="0" lang="pt-BR" b="0" i="0" u="none" strike="noStrike" kern="1200" cap="none" spc="0" normalizeH="0" baseline="0" noProof="0" dirty="0">
                <a:ln>
                  <a:noFill/>
                </a:ln>
                <a:solidFill>
                  <a:prstClr val="black"/>
                </a:solidFill>
                <a:effectLst/>
                <a:uLnTx/>
                <a:uFillTx/>
                <a:latin typeface="Calibri" panose="020F0502020204030204"/>
              </a:rPr>
              <a:t>defina o bit de paridade para que haja um número par de 1s</a:t>
            </a:r>
          </a:p>
        </p:txBody>
      </p:sp>
      <p:sp>
        <p:nvSpPr>
          <p:cNvPr id="151" name="TextBox 1">
            <a:extLst>
              <a:ext uri="{FF2B5EF4-FFF2-40B4-BE49-F238E27FC236}">
                <a16:creationId xmlns:a16="http://schemas.microsoft.com/office/drawing/2014/main" id="{676B03FA-F97E-8D4F-A163-CA316F4C507A}"/>
              </a:ext>
            </a:extLst>
          </p:cNvPr>
          <p:cNvSpPr txBox="1">
            <a:spLocks noChangeArrowheads="1"/>
          </p:cNvSpPr>
          <p:nvPr/>
        </p:nvSpPr>
        <p:spPr bwMode="auto">
          <a:xfrm>
            <a:off x="435076" y="6389262"/>
            <a:ext cx="945187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defRPr/>
            </a:pPr>
            <a:r>
              <a:rPr kumimoji="0" lang="pt-BR" sz="1400" b="0" i="0" u="none" strike="noStrike" kern="1200" cap="none" spc="0" normalizeH="0" baseline="0" noProof="0" dirty="0">
                <a:ln>
                  <a:noFill/>
                </a:ln>
                <a:solidFill>
                  <a:prstClr val="black"/>
                </a:solidFill>
                <a:effectLst/>
                <a:uLnTx/>
                <a:uFillTx/>
              </a:rPr>
              <a:t>* </a:t>
            </a:r>
            <a:r>
              <a:rPr lang="pt-BR" sz="1400" dirty="0">
                <a:solidFill>
                  <a:prstClr val="black"/>
                </a:solidFill>
              </a:rPr>
              <a:t>Confira os exercícios interativos online para mais exemplos</a:t>
            </a:r>
            <a:r>
              <a:rPr kumimoji="0" lang="pt-BR" sz="1400" b="0" i="0" u="none" strike="noStrike" kern="1200" cap="none" spc="0" normalizeH="0" baseline="0" noProof="0" dirty="0">
                <a:ln>
                  <a:noFill/>
                </a:ln>
                <a:solidFill>
                  <a:prstClr val="black"/>
                </a:solidFill>
                <a:effectLst/>
                <a:uLnTx/>
                <a:uFillTx/>
              </a:rPr>
              <a:t>: h</a:t>
            </a:r>
            <a:r>
              <a:rPr kumimoji="0" lang="pt-BR" sz="1200" b="0" i="0" u="none" strike="noStrike" kern="1200" cap="none" spc="0" normalizeH="0" baseline="0" noProof="0" dirty="0">
                <a:ln>
                  <a:noFill/>
                </a:ln>
                <a:solidFill>
                  <a:prstClr val="black"/>
                </a:solidFill>
                <a:effectLst/>
                <a:uLnTx/>
                <a:uFillTx/>
              </a:rPr>
              <a:t>ttp://gaia.cs.umass.edu/kurose_ross/interactive/</a:t>
            </a:r>
          </a:p>
        </p:txBody>
      </p:sp>
      <p:pic>
        <p:nvPicPr>
          <p:cNvPr id="7" name="Picture 6" descr="Icon&#10;&#10;Description automatically generated">
            <a:extLst>
              <a:ext uri="{FF2B5EF4-FFF2-40B4-BE49-F238E27FC236}">
                <a16:creationId xmlns:a16="http://schemas.microsoft.com/office/drawing/2014/main" id="{039CE01A-F391-604A-89C2-2F82DDE7EDEF}"/>
              </a:ext>
            </a:extLst>
          </p:cNvPr>
          <p:cNvPicPr>
            <a:picLocks noChangeAspect="1"/>
          </p:cNvPicPr>
          <p:nvPr/>
        </p:nvPicPr>
        <p:blipFill>
          <a:blip r:embed="rId3"/>
          <a:stretch>
            <a:fillRect/>
          </a:stretch>
        </p:blipFill>
        <p:spPr>
          <a:xfrm>
            <a:off x="4762500" y="293370"/>
            <a:ext cx="2258290" cy="1987295"/>
          </a:xfrm>
          <a:prstGeom prst="rect">
            <a:avLst/>
          </a:prstGeom>
        </p:spPr>
      </p:pic>
      <p:sp>
        <p:nvSpPr>
          <p:cNvPr id="78" name="TextBox 77">
            <a:extLst>
              <a:ext uri="{FF2B5EF4-FFF2-40B4-BE49-F238E27FC236}">
                <a16:creationId xmlns:a16="http://schemas.microsoft.com/office/drawing/2014/main" id="{7BC89C6F-5DA4-294F-83CF-68C618AD67A3}"/>
              </a:ext>
            </a:extLst>
          </p:cNvPr>
          <p:cNvSpPr txBox="1"/>
          <p:nvPr/>
        </p:nvSpPr>
        <p:spPr>
          <a:xfrm>
            <a:off x="872158" y="4277320"/>
            <a:ext cx="4557092" cy="2419124"/>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pt-BR" sz="2400" dirty="0">
                <a:solidFill>
                  <a:srgbClr val="0000A8"/>
                </a:solidFill>
                <a:latin typeface="Calibri" panose="020F0502020204030204"/>
              </a:rPr>
              <a:t>No receptor</a:t>
            </a:r>
            <a:r>
              <a:rPr kumimoji="0" lang="pt-BR" sz="2400" b="0" i="0" u="none" strike="noStrike" kern="1200" cap="none" spc="0" normalizeH="0" baseline="0" noProof="0" dirty="0">
                <a:ln>
                  <a:noFill/>
                </a:ln>
                <a:solidFill>
                  <a:srgbClr val="0000A8"/>
                </a:solidFill>
                <a:effectLst/>
                <a:uLnTx/>
                <a:uFillTx/>
                <a:latin typeface="Calibri" panose="020F0502020204030204"/>
              </a:rPr>
              <a:t>:</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rPr>
              <a:t>compute paridade de </a:t>
            </a:r>
            <a:r>
              <a:rPr kumimoji="0" lang="pt-BR" sz="2400" b="0" i="1" u="none" strike="noStrike" kern="1200" cap="none" spc="0" normalizeH="0" baseline="0" noProof="0" dirty="0">
                <a:ln>
                  <a:noFill/>
                </a:ln>
                <a:solidFill>
                  <a:prstClr val="black"/>
                </a:solidFill>
                <a:effectLst/>
                <a:uLnTx/>
                <a:uFillTx/>
                <a:latin typeface="Calibri" panose="020F0502020204030204"/>
              </a:rPr>
              <a:t>d</a:t>
            </a:r>
            <a:r>
              <a:rPr kumimoji="0" lang="pt-BR" sz="2400" b="0" i="0" u="none" strike="noStrike" kern="1200" cap="none" spc="0" normalizeH="0" baseline="0" noProof="0" dirty="0">
                <a:ln>
                  <a:noFill/>
                </a:ln>
                <a:solidFill>
                  <a:prstClr val="black"/>
                </a:solidFill>
                <a:effectLst/>
                <a:uLnTx/>
                <a:uFillTx/>
                <a:latin typeface="Calibri" panose="020F0502020204030204"/>
              </a:rPr>
              <a:t> bits recebidos</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lang="pt-BR" sz="2400" dirty="0">
                <a:solidFill>
                  <a:prstClr val="black"/>
                </a:solidFill>
                <a:latin typeface="Calibri" panose="020F0502020204030204"/>
              </a:rPr>
              <a:t>compare com o bit de paridade recebido – se for diferente então um erro foi detectado</a:t>
            </a:r>
            <a:endParaRPr kumimoji="0" lang="pt-BR" sz="24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spTree>
    <p:extLst>
      <p:ext uri="{BB962C8B-B14F-4D97-AF65-F5344CB8AC3E}">
        <p14:creationId xmlns:p14="http://schemas.microsoft.com/office/powerpoint/2010/main" val="74214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dissolv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
                                        </p:tgtEl>
                                        <p:attrNameLst>
                                          <p:attrName>style.visibility</p:attrName>
                                        </p:attrNameLst>
                                      </p:cBhvr>
                                      <p:to>
                                        <p:strVal val="visible"/>
                                      </p:to>
                                    </p:set>
                                    <p:animEffect transition="in" filter="dissolve">
                                      <p:cBhvr>
                                        <p:cTn id="12" dur="500"/>
                                        <p:tgtEl>
                                          <p:spTgt spid="77"/>
                                        </p:tgtEl>
                                      </p:cBhvr>
                                    </p:animEffect>
                                  </p:childTnLst>
                                </p:cTn>
                              </p:par>
                              <p:par>
                                <p:cTn id="13" presetID="9"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ssolve">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dissolve">
                                      <p:cBhvr>
                                        <p:cTn id="25" dur="500"/>
                                        <p:tgtEl>
                                          <p:spTgt spid="76"/>
                                        </p:tgtEl>
                                      </p:cBhvr>
                                    </p:animEffect>
                                  </p:childTnLst>
                                </p:cTn>
                              </p:par>
                              <p:par>
                                <p:cTn id="26" presetID="9" presetClass="entr" presetSubtype="0"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2"/>
                                        </p:tgtEl>
                                        <p:attrNameLst>
                                          <p:attrName>style.visibility</p:attrName>
                                        </p:attrNameLst>
                                      </p:cBhvr>
                                      <p:to>
                                        <p:strVal val="visible"/>
                                      </p:to>
                                    </p:set>
                                    <p:animEffect transition="in" filter="dissolve">
                                      <p:cBhvr>
                                        <p:cTn id="33" dur="500"/>
                                        <p:tgtEl>
                                          <p:spTgt spid="8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dissolve">
                                      <p:cBhvr>
                                        <p:cTn id="38" dur="500"/>
                                        <p:tgtEl>
                                          <p:spTgt spid="90"/>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93"/>
                                        </p:tgtEl>
                                        <p:attrNameLst>
                                          <p:attrName>style.visibility</p:attrName>
                                        </p:attrNameLst>
                                      </p:cBhvr>
                                      <p:to>
                                        <p:strVal val="visible"/>
                                      </p:to>
                                    </p:set>
                                    <p:animEffect transition="in" filter="dissolve">
                                      <p:cBhvr>
                                        <p:cTn id="43" dur="500"/>
                                        <p:tgtEl>
                                          <p:spTgt spid="9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138"/>
                                        </p:tgtEl>
                                        <p:attrNameLst>
                                          <p:attrName>style.visibility</p:attrName>
                                        </p:attrNameLst>
                                      </p:cBhvr>
                                      <p:to>
                                        <p:strVal val="visible"/>
                                      </p:to>
                                    </p:set>
                                    <p:animEffect transition="in" filter="wipe(up)">
                                      <p:cBhvr>
                                        <p:cTn id="48" dur="2000"/>
                                        <p:tgtEl>
                                          <p:spTgt spid="138"/>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98"/>
                                        </p:tgtEl>
                                        <p:attrNameLst>
                                          <p:attrName>style.visibility</p:attrName>
                                        </p:attrNameLst>
                                      </p:cBhvr>
                                      <p:to>
                                        <p:strVal val="visible"/>
                                      </p:to>
                                    </p:set>
                                    <p:animEffect transition="in" filter="dissolve">
                                      <p:cBhvr>
                                        <p:cTn id="53" dur="500"/>
                                        <p:tgtEl>
                                          <p:spTgt spid="98"/>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dissolve">
                                      <p:cBhvr>
                                        <p:cTn id="58" dur="500"/>
                                        <p:tgtEl>
                                          <p:spTgt spid="1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wipe(left)">
                                      <p:cBhvr>
                                        <p:cTn id="63" dur="1000"/>
                                        <p:tgtEl>
                                          <p:spTgt spid="10"/>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nodeType="click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1000"/>
                                        <p:tgtEl>
                                          <p:spTgt spid="11"/>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151"/>
                                        </p:tgtEl>
                                        <p:attrNameLst>
                                          <p:attrName>style.visibility</p:attrName>
                                        </p:attrNameLst>
                                      </p:cBhvr>
                                      <p:to>
                                        <p:strVal val="visible"/>
                                      </p:to>
                                    </p:set>
                                    <p:animEffect transition="in" filter="dissolve">
                                      <p:cBhvr>
                                        <p:cTn id="73"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38" grpId="0"/>
      <p:bldP spid="82" grpId="0"/>
      <p:bldP spid="90" grpId="0"/>
      <p:bldP spid="93" grpId="0"/>
      <p:bldP spid="98" grpId="0"/>
      <p:bldP spid="76" grpId="0"/>
      <p:bldP spid="151" grpId="0"/>
      <p:bldP spid="7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Soma de verificação da Internet </a:t>
            </a:r>
            <a:r>
              <a:rPr lang="pt-BR" sz="2800" dirty="0"/>
              <a:t>(revisão, veja seção 3.3)</a:t>
            </a:r>
            <a:endParaRPr lang="pt-BR" sz="4400" dirty="0"/>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pt-BR" altLang="en-US" sz="32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mn-cs"/>
              </a:rPr>
              <a:t>emissor</a:t>
            </a:r>
            <a:r>
              <a:rPr kumimoji="0" lang="pt-BR" altLang="en-US" sz="3200" b="0" i="0"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trata o conteúdo do segmento UDP</a:t>
            </a:r>
            <a:r>
              <a:rPr lang="pt-BR" altLang="en-US" dirty="0">
                <a:solidFill>
                  <a:prstClr val="black"/>
                </a:solidFill>
                <a:latin typeface="Calibri" panose="020F0502020204030204"/>
                <a:ea typeface="ＭＳ Ｐゴシック" panose="020B0600070205080204" pitchFamily="34" charset="-128"/>
              </a:rPr>
              <a:t> ou TCP</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(incluindo campos de cabeçalho UDP ou TCP e endereços IP) </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como sequências de inteiros de 16 bits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mn-cs"/>
              </a:rPr>
              <a:t>soma de verificação: </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adição </a:t>
            </a: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(soma do complemento de um</a:t>
            </a:r>
            <a:r>
              <a:rPr kumimoji="0" lang="pt-BR" altLang="ja-JP"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pt-BR" altLang="ja-JP"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do conteúdo do segmento</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valor da soma de verificação colocado no campo de soma de verificação do UDP ou TCP</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32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mn-cs"/>
              </a:rPr>
              <a:t>receptor</a:t>
            </a:r>
            <a:r>
              <a:rPr kumimoji="0" lang="pt-BR" altLang="en-US" sz="35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mn-cs"/>
              </a:rPr>
              <a:t>:</a:t>
            </a:r>
          </a:p>
          <a:p>
            <a:pPr lvl="0">
              <a:defRPr/>
            </a:pPr>
            <a:r>
              <a:rPr lang="pt-BR" altLang="en-US" dirty="0">
                <a:solidFill>
                  <a:prstClr val="black"/>
                </a:solidFill>
                <a:ea typeface="ＭＳ Ｐゴシック" panose="020B0600070205080204" pitchFamily="34" charset="-128"/>
              </a:rPr>
              <a:t>calcula a soma de verificação do segmento recebido</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lvl="0">
              <a:defRPr/>
            </a:pPr>
            <a:r>
              <a:rPr lang="pt-BR" altLang="en-US" dirty="0">
                <a:solidFill>
                  <a:prstClr val="black"/>
                </a:solidFill>
                <a:ea typeface="ＭＳ Ｐゴシック" panose="020B0600070205080204" pitchFamily="34" charset="-128"/>
              </a:rPr>
              <a:t>verifica se a soma de verificação calculada é igual ao valor do campo da soma de verificação:</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lvl="1">
              <a:defRPr/>
            </a:pPr>
            <a:r>
              <a:rPr lang="pt-BR" altLang="en-US" dirty="0">
                <a:solidFill>
                  <a:prstClr val="black"/>
                </a:solidFill>
                <a:ea typeface="ＭＳ Ｐゴシック" panose="020B0600070205080204" pitchFamily="34" charset="-128"/>
              </a:rPr>
              <a:t>diferente - erro detectado</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lvl="1">
              <a:defRPr/>
            </a:pPr>
            <a:r>
              <a:rPr lang="pt-BR" altLang="en-US" dirty="0">
                <a:solidFill>
                  <a:prstClr val="black"/>
                </a:solidFill>
                <a:ea typeface="ＭＳ Ｐゴシック" panose="020B0600070205080204" pitchFamily="34" charset="-128"/>
              </a:rPr>
              <a:t>igual - nenhum erro detectado. </a:t>
            </a:r>
            <a:r>
              <a:rPr lang="pt-BR" altLang="en-US" i="1" dirty="0">
                <a:solidFill>
                  <a:prstClr val="black"/>
                </a:solidFill>
                <a:ea typeface="ＭＳ Ｐゴシック" panose="020B0600070205080204" pitchFamily="34" charset="-128"/>
              </a:rPr>
              <a:t>Mas talvez existam erros mesmo assim?</a:t>
            </a:r>
            <a:r>
              <a:rPr lang="pt-BR" altLang="en-US" dirty="0">
                <a:solidFill>
                  <a:prstClr val="black"/>
                </a:solidFill>
                <a:ea typeface="ＭＳ Ｐゴシック" panose="020B0600070205080204" pitchFamily="34" charset="-128"/>
              </a:rPr>
              <a:t> Já vimos que sim!</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224462"/>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pt-BR" altLang="en-US" sz="3200" b="0" i="1" u="none" strike="noStrike" kern="1200" cap="none" spc="0" normalizeH="0" baseline="0">
                <a:ln>
                  <a:noFill/>
                </a:ln>
                <a:solidFill>
                  <a:srgbClr val="C00000"/>
                </a:solidFill>
                <a:effectLst/>
                <a:uLnTx/>
                <a:uFillTx/>
                <a:latin typeface="Calibri" panose="020F0502020204030204"/>
                <a:ea typeface="ＭＳ Ｐゴシック" panose="020B0600070205080204" pitchFamily="34" charset="-128"/>
                <a:cs typeface="+mn-cs"/>
              </a:rPr>
              <a:t>Objetivo</a:t>
            </a:r>
            <a:r>
              <a:rPr kumimoji="0" lang="pt-BR" altLang="en-US" sz="3200" b="0" i="1" u="none" strike="noStrike" kern="1200" cap="none" spc="0" normalizeH="0" baseline="0">
                <a:ln>
                  <a:noFill/>
                </a:ln>
                <a:solidFill>
                  <a:srgbClr val="CC0000"/>
                </a:solidFill>
                <a:effectLst/>
                <a:uLnTx/>
                <a:uFillTx/>
                <a:latin typeface="Calibri" panose="020F0502020204030204"/>
                <a:ea typeface="ＭＳ Ｐゴシック" panose="020B0600070205080204" pitchFamily="34" charset="-128"/>
                <a:cs typeface="+mn-cs"/>
              </a:rPr>
              <a:t>:</a:t>
            </a:r>
            <a:r>
              <a:rPr kumimoji="0" lang="pt-BR" altLang="en-US" sz="3200" b="0" i="0" u="none" strike="noStrike" kern="1200" cap="none" spc="0" normalizeH="0" baseline="0">
                <a:ln>
                  <a:noFill/>
                </a:ln>
                <a:solidFill>
                  <a:prstClr val="black"/>
                </a:solidFill>
                <a:effectLst/>
                <a:uLnTx/>
                <a:uFillTx/>
                <a:latin typeface="Calibri" panose="020F0502020204030204"/>
                <a:ea typeface="ＭＳ Ｐゴシック" panose="020B0600070205080204" pitchFamily="34" charset="-128"/>
                <a:cs typeface="+mn-cs"/>
              </a:rPr>
              <a:t> detectar erros (ou seja, bits invertidos) no segmento transmitido</a:t>
            </a:r>
            <a:endParaRPr kumimoji="0" lang="pt-BR" altLang="ja-JP" sz="3200" b="0" i="0" u="none" strike="noStrike" kern="1200" cap="none" spc="0" normalizeH="0" baseline="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15</a:t>
            </a:fld>
            <a:endParaRPr lang="pt-BR"/>
          </a:p>
        </p:txBody>
      </p:sp>
    </p:spTree>
    <p:extLst>
      <p:ext uri="{BB962C8B-B14F-4D97-AF65-F5344CB8AC3E}">
        <p14:creationId xmlns:p14="http://schemas.microsoft.com/office/powerpoint/2010/main" val="1141855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altLang="en-US" dirty="0" err="1">
                <a:cs typeface="Calibri" panose="020F0502020204030204" pitchFamily="34" charset="0"/>
              </a:rPr>
              <a:t>Cyclic</a:t>
            </a:r>
            <a:r>
              <a:rPr lang="pt-BR" altLang="en-US" dirty="0">
                <a:cs typeface="Calibri" panose="020F0502020204030204" pitchFamily="34" charset="0"/>
              </a:rPr>
              <a:t> </a:t>
            </a:r>
            <a:r>
              <a:rPr lang="pt-BR" altLang="en-US" dirty="0" err="1">
                <a:cs typeface="Calibri" panose="020F0502020204030204" pitchFamily="34" charset="0"/>
              </a:rPr>
              <a:t>Redundancy</a:t>
            </a:r>
            <a:r>
              <a:rPr lang="pt-BR" altLang="en-US" dirty="0">
                <a:cs typeface="Calibri" panose="020F0502020204030204" pitchFamily="34" charset="0"/>
              </a:rPr>
              <a:t> </a:t>
            </a:r>
            <a:r>
              <a:rPr lang="pt-BR" altLang="en-US" dirty="0" err="1">
                <a:cs typeface="Calibri" panose="020F0502020204030204" pitchFamily="34" charset="0"/>
              </a:rPr>
              <a:t>Check</a:t>
            </a:r>
            <a:r>
              <a:rPr lang="pt-BR" altLang="en-US" dirty="0">
                <a:cs typeface="Calibri" panose="020F0502020204030204" pitchFamily="34" charset="0"/>
              </a:rPr>
              <a:t> (CRC - Verificação de Redundância Cíclica)</a:t>
            </a:r>
            <a:endParaRPr lang="pt-BR"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830820" y="1376360"/>
            <a:ext cx="10632309" cy="1530093"/>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pt-BR" dirty="0"/>
              <a:t>codificação de detecção de erros mais poderosa</a:t>
            </a:r>
          </a:p>
          <a:p>
            <a:pPr>
              <a:defRPr/>
            </a:pPr>
            <a:r>
              <a:rPr lang="pt-BR" dirty="0">
                <a:solidFill>
                  <a:srgbClr val="CC0000"/>
                </a:solidFill>
              </a:rPr>
              <a:t>D: </a:t>
            </a:r>
            <a:r>
              <a:rPr lang="pt-BR" dirty="0"/>
              <a:t>bits de dados </a:t>
            </a:r>
            <a:r>
              <a:rPr lang="pt-BR" sz="2400" dirty="0"/>
              <a:t>(fornecido, pense neles como um número binário)</a:t>
            </a:r>
          </a:p>
          <a:p>
            <a:pPr>
              <a:defRPr/>
            </a:pPr>
            <a:r>
              <a:rPr lang="pt-BR" dirty="0">
                <a:solidFill>
                  <a:srgbClr val="CC0000"/>
                </a:solidFill>
              </a:rPr>
              <a:t>G: </a:t>
            </a:r>
            <a:r>
              <a:rPr lang="pt-BR" dirty="0"/>
              <a:t>padrão de bits (gerador), de </a:t>
            </a:r>
            <a:r>
              <a:rPr lang="pt-BR" i="1" dirty="0"/>
              <a:t>r+1 </a:t>
            </a:r>
            <a:r>
              <a:rPr lang="pt-BR" dirty="0"/>
              <a:t>bits </a:t>
            </a:r>
            <a:r>
              <a:rPr lang="pt-BR" sz="2400" dirty="0"/>
              <a:t>(fornecido, especificado no padrão do CRC)</a:t>
            </a:r>
          </a:p>
          <a:p>
            <a:pPr lvl="2">
              <a:defRPr/>
            </a:pPr>
            <a:endParaRPr lang="pt-BR" sz="2800" dirty="0"/>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16</a:t>
            </a:fld>
            <a:endParaRPr lang="pt-BR" dirty="0"/>
          </a:p>
        </p:txBody>
      </p:sp>
      <p:sp>
        <p:nvSpPr>
          <p:cNvPr id="259" name="Rectangle 3">
            <a:extLst>
              <a:ext uri="{FF2B5EF4-FFF2-40B4-BE49-F238E27FC236}">
                <a16:creationId xmlns:a16="http://schemas.microsoft.com/office/drawing/2014/main" id="{E85D3352-49EB-A34F-8ADF-7171A325499F}"/>
              </a:ext>
            </a:extLst>
          </p:cNvPr>
          <p:cNvSpPr txBox="1">
            <a:spLocks noChangeArrowheads="1"/>
          </p:cNvSpPr>
          <p:nvPr/>
        </p:nvSpPr>
        <p:spPr>
          <a:xfrm>
            <a:off x="850698" y="4665031"/>
            <a:ext cx="10850971" cy="186829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pt-BR" i="1" u="sng" dirty="0">
                <a:solidFill>
                  <a:srgbClr val="0000A8"/>
                </a:solidFill>
              </a:rPr>
              <a:t>objetivo: </a:t>
            </a:r>
            <a:r>
              <a:rPr lang="pt-BR" dirty="0"/>
              <a:t>computar </a:t>
            </a:r>
            <a:r>
              <a:rPr lang="pt-BR" i="1" dirty="0"/>
              <a:t>r</a:t>
            </a:r>
            <a:r>
              <a:rPr lang="pt-BR" dirty="0"/>
              <a:t> bits de CRC, </a:t>
            </a:r>
            <a:r>
              <a:rPr lang="pt-BR" dirty="0">
                <a:solidFill>
                  <a:srgbClr val="CC0000"/>
                </a:solidFill>
              </a:rPr>
              <a:t>R</a:t>
            </a:r>
            <a:r>
              <a:rPr lang="pt-BR" dirty="0"/>
              <a:t>, tal que &lt;D,R&gt; seja exatamente divisível por G </a:t>
            </a:r>
            <a:r>
              <a:rPr lang="pt-BR" sz="1900" dirty="0"/>
              <a:t>(</a:t>
            </a:r>
            <a:r>
              <a:rPr lang="pt-BR" sz="1900" dirty="0" err="1"/>
              <a:t>mod</a:t>
            </a:r>
            <a:r>
              <a:rPr lang="pt-BR" sz="1900" dirty="0"/>
              <a:t> 2)</a:t>
            </a:r>
            <a:r>
              <a:rPr lang="pt-BR" dirty="0"/>
              <a:t> </a:t>
            </a:r>
          </a:p>
          <a:p>
            <a:pPr lvl="1">
              <a:defRPr/>
            </a:pPr>
            <a:r>
              <a:rPr lang="pt-BR" dirty="0"/>
              <a:t>receptor conhece G, divide &lt;D,R&gt; por G. Se o resto for diferente de zero: erro detectado!</a:t>
            </a:r>
          </a:p>
          <a:p>
            <a:pPr lvl="1">
              <a:defRPr/>
            </a:pPr>
            <a:r>
              <a:rPr lang="pt-BR" dirty="0"/>
              <a:t>pode detectar todos os erros de rajada menores que r+1 bits</a:t>
            </a:r>
          </a:p>
          <a:p>
            <a:pPr lvl="1">
              <a:defRPr/>
            </a:pPr>
            <a:r>
              <a:rPr lang="pt-BR" dirty="0"/>
              <a:t>amplamente utilizado na prática (Ethernet, 802.11 WiFi)</a:t>
            </a:r>
          </a:p>
          <a:p>
            <a:pPr lvl="2">
              <a:defRPr/>
            </a:pPr>
            <a:endParaRPr lang="pt-BR" sz="2800" dirty="0"/>
          </a:p>
        </p:txBody>
      </p:sp>
      <p:grpSp>
        <p:nvGrpSpPr>
          <p:cNvPr id="32" name="Group 31">
            <a:extLst>
              <a:ext uri="{FF2B5EF4-FFF2-40B4-BE49-F238E27FC236}">
                <a16:creationId xmlns:a16="http://schemas.microsoft.com/office/drawing/2014/main" id="{F01D1EF1-B83E-3146-8980-CE18A11B4B5A}"/>
              </a:ext>
            </a:extLst>
          </p:cNvPr>
          <p:cNvGrpSpPr/>
          <p:nvPr/>
        </p:nvGrpSpPr>
        <p:grpSpPr>
          <a:xfrm>
            <a:off x="3954671" y="2770984"/>
            <a:ext cx="7696774" cy="1611402"/>
            <a:chOff x="3954671" y="2770984"/>
            <a:chExt cx="7696774" cy="1611402"/>
          </a:xfrm>
        </p:grpSpPr>
        <p:grpSp>
          <p:nvGrpSpPr>
            <p:cNvPr id="5" name="Group 4">
              <a:extLst>
                <a:ext uri="{FF2B5EF4-FFF2-40B4-BE49-F238E27FC236}">
                  <a16:creationId xmlns:a16="http://schemas.microsoft.com/office/drawing/2014/main" id="{79E989F3-EA4C-7E47-801E-2273E78A0D67}"/>
                </a:ext>
              </a:extLst>
            </p:cNvPr>
            <p:cNvGrpSpPr/>
            <p:nvPr/>
          </p:nvGrpSpPr>
          <p:grpSpPr>
            <a:xfrm>
              <a:off x="4243982" y="2770984"/>
              <a:ext cx="2691529" cy="1072438"/>
              <a:chOff x="2335669" y="2731227"/>
              <a:chExt cx="2691529" cy="1072438"/>
            </a:xfrm>
          </p:grpSpPr>
          <p:grpSp>
            <p:nvGrpSpPr>
              <p:cNvPr id="263" name="Group 262">
                <a:extLst>
                  <a:ext uri="{FF2B5EF4-FFF2-40B4-BE49-F238E27FC236}">
                    <a16:creationId xmlns:a16="http://schemas.microsoft.com/office/drawing/2014/main" id="{29C4AA4F-9EB8-1848-8793-F6CDF1CD0D68}"/>
                  </a:ext>
                </a:extLst>
              </p:cNvPr>
              <p:cNvGrpSpPr/>
              <p:nvPr/>
            </p:nvGrpSpPr>
            <p:grpSpPr>
              <a:xfrm>
                <a:off x="3847708" y="2731227"/>
                <a:ext cx="1179490" cy="644795"/>
                <a:chOff x="2714347" y="4114405"/>
                <a:chExt cx="1179490" cy="644795"/>
              </a:xfrm>
            </p:grpSpPr>
            <p:cxnSp>
              <p:nvCxnSpPr>
                <p:cNvPr id="264" name="Straight Arrow Connector 263">
                  <a:extLst>
                    <a:ext uri="{FF2B5EF4-FFF2-40B4-BE49-F238E27FC236}">
                      <a16:creationId xmlns:a16="http://schemas.microsoft.com/office/drawing/2014/main" id="{E3F5CF1B-09D1-CC47-B116-7240726371D9}"/>
                    </a:ext>
                  </a:extLst>
                </p:cNvPr>
                <p:cNvCxnSpPr>
                  <a:cxnSpLocks/>
                </p:cNvCxnSpPr>
                <p:nvPr/>
              </p:nvCxnSpPr>
              <p:spPr>
                <a:xfrm>
                  <a:off x="2993162" y="4665600"/>
                  <a:ext cx="542038"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TextBox 265">
                  <a:extLst>
                    <a:ext uri="{FF2B5EF4-FFF2-40B4-BE49-F238E27FC236}">
                      <a16:creationId xmlns:a16="http://schemas.microsoft.com/office/drawing/2014/main" id="{3059E882-1BA5-064B-9CE1-43F225240291}"/>
                    </a:ext>
                  </a:extLst>
                </p:cNvPr>
                <p:cNvSpPr txBox="1"/>
                <p:nvPr/>
              </p:nvSpPr>
              <p:spPr>
                <a:xfrm>
                  <a:off x="2714347" y="4114405"/>
                  <a:ext cx="1179490" cy="400110"/>
                </a:xfrm>
                <a:prstGeom prst="rect">
                  <a:avLst/>
                </a:prstGeom>
                <a:solidFill>
                  <a:schemeClr val="bg1"/>
                </a:solidFill>
              </p:spPr>
              <p:txBody>
                <a:bodyPr wrap="none" rtlCol="0">
                  <a:spAutoFit/>
                </a:bodyPr>
                <a:lstStyle/>
                <a:p>
                  <a:r>
                    <a:rPr lang="pt-BR" sz="2000" i="1" dirty="0"/>
                    <a:t>r</a:t>
                  </a:r>
                  <a:r>
                    <a:rPr lang="pt-BR" sz="2000" dirty="0"/>
                    <a:t> CRC bits</a:t>
                  </a:r>
                </a:p>
              </p:txBody>
            </p:sp>
            <p:cxnSp>
              <p:nvCxnSpPr>
                <p:cNvPr id="267" name="Straight Connector 266">
                  <a:extLst>
                    <a:ext uri="{FF2B5EF4-FFF2-40B4-BE49-F238E27FC236}">
                      <a16:creationId xmlns:a16="http://schemas.microsoft.com/office/drawing/2014/main" id="{176F67FC-CEC0-E145-8840-3B220D064D41}"/>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2" name="Group 281">
                <a:extLst>
                  <a:ext uri="{FF2B5EF4-FFF2-40B4-BE49-F238E27FC236}">
                    <a16:creationId xmlns:a16="http://schemas.microsoft.com/office/drawing/2014/main" id="{133DDAB8-AED0-B44C-B8AA-A792E69DA7CC}"/>
                  </a:ext>
                </a:extLst>
              </p:cNvPr>
              <p:cNvGrpSpPr/>
              <p:nvPr/>
            </p:nvGrpSpPr>
            <p:grpSpPr>
              <a:xfrm>
                <a:off x="2491075" y="3061148"/>
                <a:ext cx="1941180" cy="400110"/>
                <a:chOff x="1912047" y="4446000"/>
                <a:chExt cx="1941180" cy="400110"/>
              </a:xfrm>
            </p:grpSpPr>
            <p:cxnSp>
              <p:nvCxnSpPr>
                <p:cNvPr id="290" name="Straight Arrow Connector 289">
                  <a:extLst>
                    <a:ext uri="{FF2B5EF4-FFF2-40B4-BE49-F238E27FC236}">
                      <a16:creationId xmlns:a16="http://schemas.microsoft.com/office/drawing/2014/main" id="{B73F57ED-8511-DE46-AFFF-EB1F2B4DD081}"/>
                    </a:ext>
                  </a:extLst>
                </p:cNvPr>
                <p:cNvCxnSpPr>
                  <a:cxnSpLocks/>
                </p:cNvCxnSpPr>
                <p:nvPr/>
              </p:nvCxnSpPr>
              <p:spPr>
                <a:xfrm>
                  <a:off x="1914638" y="4665600"/>
                  <a:ext cx="1620562"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1" name="Rectangle 290">
                  <a:extLst>
                    <a:ext uri="{FF2B5EF4-FFF2-40B4-BE49-F238E27FC236}">
                      <a16:creationId xmlns:a16="http://schemas.microsoft.com/office/drawing/2014/main" id="{9CC71E42-351B-7D48-A76A-31DFD4155837}"/>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92" name="TextBox 291">
                  <a:extLst>
                    <a:ext uri="{FF2B5EF4-FFF2-40B4-BE49-F238E27FC236}">
                      <a16:creationId xmlns:a16="http://schemas.microsoft.com/office/drawing/2014/main" id="{9CB76609-999D-2D49-9C0A-E32FE50AF48D}"/>
                    </a:ext>
                  </a:extLst>
                </p:cNvPr>
                <p:cNvSpPr txBox="1"/>
                <p:nvPr/>
              </p:nvSpPr>
              <p:spPr>
                <a:xfrm>
                  <a:off x="2088000" y="4446000"/>
                  <a:ext cx="1765227" cy="400110"/>
                </a:xfrm>
                <a:prstGeom prst="rect">
                  <a:avLst/>
                </a:prstGeom>
                <a:solidFill>
                  <a:schemeClr val="bg1"/>
                </a:solidFill>
              </p:spPr>
              <p:txBody>
                <a:bodyPr wrap="none" rtlCol="0">
                  <a:spAutoFit/>
                </a:bodyPr>
                <a:lstStyle/>
                <a:p>
                  <a:r>
                    <a:rPr lang="pt-BR" sz="2000" dirty="0"/>
                    <a:t>d bits de dados</a:t>
                  </a:r>
                </a:p>
              </p:txBody>
            </p:sp>
            <p:cxnSp>
              <p:nvCxnSpPr>
                <p:cNvPr id="293" name="Straight Connector 292">
                  <a:extLst>
                    <a:ext uri="{FF2B5EF4-FFF2-40B4-BE49-F238E27FC236}">
                      <a16:creationId xmlns:a16="http://schemas.microsoft.com/office/drawing/2014/main" id="{E22D3181-9FAA-B541-A443-8DF2B83F5119}"/>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241989A3-AA8F-EB4B-B54B-64685377702A}"/>
                    </a:ext>
                  </a:extLst>
                </p:cNvPr>
                <p:cNvCxnSpPr/>
                <p:nvPr/>
              </p:nvCxnSpPr>
              <p:spPr>
                <a:xfrm>
                  <a:off x="1912047"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E8DCF7DE-A8C5-3A48-A607-43071E3845EB}"/>
                  </a:ext>
                </a:extLst>
              </p:cNvPr>
              <p:cNvGrpSpPr/>
              <p:nvPr/>
            </p:nvGrpSpPr>
            <p:grpSpPr>
              <a:xfrm>
                <a:off x="2335669" y="3342000"/>
                <a:ext cx="2325599" cy="461665"/>
                <a:chOff x="1904400" y="5143043"/>
                <a:chExt cx="2325599" cy="461665"/>
              </a:xfrm>
            </p:grpSpPr>
            <p:sp>
              <p:nvSpPr>
                <p:cNvPr id="269" name="Rectangle 268">
                  <a:extLst>
                    <a:ext uri="{FF2B5EF4-FFF2-40B4-BE49-F238E27FC236}">
                      <a16:creationId xmlns:a16="http://schemas.microsoft.com/office/drawing/2014/main" id="{F9356EE8-B88E-354C-B22C-C3AE0C4CCEC0}"/>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70" name="TextBox 269">
                  <a:extLst>
                    <a:ext uri="{FF2B5EF4-FFF2-40B4-BE49-F238E27FC236}">
                      <a16:creationId xmlns:a16="http://schemas.microsoft.com/office/drawing/2014/main" id="{8C616664-1678-F94A-9D03-7836F153E4E8}"/>
                    </a:ext>
                  </a:extLst>
                </p:cNvPr>
                <p:cNvSpPr txBox="1"/>
                <p:nvPr/>
              </p:nvSpPr>
              <p:spPr>
                <a:xfrm>
                  <a:off x="2617147" y="5171947"/>
                  <a:ext cx="341760" cy="400110"/>
                </a:xfrm>
                <a:prstGeom prst="rect">
                  <a:avLst/>
                </a:prstGeom>
                <a:noFill/>
              </p:spPr>
              <p:txBody>
                <a:bodyPr wrap="none" rtlCol="0">
                  <a:spAutoFit/>
                </a:bodyPr>
                <a:lstStyle/>
                <a:p>
                  <a:r>
                    <a:rPr lang="pt-BR" sz="2000" dirty="0"/>
                    <a:t>D</a:t>
                  </a:r>
                  <a:endParaRPr lang="pt-BR" dirty="0"/>
                </a:p>
              </p:txBody>
            </p:sp>
            <p:sp>
              <p:nvSpPr>
                <p:cNvPr id="271" name="TextBox 270">
                  <a:extLst>
                    <a:ext uri="{FF2B5EF4-FFF2-40B4-BE49-F238E27FC236}">
                      <a16:creationId xmlns:a16="http://schemas.microsoft.com/office/drawing/2014/main" id="{8C3ABF98-D5C1-734D-9F57-D1EEEEBAFD1C}"/>
                    </a:ext>
                  </a:extLst>
                </p:cNvPr>
                <p:cNvSpPr txBox="1"/>
                <p:nvPr/>
              </p:nvSpPr>
              <p:spPr>
                <a:xfrm>
                  <a:off x="3708874" y="5143043"/>
                  <a:ext cx="351378" cy="461665"/>
                </a:xfrm>
                <a:prstGeom prst="rect">
                  <a:avLst/>
                </a:prstGeom>
                <a:noFill/>
              </p:spPr>
              <p:txBody>
                <a:bodyPr wrap="none" rtlCol="0">
                  <a:spAutoFit/>
                </a:bodyPr>
                <a:lstStyle/>
                <a:p>
                  <a:r>
                    <a:rPr lang="pt-BR" sz="2400" dirty="0">
                      <a:solidFill>
                        <a:srgbClr val="C00000"/>
                      </a:solidFill>
                    </a:rPr>
                    <a:t>R</a:t>
                  </a:r>
                  <a:endParaRPr lang="pt-BR" sz="2000" dirty="0">
                    <a:solidFill>
                      <a:srgbClr val="C00000"/>
                    </a:solidFill>
                  </a:endParaRPr>
                </a:p>
              </p:txBody>
            </p:sp>
            <p:cxnSp>
              <p:nvCxnSpPr>
                <p:cNvPr id="272" name="Straight Connector 271">
                  <a:extLst>
                    <a:ext uri="{FF2B5EF4-FFF2-40B4-BE49-F238E27FC236}">
                      <a16:creationId xmlns:a16="http://schemas.microsoft.com/office/drawing/2014/main" id="{693A86FD-0E91-F84C-AD1B-5E7BF4B8B76C}"/>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5" name="Group 24">
              <a:extLst>
                <a:ext uri="{FF2B5EF4-FFF2-40B4-BE49-F238E27FC236}">
                  <a16:creationId xmlns:a16="http://schemas.microsoft.com/office/drawing/2014/main" id="{BD5FE7C0-449C-C24C-94F1-976D8F7F07BD}"/>
                </a:ext>
              </a:extLst>
            </p:cNvPr>
            <p:cNvGrpSpPr/>
            <p:nvPr/>
          </p:nvGrpSpPr>
          <p:grpSpPr>
            <a:xfrm>
              <a:off x="3954671" y="3896138"/>
              <a:ext cx="2934586" cy="486248"/>
              <a:chOff x="8759687" y="3087756"/>
              <a:chExt cx="2934586" cy="486248"/>
            </a:xfrm>
          </p:grpSpPr>
          <p:sp>
            <p:nvSpPr>
              <p:cNvPr id="10" name="TextBox 9">
                <a:extLst>
                  <a:ext uri="{FF2B5EF4-FFF2-40B4-BE49-F238E27FC236}">
                    <a16:creationId xmlns:a16="http://schemas.microsoft.com/office/drawing/2014/main" id="{882DC7EC-5CAB-E046-AF27-F4F1BE4C8967}"/>
                  </a:ext>
                </a:extLst>
              </p:cNvPr>
              <p:cNvSpPr txBox="1"/>
              <p:nvPr/>
            </p:nvSpPr>
            <p:spPr>
              <a:xfrm>
                <a:off x="8759687" y="3087756"/>
                <a:ext cx="2934586" cy="461665"/>
              </a:xfrm>
              <a:prstGeom prst="rect">
                <a:avLst/>
              </a:prstGeom>
              <a:noFill/>
            </p:spPr>
            <p:txBody>
              <a:bodyPr wrap="none" rtlCol="0">
                <a:spAutoFit/>
              </a:bodyPr>
              <a:lstStyle/>
              <a:p>
                <a:r>
                  <a:rPr lang="pt-BR" sz="2400" dirty="0"/>
                  <a:t>&lt;D,R&gt; = D  2</a:t>
                </a:r>
                <a:r>
                  <a:rPr lang="pt-BR" sz="2400" baseline="30000" dirty="0"/>
                  <a:t>r</a:t>
                </a:r>
                <a:r>
                  <a:rPr lang="pt-BR" sz="2400" dirty="0"/>
                  <a:t>   XOR  R  </a:t>
                </a:r>
              </a:p>
            </p:txBody>
          </p:sp>
          <p:sp>
            <p:nvSpPr>
              <p:cNvPr id="295" name="TextBox 294">
                <a:extLst>
                  <a:ext uri="{FF2B5EF4-FFF2-40B4-BE49-F238E27FC236}">
                    <a16:creationId xmlns:a16="http://schemas.microsoft.com/office/drawing/2014/main" id="{5679D954-E2CF-FE4F-B7E7-75DBBBD56E8B}"/>
                  </a:ext>
                </a:extLst>
              </p:cNvPr>
              <p:cNvSpPr txBox="1"/>
              <p:nvPr/>
            </p:nvSpPr>
            <p:spPr>
              <a:xfrm>
                <a:off x="9972262" y="3173894"/>
                <a:ext cx="312906" cy="400110"/>
              </a:xfrm>
              <a:prstGeom prst="rect">
                <a:avLst/>
              </a:prstGeom>
              <a:noFill/>
            </p:spPr>
            <p:txBody>
              <a:bodyPr wrap="none" rtlCol="0">
                <a:spAutoFit/>
              </a:bodyPr>
              <a:lstStyle/>
              <a:p>
                <a:r>
                  <a:rPr lang="pt-BR" sz="2000" dirty="0"/>
                  <a:t>*</a:t>
                </a:r>
              </a:p>
            </p:txBody>
          </p:sp>
        </p:grpSp>
        <p:grpSp>
          <p:nvGrpSpPr>
            <p:cNvPr id="31" name="Group 30">
              <a:extLst>
                <a:ext uri="{FF2B5EF4-FFF2-40B4-BE49-F238E27FC236}">
                  <a16:creationId xmlns:a16="http://schemas.microsoft.com/office/drawing/2014/main" id="{554CC24E-9903-3249-AB6B-172ECE48D762}"/>
                </a:ext>
              </a:extLst>
            </p:cNvPr>
            <p:cNvGrpSpPr/>
            <p:nvPr/>
          </p:nvGrpSpPr>
          <p:grpSpPr>
            <a:xfrm>
              <a:off x="6791741" y="3405809"/>
              <a:ext cx="4859704" cy="945369"/>
              <a:chOff x="7030279" y="3405809"/>
              <a:chExt cx="4859704" cy="945369"/>
            </a:xfrm>
          </p:grpSpPr>
          <p:sp>
            <p:nvSpPr>
              <p:cNvPr id="28" name="TextBox 27">
                <a:extLst>
                  <a:ext uri="{FF2B5EF4-FFF2-40B4-BE49-F238E27FC236}">
                    <a16:creationId xmlns:a16="http://schemas.microsoft.com/office/drawing/2014/main" id="{78932362-DCB4-EB40-9B1C-58CF349F31F1}"/>
                  </a:ext>
                </a:extLst>
              </p:cNvPr>
              <p:cNvSpPr txBox="1"/>
              <p:nvPr/>
            </p:nvSpPr>
            <p:spPr>
              <a:xfrm>
                <a:off x="8242853" y="3405809"/>
                <a:ext cx="1975349" cy="461665"/>
              </a:xfrm>
              <a:prstGeom prst="rect">
                <a:avLst/>
              </a:prstGeom>
              <a:noFill/>
            </p:spPr>
            <p:txBody>
              <a:bodyPr wrap="none" rtlCol="0">
                <a:spAutoFit/>
              </a:bodyPr>
              <a:lstStyle/>
              <a:p>
                <a:r>
                  <a:rPr lang="pt-BR" sz="2400" dirty="0">
                    <a:solidFill>
                      <a:srgbClr val="0000A8"/>
                    </a:solidFill>
                  </a:rPr>
                  <a:t>padrão de bits</a:t>
                </a:r>
              </a:p>
            </p:txBody>
          </p:sp>
          <p:sp>
            <p:nvSpPr>
              <p:cNvPr id="296" name="TextBox 295">
                <a:extLst>
                  <a:ext uri="{FF2B5EF4-FFF2-40B4-BE49-F238E27FC236}">
                    <a16:creationId xmlns:a16="http://schemas.microsoft.com/office/drawing/2014/main" id="{D334B737-73F4-0C4A-860A-265D4A3D7E47}"/>
                  </a:ext>
                </a:extLst>
              </p:cNvPr>
              <p:cNvSpPr txBox="1"/>
              <p:nvPr/>
            </p:nvSpPr>
            <p:spPr>
              <a:xfrm>
                <a:off x="8236226" y="3889513"/>
                <a:ext cx="3653757" cy="461665"/>
              </a:xfrm>
              <a:prstGeom prst="rect">
                <a:avLst/>
              </a:prstGeom>
              <a:noFill/>
            </p:spPr>
            <p:txBody>
              <a:bodyPr wrap="none" rtlCol="0">
                <a:spAutoFit/>
              </a:bodyPr>
              <a:lstStyle/>
              <a:p>
                <a:r>
                  <a:rPr lang="pt-BR" sz="2400" dirty="0">
                    <a:solidFill>
                      <a:srgbClr val="0000A8"/>
                    </a:solidFill>
                  </a:rPr>
                  <a:t>fórmula para padrão de bits</a:t>
                </a:r>
              </a:p>
            </p:txBody>
          </p:sp>
          <p:cxnSp>
            <p:nvCxnSpPr>
              <p:cNvPr id="30" name="Straight Connector 29">
                <a:extLst>
                  <a:ext uri="{FF2B5EF4-FFF2-40B4-BE49-F238E27FC236}">
                    <a16:creationId xmlns:a16="http://schemas.microsoft.com/office/drawing/2014/main" id="{B13443DA-FCD3-914F-8EC2-A5BA2DA70B77}"/>
                  </a:ext>
                </a:extLst>
              </p:cNvPr>
              <p:cNvCxnSpPr/>
              <p:nvPr/>
            </p:nvCxnSpPr>
            <p:spPr>
              <a:xfrm>
                <a:off x="7050157" y="4134678"/>
                <a:ext cx="119269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B1D8A448-DD38-3A4F-8E01-5FD4EA57EB3C}"/>
                  </a:ext>
                </a:extLst>
              </p:cNvPr>
              <p:cNvCxnSpPr/>
              <p:nvPr/>
            </p:nvCxnSpPr>
            <p:spPr>
              <a:xfrm>
                <a:off x="7030279" y="3637722"/>
                <a:ext cx="1192695"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34" name="Oval 33">
            <a:extLst>
              <a:ext uri="{FF2B5EF4-FFF2-40B4-BE49-F238E27FC236}">
                <a16:creationId xmlns:a16="http://schemas.microsoft.com/office/drawing/2014/main" id="{FD6E8185-57C7-7740-94E5-A560594E8B00}"/>
              </a:ext>
            </a:extLst>
          </p:cNvPr>
          <p:cNvSpPr/>
          <p:nvPr/>
        </p:nvSpPr>
        <p:spPr>
          <a:xfrm>
            <a:off x="5864088" y="3260035"/>
            <a:ext cx="715617" cy="715617"/>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Tree>
    <p:extLst>
      <p:ext uri="{BB962C8B-B14F-4D97-AF65-F5344CB8AC3E}">
        <p14:creationId xmlns:p14="http://schemas.microsoft.com/office/powerpoint/2010/main" val="1550714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9"/>
                                        </p:tgtEl>
                                        <p:attrNameLst>
                                          <p:attrName>style.visibility</p:attrName>
                                        </p:attrNameLst>
                                      </p:cBhvr>
                                      <p:to>
                                        <p:strVal val="visible"/>
                                      </p:to>
                                    </p:set>
                                    <p:animEffect transition="in" filter="dissolve">
                                      <p:cBhvr>
                                        <p:cTn id="12" dur="500"/>
                                        <p:tgtEl>
                                          <p:spTgt spid="25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dissolve">
                                      <p:cBhvr>
                                        <p:cTn id="1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P spid="3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17</a:t>
            </a:fld>
            <a:endParaRPr lang="pt-BR" dirty="0"/>
          </a:p>
        </p:txBody>
      </p:sp>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pt-BR" altLang="en-US" dirty="0" err="1">
                <a:cs typeface="Calibri" panose="020F0502020204030204" pitchFamily="34" charset="0"/>
              </a:rPr>
              <a:t>Cyclic</a:t>
            </a:r>
            <a:r>
              <a:rPr lang="pt-BR" altLang="en-US" dirty="0">
                <a:cs typeface="Calibri" panose="020F0502020204030204" pitchFamily="34" charset="0"/>
              </a:rPr>
              <a:t> </a:t>
            </a:r>
            <a:r>
              <a:rPr lang="pt-BR" altLang="en-US" dirty="0" err="1">
                <a:cs typeface="Calibri" panose="020F0502020204030204" pitchFamily="34" charset="0"/>
              </a:rPr>
              <a:t>Redundancy</a:t>
            </a:r>
            <a:r>
              <a:rPr lang="pt-BR" altLang="en-US" dirty="0">
                <a:cs typeface="Calibri" panose="020F0502020204030204" pitchFamily="34" charset="0"/>
              </a:rPr>
              <a:t> </a:t>
            </a:r>
            <a:r>
              <a:rPr lang="pt-BR" altLang="en-US" dirty="0" err="1">
                <a:cs typeface="Calibri" panose="020F0502020204030204" pitchFamily="34" charset="0"/>
              </a:rPr>
              <a:t>Check</a:t>
            </a:r>
            <a:r>
              <a:rPr lang="pt-BR" altLang="en-US" dirty="0">
                <a:cs typeface="Calibri" panose="020F0502020204030204" pitchFamily="34" charset="0"/>
              </a:rPr>
              <a:t> (CRC): exemplo</a:t>
            </a:r>
            <a:endParaRPr lang="pt-BR" sz="4400" dirty="0"/>
          </a:p>
        </p:txBody>
      </p:sp>
      <p:sp>
        <p:nvSpPr>
          <p:cNvPr id="33" name="Rectangle 4">
            <a:extLst>
              <a:ext uri="{FF2B5EF4-FFF2-40B4-BE49-F238E27FC236}">
                <a16:creationId xmlns:a16="http://schemas.microsoft.com/office/drawing/2014/main" id="{E9268402-B537-304A-80D7-4F08E8DE947C}"/>
              </a:ext>
            </a:extLst>
          </p:cNvPr>
          <p:cNvSpPr txBox="1">
            <a:spLocks noChangeArrowheads="1"/>
          </p:cNvSpPr>
          <p:nvPr/>
        </p:nvSpPr>
        <p:spPr>
          <a:xfrm>
            <a:off x="753303" y="1408043"/>
            <a:ext cx="4984888" cy="10442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75000"/>
              </a:lnSpc>
              <a:buFont typeface="Wingdings" charset="0"/>
              <a:buNone/>
              <a:defRPr/>
            </a:pPr>
            <a:r>
              <a:rPr lang="pt-BR" dirty="0">
                <a:solidFill>
                  <a:srgbClr val="000099"/>
                </a:solidFill>
              </a:rPr>
              <a:t>Queremos computar R tal que:</a:t>
            </a:r>
            <a:endParaRPr lang="pt-BR" sz="3200" dirty="0">
              <a:solidFill>
                <a:srgbClr val="000099"/>
              </a:solidFill>
            </a:endParaRPr>
          </a:p>
          <a:p>
            <a:pPr lvl="1">
              <a:lnSpc>
                <a:spcPct val="75000"/>
              </a:lnSpc>
              <a:buFont typeface="Wingdings" charset="0"/>
              <a:buNone/>
              <a:defRPr/>
            </a:pPr>
            <a:r>
              <a:rPr lang="pt-BR" sz="2800" i="1" dirty="0"/>
              <a:t>D</a:t>
            </a:r>
            <a:r>
              <a:rPr lang="pt-BR" sz="2800" i="1" baseline="26000" dirty="0"/>
              <a:t>.</a:t>
            </a:r>
            <a:r>
              <a:rPr lang="pt-BR" sz="2800" i="1" dirty="0"/>
              <a:t>2</a:t>
            </a:r>
            <a:r>
              <a:rPr lang="pt-BR" sz="2800" i="1" baseline="30000" dirty="0"/>
              <a:t>r</a:t>
            </a:r>
            <a:r>
              <a:rPr lang="pt-BR" sz="2800" i="1" dirty="0"/>
              <a:t>  XOR  R = </a:t>
            </a:r>
            <a:r>
              <a:rPr lang="pt-BR" sz="2800" i="1" dirty="0" err="1"/>
              <a:t>nG</a:t>
            </a:r>
            <a:endParaRPr lang="pt-BR" sz="2800" i="1" dirty="0"/>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pt-BR" sz="1400" dirty="0"/>
              <a:t>* Confira os exercícios interativos online para mais exemplos: h</a:t>
            </a:r>
            <a:r>
              <a:rPr lang="pt-BR" sz="1200" dirty="0"/>
              <a:t>ttp://gaia.cs.umass.edu/kurose_ross/interactive/</a:t>
            </a:r>
          </a:p>
        </p:txBody>
      </p:sp>
      <p:grpSp>
        <p:nvGrpSpPr>
          <p:cNvPr id="13" name="Group 12">
            <a:extLst>
              <a:ext uri="{FF2B5EF4-FFF2-40B4-BE49-F238E27FC236}">
                <a16:creationId xmlns:a16="http://schemas.microsoft.com/office/drawing/2014/main" id="{219F3C04-8A75-924D-8CE9-D51AC0954E3F}"/>
              </a:ext>
            </a:extLst>
          </p:cNvPr>
          <p:cNvGrpSpPr/>
          <p:nvPr/>
        </p:nvGrpSpPr>
        <p:grpSpPr>
          <a:xfrm>
            <a:off x="2257778" y="4855987"/>
            <a:ext cx="2314222" cy="830997"/>
            <a:chOff x="2257778" y="4359275"/>
            <a:chExt cx="2314222" cy="830997"/>
          </a:xfrm>
        </p:grpSpPr>
        <p:sp>
          <p:nvSpPr>
            <p:cNvPr id="37" name="Text Box 6">
              <a:extLst>
                <a:ext uri="{FF2B5EF4-FFF2-40B4-BE49-F238E27FC236}">
                  <a16:creationId xmlns:a16="http://schemas.microsoft.com/office/drawing/2014/main" id="{0D2B5DE6-30BC-384D-967C-0752A15E6049}"/>
                </a:ext>
              </a:extLst>
            </p:cNvPr>
            <p:cNvSpPr txBox="1">
              <a:spLocks noChangeArrowheads="1"/>
            </p:cNvSpPr>
            <p:nvPr/>
          </p:nvSpPr>
          <p:spPr bwMode="auto">
            <a:xfrm>
              <a:off x="3184939" y="4359275"/>
              <a:ext cx="1336675" cy="8309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pt-BR" sz="2400" dirty="0">
                  <a:latin typeface="Arial" charset="0"/>
                  <a:cs typeface="+mn-cs"/>
                </a:rPr>
                <a:t>D</a:t>
              </a:r>
              <a:r>
                <a:rPr lang="pt-BR" sz="2400" baseline="26000" dirty="0">
                  <a:latin typeface="Arial" charset="0"/>
                  <a:cs typeface="+mn-cs"/>
                </a:rPr>
                <a:t>.</a:t>
              </a:r>
              <a:r>
                <a:rPr lang="pt-BR" sz="2400" dirty="0">
                  <a:latin typeface="Arial" charset="0"/>
                  <a:cs typeface="+mn-cs"/>
                </a:rPr>
                <a:t>2</a:t>
              </a:r>
              <a:r>
                <a:rPr lang="pt-BR" sz="2400" baseline="30000" dirty="0">
                  <a:latin typeface="Arial" charset="0"/>
                  <a:cs typeface="+mn-cs"/>
                </a:rPr>
                <a:t>r</a:t>
              </a:r>
            </a:p>
            <a:p>
              <a:pPr algn="ctr">
                <a:defRPr/>
              </a:pPr>
              <a:r>
                <a:rPr lang="pt-BR" sz="2400" dirty="0">
                  <a:latin typeface="Arial" charset="0"/>
                  <a:cs typeface="+mn-cs"/>
                </a:rPr>
                <a:t>G</a:t>
              </a:r>
            </a:p>
          </p:txBody>
        </p:sp>
        <p:sp>
          <p:nvSpPr>
            <p:cNvPr id="38" name="Line 7">
              <a:extLst>
                <a:ext uri="{FF2B5EF4-FFF2-40B4-BE49-F238E27FC236}">
                  <a16:creationId xmlns:a16="http://schemas.microsoft.com/office/drawing/2014/main" id="{7EDB71CD-D11F-5D42-AAAF-99C7646A0A34}"/>
                </a:ext>
              </a:extLst>
            </p:cNvPr>
            <p:cNvSpPr>
              <a:spLocks noChangeShapeType="1"/>
            </p:cNvSpPr>
            <p:nvPr/>
          </p:nvSpPr>
          <p:spPr bwMode="auto">
            <a:xfrm>
              <a:off x="3527839" y="4775200"/>
              <a:ext cx="631825"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40" name="Text Box 5">
              <a:extLst>
                <a:ext uri="{FF2B5EF4-FFF2-40B4-BE49-F238E27FC236}">
                  <a16:creationId xmlns:a16="http://schemas.microsoft.com/office/drawing/2014/main" id="{727CD607-1F6A-FE44-BD7A-6D2EAB93B3E5}"/>
                </a:ext>
              </a:extLst>
            </p:cNvPr>
            <p:cNvSpPr txBox="1">
              <a:spLocks noChangeArrowheads="1"/>
            </p:cNvSpPr>
            <p:nvPr/>
          </p:nvSpPr>
          <p:spPr bwMode="auto">
            <a:xfrm>
              <a:off x="2257778" y="4504911"/>
              <a:ext cx="2314222" cy="4719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2400" dirty="0">
                  <a:latin typeface="Arial" charset="0"/>
                  <a:cs typeface="+mn-cs"/>
                </a:rPr>
                <a:t>R</a:t>
              </a:r>
              <a:r>
                <a:rPr lang="pt-BR" dirty="0">
                  <a:latin typeface="Arial" charset="0"/>
                  <a:cs typeface="+mn-cs"/>
                </a:rPr>
                <a:t> = resto </a:t>
              </a:r>
              <a:r>
                <a:rPr lang="pt-BR" sz="2400" dirty="0">
                  <a:latin typeface="Arial" charset="0"/>
                  <a:cs typeface="+mn-cs"/>
                </a:rPr>
                <a:t>[</a:t>
              </a:r>
              <a:r>
                <a:rPr lang="pt-BR" dirty="0">
                  <a:latin typeface="Arial" charset="0"/>
                  <a:cs typeface="+mn-cs"/>
                </a:rPr>
                <a:t>           </a:t>
              </a:r>
              <a:r>
                <a:rPr lang="pt-BR" sz="2400" dirty="0">
                  <a:latin typeface="Arial" charset="0"/>
                  <a:cs typeface="+mn-cs"/>
                </a:rPr>
                <a:t>]</a:t>
              </a:r>
              <a:endParaRPr lang="pt-BR" dirty="0">
                <a:latin typeface="Arial" charset="0"/>
                <a:cs typeface="+mn-cs"/>
              </a:endParaRPr>
            </a:p>
          </p:txBody>
        </p:sp>
      </p:grpSp>
      <p:sp>
        <p:nvSpPr>
          <p:cNvPr id="101" name="Rectangle 4">
            <a:extLst>
              <a:ext uri="{FF2B5EF4-FFF2-40B4-BE49-F238E27FC236}">
                <a16:creationId xmlns:a16="http://schemas.microsoft.com/office/drawing/2014/main" id="{0277089F-1489-B940-903E-43BA205BCEA6}"/>
              </a:ext>
            </a:extLst>
          </p:cNvPr>
          <p:cNvSpPr txBox="1">
            <a:spLocks noChangeArrowheads="1"/>
          </p:cNvSpPr>
          <p:nvPr/>
        </p:nvSpPr>
        <p:spPr>
          <a:xfrm>
            <a:off x="767158" y="2253170"/>
            <a:ext cx="4984888" cy="877957"/>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117475">
              <a:lnSpc>
                <a:spcPct val="75000"/>
              </a:lnSpc>
              <a:buFont typeface="Wingdings" charset="0"/>
              <a:buNone/>
              <a:defRPr/>
            </a:pPr>
            <a:r>
              <a:rPr lang="pt-BR" dirty="0">
                <a:solidFill>
                  <a:srgbClr val="000099"/>
                </a:solidFill>
              </a:rPr>
              <a:t>...ou equivalentemente </a:t>
            </a:r>
            <a:r>
              <a:rPr lang="pt-BR" sz="2200" dirty="0">
                <a:solidFill>
                  <a:srgbClr val="000099"/>
                </a:solidFill>
              </a:rPr>
              <a:t>(XOR R em ambos os lados):</a:t>
            </a:r>
            <a:endParaRPr lang="pt-BR" sz="3200" dirty="0">
              <a:solidFill>
                <a:srgbClr val="000099"/>
              </a:solidFill>
            </a:endParaRPr>
          </a:p>
          <a:p>
            <a:pPr lvl="1">
              <a:lnSpc>
                <a:spcPct val="75000"/>
              </a:lnSpc>
              <a:buFont typeface="Wingdings" charset="0"/>
              <a:buNone/>
              <a:defRPr/>
            </a:pPr>
            <a:r>
              <a:rPr lang="pt-BR" sz="2800" i="1" dirty="0"/>
              <a:t>D</a:t>
            </a:r>
            <a:r>
              <a:rPr lang="pt-BR" sz="2800" i="1" baseline="26000" dirty="0"/>
              <a:t>.</a:t>
            </a:r>
            <a:r>
              <a:rPr lang="pt-BR" sz="2800" i="1" dirty="0"/>
              <a:t>2</a:t>
            </a:r>
            <a:r>
              <a:rPr lang="pt-BR" sz="2800" i="1" baseline="30000" dirty="0"/>
              <a:t>r</a:t>
            </a:r>
            <a:r>
              <a:rPr lang="pt-BR" sz="2800" i="1" dirty="0"/>
              <a:t> = </a:t>
            </a:r>
            <a:r>
              <a:rPr lang="pt-BR" sz="2800" i="1" dirty="0" err="1"/>
              <a:t>nG</a:t>
            </a:r>
            <a:r>
              <a:rPr lang="pt-BR" sz="2800" i="1" dirty="0"/>
              <a:t>  XOR  R </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5" y="3126007"/>
            <a:ext cx="4984888" cy="15873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117475">
              <a:lnSpc>
                <a:spcPct val="75000"/>
              </a:lnSpc>
              <a:buFont typeface="Wingdings" charset="0"/>
              <a:buNone/>
              <a:defRPr/>
            </a:pPr>
            <a:r>
              <a:rPr lang="pt-BR" dirty="0">
                <a:solidFill>
                  <a:srgbClr val="000099"/>
                </a:solidFill>
              </a:rPr>
              <a:t>...o que significa:</a:t>
            </a:r>
            <a:endParaRPr lang="pt-BR" dirty="0"/>
          </a:p>
          <a:p>
            <a:pPr marL="457200" indent="-234950">
              <a:lnSpc>
                <a:spcPct val="75000"/>
              </a:lnSpc>
              <a:buFont typeface="Wingdings" charset="0"/>
              <a:buNone/>
              <a:defRPr/>
            </a:pPr>
            <a:r>
              <a:rPr lang="pt-BR" dirty="0"/>
              <a:t>   se dividirmos D</a:t>
            </a:r>
            <a:r>
              <a:rPr lang="pt-BR" baseline="26000" dirty="0"/>
              <a:t>.</a:t>
            </a:r>
            <a:r>
              <a:rPr lang="pt-BR" dirty="0"/>
              <a:t>2</a:t>
            </a:r>
            <a:r>
              <a:rPr lang="pt-BR" baseline="30000" dirty="0"/>
              <a:t>r</a:t>
            </a:r>
            <a:r>
              <a:rPr lang="pt-BR" dirty="0"/>
              <a:t> por G, queremos o resto R que satisfaça:</a:t>
            </a:r>
            <a:endParaRPr lang="pt-BR" sz="3200" dirty="0"/>
          </a:p>
        </p:txBody>
      </p:sp>
      <p:sp>
        <p:nvSpPr>
          <p:cNvPr id="103" name="TextBox 102">
            <a:extLst>
              <a:ext uri="{FF2B5EF4-FFF2-40B4-BE49-F238E27FC236}">
                <a16:creationId xmlns:a16="http://schemas.microsoft.com/office/drawing/2014/main" id="{C709EF1B-AB47-6D41-949D-2E4338243C54}"/>
              </a:ext>
            </a:extLst>
          </p:cNvPr>
          <p:cNvSpPr txBox="1"/>
          <p:nvPr/>
        </p:nvSpPr>
        <p:spPr>
          <a:xfrm>
            <a:off x="7679634" y="2146851"/>
            <a:ext cx="1220206" cy="461665"/>
          </a:xfrm>
          <a:prstGeom prst="rect">
            <a:avLst/>
          </a:prstGeom>
          <a:noFill/>
        </p:spPr>
        <p:txBody>
          <a:bodyPr wrap="none" rtlCol="0">
            <a:spAutoFit/>
          </a:bodyPr>
          <a:lstStyle/>
          <a:p>
            <a:r>
              <a:rPr lang="pt-BR" sz="2400" dirty="0"/>
              <a:t>1  0  0  1</a:t>
            </a:r>
          </a:p>
        </p:txBody>
      </p:sp>
      <p:sp>
        <p:nvSpPr>
          <p:cNvPr id="104" name="TextBox 103">
            <a:extLst>
              <a:ext uri="{FF2B5EF4-FFF2-40B4-BE49-F238E27FC236}">
                <a16:creationId xmlns:a16="http://schemas.microsoft.com/office/drawing/2014/main" id="{835AA9A8-6F10-FC46-8C63-1F24C136BDC7}"/>
              </a:ext>
            </a:extLst>
          </p:cNvPr>
          <p:cNvSpPr txBox="1"/>
          <p:nvPr/>
        </p:nvSpPr>
        <p:spPr>
          <a:xfrm>
            <a:off x="8249478" y="3041373"/>
            <a:ext cx="1220206" cy="461665"/>
          </a:xfrm>
          <a:prstGeom prst="rect">
            <a:avLst/>
          </a:prstGeom>
          <a:noFill/>
        </p:spPr>
        <p:txBody>
          <a:bodyPr wrap="none" rtlCol="0">
            <a:spAutoFit/>
          </a:bodyPr>
          <a:lstStyle/>
          <a:p>
            <a:r>
              <a:rPr lang="pt-BR" sz="2400" dirty="0"/>
              <a:t>1  0  1  0</a:t>
            </a:r>
          </a:p>
        </p:txBody>
      </p:sp>
      <p:sp>
        <p:nvSpPr>
          <p:cNvPr id="105" name="TextBox 104">
            <a:extLst>
              <a:ext uri="{FF2B5EF4-FFF2-40B4-BE49-F238E27FC236}">
                <a16:creationId xmlns:a16="http://schemas.microsoft.com/office/drawing/2014/main" id="{8EA0B225-9161-C044-9CCB-C8A2548A0D0E}"/>
              </a:ext>
            </a:extLst>
          </p:cNvPr>
          <p:cNvSpPr txBox="1"/>
          <p:nvPr/>
        </p:nvSpPr>
        <p:spPr>
          <a:xfrm>
            <a:off x="8249479" y="2451654"/>
            <a:ext cx="926857" cy="461665"/>
          </a:xfrm>
          <a:prstGeom prst="rect">
            <a:avLst/>
          </a:prstGeom>
          <a:noFill/>
        </p:spPr>
        <p:txBody>
          <a:bodyPr wrap="none" rtlCol="0">
            <a:spAutoFit/>
          </a:bodyPr>
          <a:lstStyle/>
          <a:p>
            <a:r>
              <a:rPr lang="pt-BR" sz="2400" dirty="0"/>
              <a:t>1  0  1</a:t>
            </a:r>
          </a:p>
        </p:txBody>
      </p:sp>
      <p:sp>
        <p:nvSpPr>
          <p:cNvPr id="106" name="TextBox 105">
            <a:extLst>
              <a:ext uri="{FF2B5EF4-FFF2-40B4-BE49-F238E27FC236}">
                <a16:creationId xmlns:a16="http://schemas.microsoft.com/office/drawing/2014/main" id="{C489F494-99AA-074F-8182-D3D7196530B7}"/>
              </a:ext>
            </a:extLst>
          </p:cNvPr>
          <p:cNvSpPr txBox="1"/>
          <p:nvPr/>
        </p:nvSpPr>
        <p:spPr>
          <a:xfrm>
            <a:off x="8262729" y="2756456"/>
            <a:ext cx="926857" cy="461665"/>
          </a:xfrm>
          <a:prstGeom prst="rect">
            <a:avLst/>
          </a:prstGeom>
          <a:noFill/>
        </p:spPr>
        <p:txBody>
          <a:bodyPr wrap="none" rtlCol="0">
            <a:spAutoFit/>
          </a:bodyPr>
          <a:lstStyle/>
          <a:p>
            <a:r>
              <a:rPr lang="pt-BR" sz="2400" dirty="0"/>
              <a:t>0  0  0</a:t>
            </a:r>
          </a:p>
        </p:txBody>
      </p:sp>
      <p:sp>
        <p:nvSpPr>
          <p:cNvPr id="107" name="TextBox 106">
            <a:extLst>
              <a:ext uri="{FF2B5EF4-FFF2-40B4-BE49-F238E27FC236}">
                <a16:creationId xmlns:a16="http://schemas.microsoft.com/office/drawing/2014/main" id="{9DFD980A-60DC-134A-A8B3-E03AA7433300}"/>
              </a:ext>
            </a:extLst>
          </p:cNvPr>
          <p:cNvSpPr txBox="1"/>
          <p:nvPr/>
        </p:nvSpPr>
        <p:spPr>
          <a:xfrm>
            <a:off x="8256103" y="3339547"/>
            <a:ext cx="1220206" cy="461665"/>
          </a:xfrm>
          <a:prstGeom prst="rect">
            <a:avLst/>
          </a:prstGeom>
          <a:noFill/>
        </p:spPr>
        <p:txBody>
          <a:bodyPr wrap="none" rtlCol="0">
            <a:spAutoFit/>
          </a:bodyPr>
          <a:lstStyle/>
          <a:p>
            <a:r>
              <a:rPr lang="pt-BR" sz="2400" dirty="0"/>
              <a:t>1  0  0  1</a:t>
            </a:r>
          </a:p>
        </p:txBody>
      </p:sp>
      <p:grpSp>
        <p:nvGrpSpPr>
          <p:cNvPr id="108" name="Group 107">
            <a:extLst>
              <a:ext uri="{FF2B5EF4-FFF2-40B4-BE49-F238E27FC236}">
                <a16:creationId xmlns:a16="http://schemas.microsoft.com/office/drawing/2014/main" id="{2BFAC571-4E2C-784B-9D01-75A389FD3D84}"/>
              </a:ext>
            </a:extLst>
          </p:cNvPr>
          <p:cNvGrpSpPr/>
          <p:nvPr/>
        </p:nvGrpSpPr>
        <p:grpSpPr>
          <a:xfrm>
            <a:off x="8825948" y="3664228"/>
            <a:ext cx="1505129" cy="2259494"/>
            <a:chOff x="8825948" y="3664228"/>
            <a:chExt cx="1505129" cy="2259494"/>
          </a:xfrm>
        </p:grpSpPr>
        <p:sp>
          <p:nvSpPr>
            <p:cNvPr id="109" name="TextBox 108">
              <a:extLst>
                <a:ext uri="{FF2B5EF4-FFF2-40B4-BE49-F238E27FC236}">
                  <a16:creationId xmlns:a16="http://schemas.microsoft.com/office/drawing/2014/main" id="{A889B67E-A072-AB41-A01A-7F865D34C541}"/>
                </a:ext>
              </a:extLst>
            </p:cNvPr>
            <p:cNvSpPr txBox="1"/>
            <p:nvPr/>
          </p:nvSpPr>
          <p:spPr>
            <a:xfrm>
              <a:off x="8832573" y="4558747"/>
              <a:ext cx="1220206" cy="461665"/>
            </a:xfrm>
            <a:prstGeom prst="rect">
              <a:avLst/>
            </a:prstGeom>
            <a:noFill/>
          </p:spPr>
          <p:txBody>
            <a:bodyPr wrap="none" rtlCol="0">
              <a:spAutoFit/>
            </a:bodyPr>
            <a:lstStyle/>
            <a:p>
              <a:r>
                <a:rPr lang="pt-BR" sz="2400" dirty="0"/>
                <a:t>1  0  0  1</a:t>
              </a:r>
            </a:p>
          </p:txBody>
        </p:sp>
        <p:sp>
          <p:nvSpPr>
            <p:cNvPr id="110" name="TextBox 109">
              <a:extLst>
                <a:ext uri="{FF2B5EF4-FFF2-40B4-BE49-F238E27FC236}">
                  <a16:creationId xmlns:a16="http://schemas.microsoft.com/office/drawing/2014/main" id="{1771E71D-3FEA-E24D-A9F2-3C6E914C90B6}"/>
                </a:ext>
              </a:extLst>
            </p:cNvPr>
            <p:cNvSpPr txBox="1"/>
            <p:nvPr/>
          </p:nvSpPr>
          <p:spPr>
            <a:xfrm>
              <a:off x="9110869" y="5155096"/>
              <a:ext cx="1220206" cy="461665"/>
            </a:xfrm>
            <a:prstGeom prst="rect">
              <a:avLst/>
            </a:prstGeom>
            <a:noFill/>
          </p:spPr>
          <p:txBody>
            <a:bodyPr wrap="none" rtlCol="0">
              <a:spAutoFit/>
            </a:bodyPr>
            <a:lstStyle/>
            <a:p>
              <a:r>
                <a:rPr lang="pt-BR" sz="2400" dirty="0"/>
                <a:t>1  0  0  1</a:t>
              </a:r>
            </a:p>
          </p:txBody>
        </p:sp>
        <p:sp>
          <p:nvSpPr>
            <p:cNvPr id="111" name="TextBox 110">
              <a:extLst>
                <a:ext uri="{FF2B5EF4-FFF2-40B4-BE49-F238E27FC236}">
                  <a16:creationId xmlns:a16="http://schemas.microsoft.com/office/drawing/2014/main" id="{BADDCBC3-5B80-7048-9A15-D7F72168F895}"/>
                </a:ext>
              </a:extLst>
            </p:cNvPr>
            <p:cNvSpPr txBox="1"/>
            <p:nvPr/>
          </p:nvSpPr>
          <p:spPr>
            <a:xfrm>
              <a:off x="8845821" y="3962406"/>
              <a:ext cx="926857" cy="461665"/>
            </a:xfrm>
            <a:prstGeom prst="rect">
              <a:avLst/>
            </a:prstGeom>
            <a:noFill/>
          </p:spPr>
          <p:txBody>
            <a:bodyPr wrap="none" rtlCol="0">
              <a:spAutoFit/>
            </a:bodyPr>
            <a:lstStyle/>
            <a:p>
              <a:r>
                <a:rPr lang="pt-BR" sz="2400" dirty="0"/>
                <a:t>0  0  0</a:t>
              </a:r>
            </a:p>
          </p:txBody>
        </p:sp>
        <p:sp>
          <p:nvSpPr>
            <p:cNvPr id="112" name="TextBox 111">
              <a:extLst>
                <a:ext uri="{FF2B5EF4-FFF2-40B4-BE49-F238E27FC236}">
                  <a16:creationId xmlns:a16="http://schemas.microsoft.com/office/drawing/2014/main" id="{9083236F-E8E8-3543-B2CA-BFEC7F79BEE0}"/>
                </a:ext>
              </a:extLst>
            </p:cNvPr>
            <p:cNvSpPr txBox="1"/>
            <p:nvPr/>
          </p:nvSpPr>
          <p:spPr>
            <a:xfrm>
              <a:off x="8825949" y="3664228"/>
              <a:ext cx="926857" cy="461665"/>
            </a:xfrm>
            <a:prstGeom prst="rect">
              <a:avLst/>
            </a:prstGeom>
            <a:noFill/>
          </p:spPr>
          <p:txBody>
            <a:bodyPr wrap="none" rtlCol="0">
              <a:spAutoFit/>
            </a:bodyPr>
            <a:lstStyle/>
            <a:p>
              <a:r>
                <a:rPr lang="pt-BR" sz="2400" dirty="0"/>
                <a:t>1  1  0</a:t>
              </a:r>
            </a:p>
          </p:txBody>
        </p:sp>
        <p:sp>
          <p:nvSpPr>
            <p:cNvPr id="113" name="TextBox 112">
              <a:extLst>
                <a:ext uri="{FF2B5EF4-FFF2-40B4-BE49-F238E27FC236}">
                  <a16:creationId xmlns:a16="http://schemas.microsoft.com/office/drawing/2014/main" id="{020BB746-0ABB-D447-AF3A-94FD526E5ED6}"/>
                </a:ext>
              </a:extLst>
            </p:cNvPr>
            <p:cNvSpPr txBox="1"/>
            <p:nvPr/>
          </p:nvSpPr>
          <p:spPr>
            <a:xfrm>
              <a:off x="8825948" y="4253947"/>
              <a:ext cx="1220206" cy="461665"/>
            </a:xfrm>
            <a:prstGeom prst="rect">
              <a:avLst/>
            </a:prstGeom>
            <a:noFill/>
          </p:spPr>
          <p:txBody>
            <a:bodyPr wrap="none" rtlCol="0">
              <a:spAutoFit/>
            </a:bodyPr>
            <a:lstStyle/>
            <a:p>
              <a:r>
                <a:rPr lang="pt-BR" sz="2400" dirty="0"/>
                <a:t>1  1  0  0</a:t>
              </a:r>
            </a:p>
          </p:txBody>
        </p:sp>
        <p:sp>
          <p:nvSpPr>
            <p:cNvPr id="114" name="TextBox 113">
              <a:extLst>
                <a:ext uri="{FF2B5EF4-FFF2-40B4-BE49-F238E27FC236}">
                  <a16:creationId xmlns:a16="http://schemas.microsoft.com/office/drawing/2014/main" id="{9EB22599-A868-F240-9967-17E8EF7F998A}"/>
                </a:ext>
              </a:extLst>
            </p:cNvPr>
            <p:cNvSpPr txBox="1"/>
            <p:nvPr/>
          </p:nvSpPr>
          <p:spPr>
            <a:xfrm>
              <a:off x="9110871" y="4856920"/>
              <a:ext cx="1220206" cy="461665"/>
            </a:xfrm>
            <a:prstGeom prst="rect">
              <a:avLst/>
            </a:prstGeom>
            <a:noFill/>
          </p:spPr>
          <p:txBody>
            <a:bodyPr wrap="none" rtlCol="0">
              <a:spAutoFit/>
            </a:bodyPr>
            <a:lstStyle/>
            <a:p>
              <a:r>
                <a:rPr lang="pt-BR" sz="2400" dirty="0"/>
                <a:t>1  0  1  0</a:t>
              </a:r>
            </a:p>
          </p:txBody>
        </p:sp>
        <p:sp>
          <p:nvSpPr>
            <p:cNvPr id="115" name="TextBox 114">
              <a:extLst>
                <a:ext uri="{FF2B5EF4-FFF2-40B4-BE49-F238E27FC236}">
                  <a16:creationId xmlns:a16="http://schemas.microsoft.com/office/drawing/2014/main" id="{1B9F6BC8-86AC-5D4D-BE74-BC8DA0EAD36F}"/>
                </a:ext>
              </a:extLst>
            </p:cNvPr>
            <p:cNvSpPr txBox="1"/>
            <p:nvPr/>
          </p:nvSpPr>
          <p:spPr>
            <a:xfrm>
              <a:off x="9395794" y="5462057"/>
              <a:ext cx="926857" cy="461665"/>
            </a:xfrm>
            <a:prstGeom prst="rect">
              <a:avLst/>
            </a:prstGeom>
            <a:noFill/>
          </p:spPr>
          <p:txBody>
            <a:bodyPr wrap="none" rtlCol="0">
              <a:spAutoFit/>
            </a:bodyPr>
            <a:lstStyle/>
            <a:p>
              <a:r>
                <a:rPr lang="pt-BR" sz="2400" dirty="0"/>
                <a:t>0  1  1</a:t>
              </a:r>
            </a:p>
          </p:txBody>
        </p:sp>
      </p:grpSp>
      <p:sp>
        <p:nvSpPr>
          <p:cNvPr id="116" name="TextBox 115">
            <a:extLst>
              <a:ext uri="{FF2B5EF4-FFF2-40B4-BE49-F238E27FC236}">
                <a16:creationId xmlns:a16="http://schemas.microsoft.com/office/drawing/2014/main" id="{7CE2820A-3665-2B4D-A5CA-35AFC4BC3720}"/>
              </a:ext>
            </a:extLst>
          </p:cNvPr>
          <p:cNvSpPr txBox="1"/>
          <p:nvPr/>
        </p:nvSpPr>
        <p:spPr>
          <a:xfrm>
            <a:off x="9262887" y="1451109"/>
            <a:ext cx="1064715" cy="461665"/>
          </a:xfrm>
          <a:prstGeom prst="rect">
            <a:avLst/>
          </a:prstGeom>
          <a:noFill/>
        </p:spPr>
        <p:txBody>
          <a:bodyPr wrap="none" rtlCol="0">
            <a:spAutoFit/>
          </a:bodyPr>
          <a:lstStyle/>
          <a:p>
            <a:r>
              <a:rPr lang="pt-BR" sz="2400" dirty="0"/>
              <a:t>  0  1  1</a:t>
            </a:r>
          </a:p>
        </p:txBody>
      </p:sp>
      <p:sp>
        <p:nvSpPr>
          <p:cNvPr id="117" name="TextBox 116">
            <a:extLst>
              <a:ext uri="{FF2B5EF4-FFF2-40B4-BE49-F238E27FC236}">
                <a16:creationId xmlns:a16="http://schemas.microsoft.com/office/drawing/2014/main" id="{CE3B34AB-8291-AF4C-95AB-CD958EF54DB2}"/>
              </a:ext>
            </a:extLst>
          </p:cNvPr>
          <p:cNvSpPr txBox="1"/>
          <p:nvPr/>
        </p:nvSpPr>
        <p:spPr>
          <a:xfrm>
            <a:off x="9998764" y="2537791"/>
            <a:ext cx="405880" cy="523220"/>
          </a:xfrm>
          <a:prstGeom prst="rect">
            <a:avLst/>
          </a:prstGeom>
          <a:noFill/>
        </p:spPr>
        <p:txBody>
          <a:bodyPr wrap="none" rtlCol="0">
            <a:spAutoFit/>
          </a:bodyPr>
          <a:lstStyle/>
          <a:p>
            <a:r>
              <a:rPr lang="pt-BR" sz="2800" dirty="0">
                <a:solidFill>
                  <a:srgbClr val="C00000"/>
                </a:solidFill>
              </a:rPr>
              <a:t>D</a:t>
            </a:r>
          </a:p>
        </p:txBody>
      </p:sp>
      <p:sp>
        <p:nvSpPr>
          <p:cNvPr id="118" name="TextBox 117">
            <a:extLst>
              <a:ext uri="{FF2B5EF4-FFF2-40B4-BE49-F238E27FC236}">
                <a16:creationId xmlns:a16="http://schemas.microsoft.com/office/drawing/2014/main" id="{74DA620B-908B-B44C-9BDF-C09E9B5A8569}"/>
              </a:ext>
            </a:extLst>
          </p:cNvPr>
          <p:cNvSpPr txBox="1"/>
          <p:nvPr/>
        </p:nvSpPr>
        <p:spPr>
          <a:xfrm>
            <a:off x="9700589" y="5963477"/>
            <a:ext cx="380232" cy="523220"/>
          </a:xfrm>
          <a:prstGeom prst="rect">
            <a:avLst/>
          </a:prstGeom>
          <a:noFill/>
        </p:spPr>
        <p:txBody>
          <a:bodyPr wrap="none" rtlCol="0">
            <a:spAutoFit/>
          </a:bodyPr>
          <a:lstStyle/>
          <a:p>
            <a:r>
              <a:rPr lang="pt-BR" sz="2800" dirty="0">
                <a:solidFill>
                  <a:srgbClr val="C00000"/>
                </a:solidFill>
              </a:rPr>
              <a:t>R</a:t>
            </a:r>
          </a:p>
        </p:txBody>
      </p:sp>
      <p:sp>
        <p:nvSpPr>
          <p:cNvPr id="119" name="Right Brace 118">
            <a:extLst>
              <a:ext uri="{FF2B5EF4-FFF2-40B4-BE49-F238E27FC236}">
                <a16:creationId xmlns:a16="http://schemas.microsoft.com/office/drawing/2014/main" id="{A8D7C83E-1AF7-554B-AEBC-D0B417EC78D6}"/>
              </a:ext>
            </a:extLst>
          </p:cNvPr>
          <p:cNvSpPr/>
          <p:nvPr/>
        </p:nvSpPr>
        <p:spPr>
          <a:xfrm rot="5400000">
            <a:off x="9749390" y="5609878"/>
            <a:ext cx="185531" cy="680698"/>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pSp>
        <p:nvGrpSpPr>
          <p:cNvPr id="120" name="Group 119">
            <a:extLst>
              <a:ext uri="{FF2B5EF4-FFF2-40B4-BE49-F238E27FC236}">
                <a16:creationId xmlns:a16="http://schemas.microsoft.com/office/drawing/2014/main" id="{4A387E02-0869-A343-8D42-E08DDDF8DF68}"/>
              </a:ext>
            </a:extLst>
          </p:cNvPr>
          <p:cNvGrpSpPr/>
          <p:nvPr/>
        </p:nvGrpSpPr>
        <p:grpSpPr>
          <a:xfrm>
            <a:off x="6367670" y="1219201"/>
            <a:ext cx="1220206" cy="1064637"/>
            <a:chOff x="6367670" y="1219201"/>
            <a:chExt cx="1220206" cy="1064637"/>
          </a:xfrm>
        </p:grpSpPr>
        <p:sp>
          <p:nvSpPr>
            <p:cNvPr id="121" name="TextBox 120">
              <a:extLst>
                <a:ext uri="{FF2B5EF4-FFF2-40B4-BE49-F238E27FC236}">
                  <a16:creationId xmlns:a16="http://schemas.microsoft.com/office/drawing/2014/main" id="{9F6FA86E-8575-FE41-8A7D-57A1A6D3671A}"/>
                </a:ext>
              </a:extLst>
            </p:cNvPr>
            <p:cNvSpPr txBox="1"/>
            <p:nvPr/>
          </p:nvSpPr>
          <p:spPr>
            <a:xfrm>
              <a:off x="6367670" y="1822173"/>
              <a:ext cx="1220206" cy="461665"/>
            </a:xfrm>
            <a:prstGeom prst="rect">
              <a:avLst/>
            </a:prstGeom>
            <a:noFill/>
          </p:spPr>
          <p:txBody>
            <a:bodyPr wrap="none" rtlCol="0">
              <a:spAutoFit/>
            </a:bodyPr>
            <a:lstStyle/>
            <a:p>
              <a:r>
                <a:rPr lang="pt-BR" sz="2400" dirty="0"/>
                <a:t>1  0  0  1</a:t>
              </a:r>
            </a:p>
          </p:txBody>
        </p:sp>
        <p:sp>
          <p:nvSpPr>
            <p:cNvPr id="122" name="TextBox 121">
              <a:extLst>
                <a:ext uri="{FF2B5EF4-FFF2-40B4-BE49-F238E27FC236}">
                  <a16:creationId xmlns:a16="http://schemas.microsoft.com/office/drawing/2014/main" id="{61C2439F-EA3A-1744-8F2A-DE51769C22B5}"/>
                </a:ext>
              </a:extLst>
            </p:cNvPr>
            <p:cNvSpPr txBox="1"/>
            <p:nvPr/>
          </p:nvSpPr>
          <p:spPr>
            <a:xfrm>
              <a:off x="6745358" y="1219201"/>
              <a:ext cx="410690" cy="523220"/>
            </a:xfrm>
            <a:prstGeom prst="rect">
              <a:avLst/>
            </a:prstGeom>
            <a:noFill/>
          </p:spPr>
          <p:txBody>
            <a:bodyPr wrap="none" rtlCol="0">
              <a:spAutoFit/>
            </a:bodyPr>
            <a:lstStyle/>
            <a:p>
              <a:r>
                <a:rPr lang="pt-BR" sz="2800" dirty="0">
                  <a:solidFill>
                    <a:srgbClr val="C00000"/>
                  </a:solidFill>
                </a:rPr>
                <a:t>G</a:t>
              </a:r>
            </a:p>
          </p:txBody>
        </p:sp>
        <p:sp>
          <p:nvSpPr>
            <p:cNvPr id="123" name="Right Brace 122">
              <a:extLst>
                <a:ext uri="{FF2B5EF4-FFF2-40B4-BE49-F238E27FC236}">
                  <a16:creationId xmlns:a16="http://schemas.microsoft.com/office/drawing/2014/main" id="{30F89C6E-5B55-814C-A678-DF151635B08C}"/>
                </a:ext>
              </a:extLst>
            </p:cNvPr>
            <p:cNvSpPr/>
            <p:nvPr/>
          </p:nvSpPr>
          <p:spPr>
            <a:xfrm rot="16200000">
              <a:off x="6831499" y="1265579"/>
              <a:ext cx="231910" cy="1000543"/>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pSp>
      <p:cxnSp>
        <p:nvCxnSpPr>
          <p:cNvPr id="124" name="Straight Connector 123">
            <a:extLst>
              <a:ext uri="{FF2B5EF4-FFF2-40B4-BE49-F238E27FC236}">
                <a16:creationId xmlns:a16="http://schemas.microsoft.com/office/drawing/2014/main" id="{107599B5-1DC7-7B44-87F1-7FFE1BEE0273}"/>
              </a:ext>
            </a:extLst>
          </p:cNvPr>
          <p:cNvCxnSpPr>
            <a:cxnSpLocks/>
            <a:endCxn id="117" idx="1"/>
          </p:cNvCxnSpPr>
          <p:nvPr/>
        </p:nvCxnSpPr>
        <p:spPr>
          <a:xfrm>
            <a:off x="8839200" y="2199861"/>
            <a:ext cx="1159564" cy="59954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25" name="Group 124">
            <a:extLst>
              <a:ext uri="{FF2B5EF4-FFF2-40B4-BE49-F238E27FC236}">
                <a16:creationId xmlns:a16="http://schemas.microsoft.com/office/drawing/2014/main" id="{A6D67B0D-4D6B-8A46-B8C0-A7A1E67CD0AE}"/>
              </a:ext>
            </a:extLst>
          </p:cNvPr>
          <p:cNvGrpSpPr/>
          <p:nvPr/>
        </p:nvGrpSpPr>
        <p:grpSpPr>
          <a:xfrm>
            <a:off x="7550151" y="1873802"/>
            <a:ext cx="2658302" cy="323298"/>
            <a:chOff x="7550151" y="1873802"/>
            <a:chExt cx="2658302" cy="323298"/>
          </a:xfrm>
        </p:grpSpPr>
        <p:grpSp>
          <p:nvGrpSpPr>
            <p:cNvPr id="126" name="Group 125">
              <a:extLst>
                <a:ext uri="{FF2B5EF4-FFF2-40B4-BE49-F238E27FC236}">
                  <a16:creationId xmlns:a16="http://schemas.microsoft.com/office/drawing/2014/main" id="{9B3616B2-31C8-0340-A40E-1391DD88EC4E}"/>
                </a:ext>
              </a:extLst>
            </p:cNvPr>
            <p:cNvGrpSpPr/>
            <p:nvPr/>
          </p:nvGrpSpPr>
          <p:grpSpPr>
            <a:xfrm>
              <a:off x="7550151" y="1873802"/>
              <a:ext cx="2658302" cy="323298"/>
              <a:chOff x="7572376" y="1842052"/>
              <a:chExt cx="2658302" cy="323298"/>
            </a:xfrm>
          </p:grpSpPr>
          <p:cxnSp>
            <p:nvCxnSpPr>
              <p:cNvPr id="128" name="Straight Connector 127">
                <a:extLst>
                  <a:ext uri="{FF2B5EF4-FFF2-40B4-BE49-F238E27FC236}">
                    <a16:creationId xmlns:a16="http://schemas.microsoft.com/office/drawing/2014/main" id="{08901261-BA86-0940-AD87-917B05B4E106}"/>
                  </a:ext>
                </a:extLst>
              </p:cNvPr>
              <p:cNvCxnSpPr/>
              <p:nvPr/>
            </p:nvCxnSpPr>
            <p:spPr>
              <a:xfrm>
                <a:off x="7659757" y="1842052"/>
                <a:ext cx="25709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Pie 128">
                <a:extLst>
                  <a:ext uri="{FF2B5EF4-FFF2-40B4-BE49-F238E27FC236}">
                    <a16:creationId xmlns:a16="http://schemas.microsoft.com/office/drawing/2014/main" id="{00815B2F-6609-A742-801E-A82E23AA6B2C}"/>
                  </a:ext>
                </a:extLst>
              </p:cNvPr>
              <p:cNvSpPr/>
              <p:nvPr/>
            </p:nvSpPr>
            <p:spPr>
              <a:xfrm rot="16200000">
                <a:off x="7488045" y="1927002"/>
                <a:ext cx="322679" cy="154018"/>
              </a:xfrm>
              <a:prstGeom prst="pie">
                <a:avLst>
                  <a:gd name="adj1" fmla="val 0"/>
                  <a:gd name="adj2" fmla="val 10753547"/>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solidFill>
                    <a:schemeClr val="tx1"/>
                  </a:solidFill>
                </a:endParaRPr>
              </a:p>
            </p:txBody>
          </p:sp>
        </p:grpSp>
        <p:sp>
          <p:nvSpPr>
            <p:cNvPr id="127" name="Oval 126">
              <a:extLst>
                <a:ext uri="{FF2B5EF4-FFF2-40B4-BE49-F238E27FC236}">
                  <a16:creationId xmlns:a16="http://schemas.microsoft.com/office/drawing/2014/main" id="{2601E522-EFA7-8343-9D8C-C4CE6F34EE10}"/>
                </a:ext>
              </a:extLst>
            </p:cNvPr>
            <p:cNvSpPr/>
            <p:nvPr/>
          </p:nvSpPr>
          <p:spPr>
            <a:xfrm>
              <a:off x="7585075" y="1882775"/>
              <a:ext cx="85725" cy="30797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30" name="TextBox 129">
            <a:extLst>
              <a:ext uri="{FF2B5EF4-FFF2-40B4-BE49-F238E27FC236}">
                <a16:creationId xmlns:a16="http://schemas.microsoft.com/office/drawing/2014/main" id="{1FDA5430-A6B0-834B-BE48-437D3487D1C3}"/>
              </a:ext>
            </a:extLst>
          </p:cNvPr>
          <p:cNvSpPr txBox="1"/>
          <p:nvPr/>
        </p:nvSpPr>
        <p:spPr>
          <a:xfrm>
            <a:off x="9406127" y="1822173"/>
            <a:ext cx="926857" cy="461665"/>
          </a:xfrm>
          <a:prstGeom prst="rect">
            <a:avLst/>
          </a:prstGeom>
          <a:noFill/>
        </p:spPr>
        <p:txBody>
          <a:bodyPr wrap="none" rtlCol="0">
            <a:spAutoFit/>
          </a:bodyPr>
          <a:lstStyle/>
          <a:p>
            <a:r>
              <a:rPr lang="pt-BR" sz="2400" dirty="0"/>
              <a:t>0  0  0</a:t>
            </a:r>
          </a:p>
        </p:txBody>
      </p:sp>
      <p:sp>
        <p:nvSpPr>
          <p:cNvPr id="131" name="TextBox 130">
            <a:extLst>
              <a:ext uri="{FF2B5EF4-FFF2-40B4-BE49-F238E27FC236}">
                <a16:creationId xmlns:a16="http://schemas.microsoft.com/office/drawing/2014/main" id="{8AA5CF5C-1769-FD4E-892C-DE8A33C74C01}"/>
              </a:ext>
            </a:extLst>
          </p:cNvPr>
          <p:cNvSpPr txBox="1"/>
          <p:nvPr/>
        </p:nvSpPr>
        <p:spPr>
          <a:xfrm>
            <a:off x="7673008" y="1828798"/>
            <a:ext cx="1806905" cy="461665"/>
          </a:xfrm>
          <a:prstGeom prst="rect">
            <a:avLst/>
          </a:prstGeom>
          <a:noFill/>
        </p:spPr>
        <p:txBody>
          <a:bodyPr wrap="none" rtlCol="0">
            <a:spAutoFit/>
          </a:bodyPr>
          <a:lstStyle/>
          <a:p>
            <a:r>
              <a:rPr lang="pt-BR" sz="2400" dirty="0"/>
              <a:t>1  0  1  1  1  0</a:t>
            </a:r>
          </a:p>
        </p:txBody>
      </p:sp>
      <p:sp>
        <p:nvSpPr>
          <p:cNvPr id="132" name="Rounded Rectangle 131">
            <a:extLst>
              <a:ext uri="{FF2B5EF4-FFF2-40B4-BE49-F238E27FC236}">
                <a16:creationId xmlns:a16="http://schemas.microsoft.com/office/drawing/2014/main" id="{A5C44807-2247-784F-B540-295D00EBEC83}"/>
              </a:ext>
            </a:extLst>
          </p:cNvPr>
          <p:cNvSpPr/>
          <p:nvPr/>
        </p:nvSpPr>
        <p:spPr>
          <a:xfrm>
            <a:off x="7712766" y="1881809"/>
            <a:ext cx="2597426" cy="331304"/>
          </a:xfrm>
          <a:prstGeom prst="round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cxnSp>
        <p:nvCxnSpPr>
          <p:cNvPr id="133" name="Straight Connector 132">
            <a:extLst>
              <a:ext uri="{FF2B5EF4-FFF2-40B4-BE49-F238E27FC236}">
                <a16:creationId xmlns:a16="http://schemas.microsoft.com/office/drawing/2014/main" id="{4583F49F-5180-5D4F-8B8E-E8B400A05296}"/>
              </a:ext>
            </a:extLst>
          </p:cNvPr>
          <p:cNvCxnSpPr>
            <a:cxnSpLocks/>
            <a:endCxn id="117" idx="1"/>
          </p:cNvCxnSpPr>
          <p:nvPr/>
        </p:nvCxnSpPr>
        <p:spPr>
          <a:xfrm>
            <a:off x="9720469" y="2219739"/>
            <a:ext cx="278295" cy="579662"/>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1EA7DEF7-E301-BD4B-9C57-DFAFB6204A6F}"/>
              </a:ext>
            </a:extLst>
          </p:cNvPr>
          <p:cNvSpPr txBox="1"/>
          <p:nvPr/>
        </p:nvSpPr>
        <p:spPr>
          <a:xfrm>
            <a:off x="10376447" y="2544418"/>
            <a:ext cx="1423788" cy="523220"/>
          </a:xfrm>
          <a:prstGeom prst="rect">
            <a:avLst/>
          </a:prstGeom>
          <a:noFill/>
        </p:spPr>
        <p:txBody>
          <a:bodyPr wrap="none" rtlCol="0">
            <a:spAutoFit/>
          </a:bodyPr>
          <a:lstStyle/>
          <a:p>
            <a:r>
              <a:rPr lang="pt-BR" sz="2800" dirty="0">
                <a:solidFill>
                  <a:srgbClr val="C00000"/>
                </a:solidFill>
              </a:rPr>
              <a:t>2</a:t>
            </a:r>
            <a:r>
              <a:rPr lang="pt-BR" sz="2800" baseline="30000" dirty="0">
                <a:solidFill>
                  <a:srgbClr val="C00000"/>
                </a:solidFill>
              </a:rPr>
              <a:t>r    </a:t>
            </a:r>
            <a:r>
              <a:rPr lang="pt-BR" sz="1400" dirty="0"/>
              <a:t>(aqui, r=3)</a:t>
            </a:r>
            <a:endParaRPr lang="pt-BR" sz="2800" baseline="30000" dirty="0">
              <a:solidFill>
                <a:srgbClr val="C00000"/>
              </a:solidFill>
            </a:endParaRPr>
          </a:p>
        </p:txBody>
      </p:sp>
      <p:sp>
        <p:nvSpPr>
          <p:cNvPr id="135" name="TextBox 134">
            <a:extLst>
              <a:ext uri="{FF2B5EF4-FFF2-40B4-BE49-F238E27FC236}">
                <a16:creationId xmlns:a16="http://schemas.microsoft.com/office/drawing/2014/main" id="{7B53CD48-3690-8946-A52D-ED09BA2D0443}"/>
              </a:ext>
            </a:extLst>
          </p:cNvPr>
          <p:cNvSpPr txBox="1"/>
          <p:nvPr/>
        </p:nvSpPr>
        <p:spPr>
          <a:xfrm>
            <a:off x="10227366" y="2637181"/>
            <a:ext cx="312906" cy="400110"/>
          </a:xfrm>
          <a:prstGeom prst="rect">
            <a:avLst/>
          </a:prstGeom>
          <a:noFill/>
        </p:spPr>
        <p:txBody>
          <a:bodyPr wrap="none" rtlCol="0">
            <a:spAutoFit/>
          </a:bodyPr>
          <a:lstStyle/>
          <a:p>
            <a:r>
              <a:rPr lang="pt-BR" sz="2000" dirty="0">
                <a:solidFill>
                  <a:srgbClr val="C00000"/>
                </a:solidFill>
              </a:rPr>
              <a:t>*</a:t>
            </a:r>
          </a:p>
        </p:txBody>
      </p:sp>
      <p:sp>
        <p:nvSpPr>
          <p:cNvPr id="136" name="TextBox 135">
            <a:extLst>
              <a:ext uri="{FF2B5EF4-FFF2-40B4-BE49-F238E27FC236}">
                <a16:creationId xmlns:a16="http://schemas.microsoft.com/office/drawing/2014/main" id="{7BC69377-C795-514D-9135-191092B5D840}"/>
              </a:ext>
            </a:extLst>
          </p:cNvPr>
          <p:cNvSpPr txBox="1"/>
          <p:nvPr/>
        </p:nvSpPr>
        <p:spPr>
          <a:xfrm>
            <a:off x="8523844" y="1441645"/>
            <a:ext cx="340158" cy="461665"/>
          </a:xfrm>
          <a:prstGeom prst="rect">
            <a:avLst/>
          </a:prstGeom>
          <a:noFill/>
        </p:spPr>
        <p:txBody>
          <a:bodyPr wrap="none" rtlCol="0">
            <a:spAutoFit/>
          </a:bodyPr>
          <a:lstStyle/>
          <a:p>
            <a:r>
              <a:rPr lang="pt-BR" sz="2400" dirty="0"/>
              <a:t>1</a:t>
            </a:r>
          </a:p>
        </p:txBody>
      </p:sp>
      <p:sp>
        <p:nvSpPr>
          <p:cNvPr id="137" name="TextBox 136">
            <a:extLst>
              <a:ext uri="{FF2B5EF4-FFF2-40B4-BE49-F238E27FC236}">
                <a16:creationId xmlns:a16="http://schemas.microsoft.com/office/drawing/2014/main" id="{C0DE5684-3F65-874B-8116-C643C79124D1}"/>
              </a:ext>
            </a:extLst>
          </p:cNvPr>
          <p:cNvSpPr txBox="1"/>
          <p:nvPr/>
        </p:nvSpPr>
        <p:spPr>
          <a:xfrm>
            <a:off x="8810715" y="1450610"/>
            <a:ext cx="340158" cy="461665"/>
          </a:xfrm>
          <a:prstGeom prst="rect">
            <a:avLst/>
          </a:prstGeom>
          <a:noFill/>
        </p:spPr>
        <p:txBody>
          <a:bodyPr wrap="none" rtlCol="0">
            <a:spAutoFit/>
          </a:bodyPr>
          <a:lstStyle/>
          <a:p>
            <a:r>
              <a:rPr lang="pt-BR" sz="2400" dirty="0"/>
              <a:t>0</a:t>
            </a:r>
          </a:p>
        </p:txBody>
      </p:sp>
      <p:sp>
        <p:nvSpPr>
          <p:cNvPr id="138" name="TextBox 137">
            <a:extLst>
              <a:ext uri="{FF2B5EF4-FFF2-40B4-BE49-F238E27FC236}">
                <a16:creationId xmlns:a16="http://schemas.microsoft.com/office/drawing/2014/main" id="{6886DF09-4CAB-0A49-B8FB-6B0C7333B9BC}"/>
              </a:ext>
            </a:extLst>
          </p:cNvPr>
          <p:cNvSpPr txBox="1"/>
          <p:nvPr/>
        </p:nvSpPr>
        <p:spPr>
          <a:xfrm>
            <a:off x="9097586" y="1441645"/>
            <a:ext cx="340158" cy="461665"/>
          </a:xfrm>
          <a:prstGeom prst="rect">
            <a:avLst/>
          </a:prstGeom>
          <a:noFill/>
        </p:spPr>
        <p:txBody>
          <a:bodyPr wrap="none" rtlCol="0">
            <a:spAutoFit/>
          </a:bodyPr>
          <a:lstStyle/>
          <a:p>
            <a:r>
              <a:rPr lang="pt-BR" sz="2400" dirty="0"/>
              <a:t>1</a:t>
            </a:r>
          </a:p>
        </p:txBody>
      </p:sp>
      <p:sp>
        <p:nvSpPr>
          <p:cNvPr id="2" name="TextBox 2">
            <a:extLst>
              <a:ext uri="{FF2B5EF4-FFF2-40B4-BE49-F238E27FC236}">
                <a16:creationId xmlns:a16="http://schemas.microsoft.com/office/drawing/2014/main" id="{3808533B-4BB6-3F2E-82F0-8E7509CD614B}"/>
              </a:ext>
            </a:extLst>
          </p:cNvPr>
          <p:cNvSpPr txBox="1"/>
          <p:nvPr/>
        </p:nvSpPr>
        <p:spPr>
          <a:xfrm>
            <a:off x="4868200" y="4933446"/>
            <a:ext cx="2063385" cy="722955"/>
          </a:xfrm>
          <a:prstGeom prst="rect">
            <a:avLst/>
          </a:prstGeom>
          <a:noFill/>
        </p:spPr>
        <p:txBody>
          <a:bodyPr wrap="none" rtlCol="0">
            <a:spAutoFit/>
          </a:bodyPr>
          <a:lstStyle/>
          <a:p>
            <a:pPr>
              <a:lnSpc>
                <a:spcPct val="85000"/>
              </a:lnSpc>
            </a:pPr>
            <a:r>
              <a:rPr lang="pt-BR" sz="2400" i="1" dirty="0">
                <a:solidFill>
                  <a:srgbClr val="C00000"/>
                </a:solidFill>
              </a:rPr>
              <a:t>algoritmo para</a:t>
            </a:r>
          </a:p>
          <a:p>
            <a:pPr>
              <a:lnSpc>
                <a:spcPct val="85000"/>
              </a:lnSpc>
            </a:pPr>
            <a:r>
              <a:rPr lang="pt-BR" sz="2400" i="1" dirty="0">
                <a:solidFill>
                  <a:srgbClr val="C00000"/>
                </a:solidFill>
              </a:rPr>
              <a:t>computar R</a:t>
            </a:r>
          </a:p>
        </p:txBody>
      </p:sp>
      <p:sp>
        <p:nvSpPr>
          <p:cNvPr id="3" name="Oval 3">
            <a:extLst>
              <a:ext uri="{FF2B5EF4-FFF2-40B4-BE49-F238E27FC236}">
                <a16:creationId xmlns:a16="http://schemas.microsoft.com/office/drawing/2014/main" id="{81F57CFE-3E40-C2C7-6293-0E923829082F}"/>
              </a:ext>
            </a:extLst>
          </p:cNvPr>
          <p:cNvSpPr/>
          <p:nvPr/>
        </p:nvSpPr>
        <p:spPr>
          <a:xfrm>
            <a:off x="1763050" y="4685796"/>
            <a:ext cx="3162300" cy="112395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Tree>
    <p:extLst>
      <p:ext uri="{BB962C8B-B14F-4D97-AF65-F5344CB8AC3E}">
        <p14:creationId xmlns:p14="http://schemas.microsoft.com/office/powerpoint/2010/main" val="3117955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dissolve">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2"/>
                                        </p:tgtEl>
                                        <p:attrNameLst>
                                          <p:attrName>style.visibility</p:attrName>
                                        </p:attrNameLst>
                                      </p:cBhvr>
                                      <p:to>
                                        <p:strVal val="visible"/>
                                      </p:to>
                                    </p:set>
                                    <p:animEffect transition="in" filter="dissolve">
                                      <p:cBhvr>
                                        <p:cTn id="12" dur="500"/>
                                        <p:tgtEl>
                                          <p:spTgt spid="10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dissolve">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dissolve">
                                      <p:cBhvr>
                                        <p:cTn id="30" dur="1000"/>
                                        <p:tgtEl>
                                          <p:spTgt spid="12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31"/>
                                        </p:tgtEl>
                                        <p:attrNameLst>
                                          <p:attrName>style.visibility</p:attrName>
                                        </p:attrNameLst>
                                      </p:cBhvr>
                                      <p:to>
                                        <p:strVal val="visible"/>
                                      </p:to>
                                    </p:set>
                                    <p:animEffect transition="in" filter="dissolve">
                                      <p:cBhvr>
                                        <p:cTn id="35" dur="1000"/>
                                        <p:tgtEl>
                                          <p:spTgt spid="131"/>
                                        </p:tgtEl>
                                      </p:cBhvr>
                                    </p:animEffect>
                                  </p:childTnLst>
                                </p:cTn>
                              </p:par>
                              <p:par>
                                <p:cTn id="36" presetID="9" presetClass="entr" presetSubtype="0" fill="hold" nodeType="withEffect">
                                  <p:stCondLst>
                                    <p:cond delay="0"/>
                                  </p:stCondLst>
                                  <p:childTnLst>
                                    <p:set>
                                      <p:cBhvr>
                                        <p:cTn id="37" dur="1" fill="hold">
                                          <p:stCondLst>
                                            <p:cond delay="0"/>
                                          </p:stCondLst>
                                        </p:cTn>
                                        <p:tgtEl>
                                          <p:spTgt spid="124"/>
                                        </p:tgtEl>
                                        <p:attrNameLst>
                                          <p:attrName>style.visibility</p:attrName>
                                        </p:attrNameLst>
                                      </p:cBhvr>
                                      <p:to>
                                        <p:strVal val="visible"/>
                                      </p:to>
                                    </p:set>
                                    <p:animEffect transition="in" filter="dissolve">
                                      <p:cBhvr>
                                        <p:cTn id="38" dur="1000"/>
                                        <p:tgtEl>
                                          <p:spTgt spid="12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17"/>
                                        </p:tgtEl>
                                        <p:attrNameLst>
                                          <p:attrName>style.visibility</p:attrName>
                                        </p:attrNameLst>
                                      </p:cBhvr>
                                      <p:to>
                                        <p:strVal val="visible"/>
                                      </p:to>
                                    </p:set>
                                    <p:animEffect transition="in" filter="dissolve">
                                      <p:cBhvr>
                                        <p:cTn id="41" dur="1000"/>
                                        <p:tgtEl>
                                          <p:spTgt spid="1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35"/>
                                        </p:tgtEl>
                                        <p:attrNameLst>
                                          <p:attrName>style.visibility</p:attrName>
                                        </p:attrNameLst>
                                      </p:cBhvr>
                                      <p:to>
                                        <p:strVal val="visible"/>
                                      </p:to>
                                    </p:set>
                                    <p:animEffect transition="in" filter="dissolve">
                                      <p:cBhvr>
                                        <p:cTn id="46" dur="1000"/>
                                        <p:tgtEl>
                                          <p:spTgt spid="13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30"/>
                                        </p:tgtEl>
                                        <p:attrNameLst>
                                          <p:attrName>style.visibility</p:attrName>
                                        </p:attrNameLst>
                                      </p:cBhvr>
                                      <p:to>
                                        <p:strVal val="visible"/>
                                      </p:to>
                                    </p:set>
                                    <p:animEffect transition="in" filter="dissolve">
                                      <p:cBhvr>
                                        <p:cTn id="49" dur="1000"/>
                                        <p:tgtEl>
                                          <p:spTgt spid="130"/>
                                        </p:tgtEl>
                                      </p:cBhvr>
                                    </p:animEffect>
                                  </p:childTnLst>
                                </p:cTn>
                              </p:par>
                              <p:par>
                                <p:cTn id="50" presetID="9" presetClass="exit" presetSubtype="0" fill="hold" nodeType="withEffect">
                                  <p:stCondLst>
                                    <p:cond delay="0"/>
                                  </p:stCondLst>
                                  <p:childTnLst>
                                    <p:animEffect transition="out" filter="dissolve">
                                      <p:cBhvr>
                                        <p:cTn id="51" dur="500"/>
                                        <p:tgtEl>
                                          <p:spTgt spid="124"/>
                                        </p:tgtEl>
                                      </p:cBhvr>
                                    </p:animEffect>
                                    <p:set>
                                      <p:cBhvr>
                                        <p:cTn id="52" dur="1" fill="hold">
                                          <p:stCondLst>
                                            <p:cond delay="499"/>
                                          </p:stCondLst>
                                        </p:cTn>
                                        <p:tgtEl>
                                          <p:spTgt spid="124"/>
                                        </p:tgtEl>
                                        <p:attrNameLst>
                                          <p:attrName>style.visibility</p:attrName>
                                        </p:attrNameLst>
                                      </p:cBhvr>
                                      <p:to>
                                        <p:strVal val="hidden"/>
                                      </p:to>
                                    </p:set>
                                  </p:childTnLst>
                                </p:cTn>
                              </p:par>
                              <p:par>
                                <p:cTn id="53" presetID="9" presetClass="entr" presetSubtype="0" fill="hold" grpId="0" nodeType="withEffect">
                                  <p:stCondLst>
                                    <p:cond delay="0"/>
                                  </p:stCondLst>
                                  <p:childTnLst>
                                    <p:set>
                                      <p:cBhvr>
                                        <p:cTn id="54" dur="1" fill="hold">
                                          <p:stCondLst>
                                            <p:cond delay="0"/>
                                          </p:stCondLst>
                                        </p:cTn>
                                        <p:tgtEl>
                                          <p:spTgt spid="132"/>
                                        </p:tgtEl>
                                        <p:attrNameLst>
                                          <p:attrName>style.visibility</p:attrName>
                                        </p:attrNameLst>
                                      </p:cBhvr>
                                      <p:to>
                                        <p:strVal val="visible"/>
                                      </p:to>
                                    </p:set>
                                    <p:animEffect transition="in" filter="dissolve">
                                      <p:cBhvr>
                                        <p:cTn id="55" dur="500"/>
                                        <p:tgtEl>
                                          <p:spTgt spid="132"/>
                                        </p:tgtEl>
                                      </p:cBhvr>
                                    </p:animEffect>
                                  </p:childTnLst>
                                </p:cTn>
                              </p:par>
                              <p:par>
                                <p:cTn id="56" presetID="9" presetClass="entr" presetSubtype="0" fill="hold" nodeType="withEffect">
                                  <p:stCondLst>
                                    <p:cond delay="0"/>
                                  </p:stCondLst>
                                  <p:childTnLst>
                                    <p:set>
                                      <p:cBhvr>
                                        <p:cTn id="57" dur="1" fill="hold">
                                          <p:stCondLst>
                                            <p:cond delay="0"/>
                                          </p:stCondLst>
                                        </p:cTn>
                                        <p:tgtEl>
                                          <p:spTgt spid="133"/>
                                        </p:tgtEl>
                                        <p:attrNameLst>
                                          <p:attrName>style.visibility</p:attrName>
                                        </p:attrNameLst>
                                      </p:cBhvr>
                                      <p:to>
                                        <p:strVal val="visible"/>
                                      </p:to>
                                    </p:set>
                                    <p:animEffect transition="in" filter="dissolve">
                                      <p:cBhvr>
                                        <p:cTn id="58" dur="500"/>
                                        <p:tgtEl>
                                          <p:spTgt spid="133"/>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134"/>
                                        </p:tgtEl>
                                        <p:attrNameLst>
                                          <p:attrName>style.visibility</p:attrName>
                                        </p:attrNameLst>
                                      </p:cBhvr>
                                      <p:to>
                                        <p:strVal val="visible"/>
                                      </p:to>
                                    </p:set>
                                    <p:animEffect transition="in" filter="dissolve">
                                      <p:cBhvr>
                                        <p:cTn id="61" dur="500"/>
                                        <p:tgtEl>
                                          <p:spTgt spid="134"/>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125"/>
                                        </p:tgtEl>
                                        <p:attrNameLst>
                                          <p:attrName>style.visibility</p:attrName>
                                        </p:attrNameLst>
                                      </p:cBhvr>
                                      <p:to>
                                        <p:strVal val="visible"/>
                                      </p:to>
                                    </p:set>
                                    <p:animEffect transition="in" filter="dissolve">
                                      <p:cBhvr>
                                        <p:cTn id="66" dur="500"/>
                                        <p:tgtEl>
                                          <p:spTgt spid="125"/>
                                        </p:tgtEl>
                                      </p:cBhvr>
                                    </p:animEffect>
                                  </p:childTnLst>
                                </p:cTn>
                              </p:par>
                              <p:par>
                                <p:cTn id="67" presetID="9" presetClass="exit" presetSubtype="0" fill="hold" grpId="1" nodeType="withEffect">
                                  <p:stCondLst>
                                    <p:cond delay="0"/>
                                  </p:stCondLst>
                                  <p:childTnLst>
                                    <p:animEffect transition="out" filter="dissolve">
                                      <p:cBhvr>
                                        <p:cTn id="68" dur="500"/>
                                        <p:tgtEl>
                                          <p:spTgt spid="132"/>
                                        </p:tgtEl>
                                      </p:cBhvr>
                                    </p:animEffect>
                                    <p:set>
                                      <p:cBhvr>
                                        <p:cTn id="69" dur="1" fill="hold">
                                          <p:stCondLst>
                                            <p:cond delay="499"/>
                                          </p:stCondLst>
                                        </p:cTn>
                                        <p:tgtEl>
                                          <p:spTgt spid="132"/>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136"/>
                                        </p:tgtEl>
                                        <p:attrNameLst>
                                          <p:attrName>style.visibility</p:attrName>
                                        </p:attrNameLst>
                                      </p:cBhvr>
                                      <p:to>
                                        <p:strVal val="visible"/>
                                      </p:to>
                                    </p:set>
                                    <p:animEffect transition="in" filter="dissolve">
                                      <p:cBhvr>
                                        <p:cTn id="74" dur="1000"/>
                                        <p:tgtEl>
                                          <p:spTgt spid="136"/>
                                        </p:tgtEl>
                                      </p:cBhvr>
                                    </p:animEffect>
                                  </p:childTnLst>
                                </p:cTn>
                              </p:par>
                            </p:childTnLst>
                          </p:cTn>
                        </p:par>
                        <p:par>
                          <p:cTn id="75" fill="hold">
                            <p:stCondLst>
                              <p:cond delay="1000"/>
                            </p:stCondLst>
                            <p:childTnLst>
                              <p:par>
                                <p:cTn id="76" presetID="9" presetClass="entr" presetSubtype="0" fill="hold" grpId="0" nodeType="afterEffect">
                                  <p:stCondLst>
                                    <p:cond delay="0"/>
                                  </p:stCondLst>
                                  <p:childTnLst>
                                    <p:set>
                                      <p:cBhvr>
                                        <p:cTn id="77" dur="1" fill="hold">
                                          <p:stCondLst>
                                            <p:cond delay="0"/>
                                          </p:stCondLst>
                                        </p:cTn>
                                        <p:tgtEl>
                                          <p:spTgt spid="103"/>
                                        </p:tgtEl>
                                        <p:attrNameLst>
                                          <p:attrName>style.visibility</p:attrName>
                                        </p:attrNameLst>
                                      </p:cBhvr>
                                      <p:to>
                                        <p:strVal val="visible"/>
                                      </p:to>
                                    </p:set>
                                    <p:animEffect transition="in" filter="dissolve">
                                      <p:cBhvr>
                                        <p:cTn id="78" dur="1000"/>
                                        <p:tgtEl>
                                          <p:spTgt spid="103"/>
                                        </p:tgtEl>
                                      </p:cBhvr>
                                    </p:animEffect>
                                  </p:childTnLst>
                                </p:cTn>
                              </p:par>
                            </p:childTnLst>
                          </p:cTn>
                        </p:par>
                        <p:par>
                          <p:cTn id="79" fill="hold">
                            <p:stCondLst>
                              <p:cond delay="2000"/>
                            </p:stCondLst>
                            <p:childTnLst>
                              <p:par>
                                <p:cTn id="80" presetID="9" presetClass="entr" presetSubtype="0" fill="hold" grpId="0" nodeType="afterEffect">
                                  <p:stCondLst>
                                    <p:cond delay="0"/>
                                  </p:stCondLst>
                                  <p:childTnLst>
                                    <p:set>
                                      <p:cBhvr>
                                        <p:cTn id="81" dur="1" fill="hold">
                                          <p:stCondLst>
                                            <p:cond delay="0"/>
                                          </p:stCondLst>
                                        </p:cTn>
                                        <p:tgtEl>
                                          <p:spTgt spid="105"/>
                                        </p:tgtEl>
                                        <p:attrNameLst>
                                          <p:attrName>style.visibility</p:attrName>
                                        </p:attrNameLst>
                                      </p:cBhvr>
                                      <p:to>
                                        <p:strVal val="visible"/>
                                      </p:to>
                                    </p:set>
                                    <p:animEffect transition="in" filter="dissolve">
                                      <p:cBhvr>
                                        <p:cTn id="82" dur="1000"/>
                                        <p:tgtEl>
                                          <p:spTgt spid="105"/>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dissolve">
                                      <p:cBhvr>
                                        <p:cTn id="87" dur="1000"/>
                                        <p:tgtEl>
                                          <p:spTgt spid="137"/>
                                        </p:tgtEl>
                                      </p:cBhvr>
                                    </p:animEffect>
                                  </p:childTnLst>
                                </p:cTn>
                              </p:par>
                            </p:childTnLst>
                          </p:cTn>
                        </p:par>
                        <p:par>
                          <p:cTn id="88" fill="hold">
                            <p:stCondLst>
                              <p:cond delay="1000"/>
                            </p:stCondLst>
                            <p:childTnLst>
                              <p:par>
                                <p:cTn id="89" presetID="9" presetClass="entr" presetSubtype="0" fill="hold" grpId="0" nodeType="afterEffect">
                                  <p:stCondLst>
                                    <p:cond delay="0"/>
                                  </p:stCondLst>
                                  <p:childTnLst>
                                    <p:set>
                                      <p:cBhvr>
                                        <p:cTn id="90" dur="1" fill="hold">
                                          <p:stCondLst>
                                            <p:cond delay="0"/>
                                          </p:stCondLst>
                                        </p:cTn>
                                        <p:tgtEl>
                                          <p:spTgt spid="106"/>
                                        </p:tgtEl>
                                        <p:attrNameLst>
                                          <p:attrName>style.visibility</p:attrName>
                                        </p:attrNameLst>
                                      </p:cBhvr>
                                      <p:to>
                                        <p:strVal val="visible"/>
                                      </p:to>
                                    </p:set>
                                    <p:animEffect transition="in" filter="dissolve">
                                      <p:cBhvr>
                                        <p:cTn id="91" dur="1000"/>
                                        <p:tgtEl>
                                          <p:spTgt spid="106"/>
                                        </p:tgtEl>
                                      </p:cBhvr>
                                    </p:animEffect>
                                  </p:childTnLst>
                                </p:cTn>
                              </p:par>
                            </p:childTnLst>
                          </p:cTn>
                        </p:par>
                        <p:par>
                          <p:cTn id="92" fill="hold">
                            <p:stCondLst>
                              <p:cond delay="2000"/>
                            </p:stCondLst>
                            <p:childTnLst>
                              <p:par>
                                <p:cTn id="93" presetID="9" presetClass="entr" presetSubtype="0" fill="hold" grpId="0" nodeType="afterEffect">
                                  <p:stCondLst>
                                    <p:cond delay="0"/>
                                  </p:stCondLst>
                                  <p:childTnLst>
                                    <p:set>
                                      <p:cBhvr>
                                        <p:cTn id="94" dur="1" fill="hold">
                                          <p:stCondLst>
                                            <p:cond delay="0"/>
                                          </p:stCondLst>
                                        </p:cTn>
                                        <p:tgtEl>
                                          <p:spTgt spid="104"/>
                                        </p:tgtEl>
                                        <p:attrNameLst>
                                          <p:attrName>style.visibility</p:attrName>
                                        </p:attrNameLst>
                                      </p:cBhvr>
                                      <p:to>
                                        <p:strVal val="visible"/>
                                      </p:to>
                                    </p:set>
                                    <p:animEffect transition="in" filter="dissolve">
                                      <p:cBhvr>
                                        <p:cTn id="95" dur="1000"/>
                                        <p:tgtEl>
                                          <p:spTgt spid="104"/>
                                        </p:tgtEl>
                                      </p:cBhvr>
                                    </p:animEffect>
                                  </p:childTnLst>
                                </p:cTn>
                              </p:par>
                            </p:childTnLst>
                          </p:cTn>
                        </p:par>
                      </p:childTnLst>
                    </p:cTn>
                  </p:par>
                  <p:par>
                    <p:cTn id="96" fill="hold">
                      <p:stCondLst>
                        <p:cond delay="indefinite"/>
                      </p:stCondLst>
                      <p:childTnLst>
                        <p:par>
                          <p:cTn id="97" fill="hold">
                            <p:stCondLst>
                              <p:cond delay="0"/>
                            </p:stCondLst>
                            <p:childTnLst>
                              <p:par>
                                <p:cTn id="98" presetID="9" presetClass="entr" presetSubtype="0" fill="hold" grpId="0" nodeType="clickEffect">
                                  <p:stCondLst>
                                    <p:cond delay="0"/>
                                  </p:stCondLst>
                                  <p:childTnLst>
                                    <p:set>
                                      <p:cBhvr>
                                        <p:cTn id="99" dur="1" fill="hold">
                                          <p:stCondLst>
                                            <p:cond delay="0"/>
                                          </p:stCondLst>
                                        </p:cTn>
                                        <p:tgtEl>
                                          <p:spTgt spid="138"/>
                                        </p:tgtEl>
                                        <p:attrNameLst>
                                          <p:attrName>style.visibility</p:attrName>
                                        </p:attrNameLst>
                                      </p:cBhvr>
                                      <p:to>
                                        <p:strVal val="visible"/>
                                      </p:to>
                                    </p:set>
                                    <p:animEffect transition="in" filter="dissolve">
                                      <p:cBhvr>
                                        <p:cTn id="100" dur="1000"/>
                                        <p:tgtEl>
                                          <p:spTgt spid="138"/>
                                        </p:tgtEl>
                                      </p:cBhvr>
                                    </p:animEffect>
                                  </p:childTnLst>
                                </p:cTn>
                              </p:par>
                            </p:childTnLst>
                          </p:cTn>
                        </p:par>
                        <p:par>
                          <p:cTn id="101" fill="hold">
                            <p:stCondLst>
                              <p:cond delay="1000"/>
                            </p:stCondLst>
                            <p:childTnLst>
                              <p:par>
                                <p:cTn id="102" presetID="9" presetClass="entr" presetSubtype="0" fill="hold" grpId="0" nodeType="afterEffect">
                                  <p:stCondLst>
                                    <p:cond delay="0"/>
                                  </p:stCondLst>
                                  <p:childTnLst>
                                    <p:set>
                                      <p:cBhvr>
                                        <p:cTn id="103" dur="1" fill="hold">
                                          <p:stCondLst>
                                            <p:cond delay="0"/>
                                          </p:stCondLst>
                                        </p:cTn>
                                        <p:tgtEl>
                                          <p:spTgt spid="107"/>
                                        </p:tgtEl>
                                        <p:attrNameLst>
                                          <p:attrName>style.visibility</p:attrName>
                                        </p:attrNameLst>
                                      </p:cBhvr>
                                      <p:to>
                                        <p:strVal val="visible"/>
                                      </p:to>
                                    </p:set>
                                    <p:animEffect transition="in" filter="dissolve">
                                      <p:cBhvr>
                                        <p:cTn id="104" dur="1000"/>
                                        <p:tgtEl>
                                          <p:spTgt spid="107"/>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nodeType="clickEffect">
                                  <p:stCondLst>
                                    <p:cond delay="0"/>
                                  </p:stCondLst>
                                  <p:childTnLst>
                                    <p:set>
                                      <p:cBhvr>
                                        <p:cTn id="108" dur="1" fill="hold">
                                          <p:stCondLst>
                                            <p:cond delay="0"/>
                                          </p:stCondLst>
                                        </p:cTn>
                                        <p:tgtEl>
                                          <p:spTgt spid="108"/>
                                        </p:tgtEl>
                                        <p:attrNameLst>
                                          <p:attrName>style.visibility</p:attrName>
                                        </p:attrNameLst>
                                      </p:cBhvr>
                                      <p:to>
                                        <p:strVal val="visible"/>
                                      </p:to>
                                    </p:set>
                                    <p:animEffect transition="in" filter="dissolve">
                                      <p:cBhvr>
                                        <p:cTn id="109" dur="1000"/>
                                        <p:tgtEl>
                                          <p:spTgt spid="108"/>
                                        </p:tgtEl>
                                      </p:cBhvr>
                                    </p:animEffect>
                                  </p:childTnLst>
                                </p:cTn>
                              </p:par>
                              <p:par>
                                <p:cTn id="110" presetID="9" presetClass="entr" presetSubtype="0" fill="hold" grpId="0" nodeType="withEffect">
                                  <p:stCondLst>
                                    <p:cond delay="0"/>
                                  </p:stCondLst>
                                  <p:childTnLst>
                                    <p:set>
                                      <p:cBhvr>
                                        <p:cTn id="111" dur="1" fill="hold">
                                          <p:stCondLst>
                                            <p:cond delay="0"/>
                                          </p:stCondLst>
                                        </p:cTn>
                                        <p:tgtEl>
                                          <p:spTgt spid="116"/>
                                        </p:tgtEl>
                                        <p:attrNameLst>
                                          <p:attrName>style.visibility</p:attrName>
                                        </p:attrNameLst>
                                      </p:cBhvr>
                                      <p:to>
                                        <p:strVal val="visible"/>
                                      </p:to>
                                    </p:set>
                                    <p:animEffect transition="in" filter="dissolve">
                                      <p:cBhvr>
                                        <p:cTn id="112" dur="1000"/>
                                        <p:tgtEl>
                                          <p:spTgt spid="116"/>
                                        </p:tgtEl>
                                      </p:cBhvr>
                                    </p:animEffect>
                                  </p:childTnLst>
                                </p:cTn>
                              </p:par>
                            </p:childTnLst>
                          </p:cTn>
                        </p:par>
                      </p:childTnLst>
                    </p:cTn>
                  </p:par>
                  <p:par>
                    <p:cTn id="113" fill="hold">
                      <p:stCondLst>
                        <p:cond delay="indefinite"/>
                      </p:stCondLst>
                      <p:childTnLst>
                        <p:par>
                          <p:cTn id="114" fill="hold">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18"/>
                                        </p:tgtEl>
                                        <p:attrNameLst>
                                          <p:attrName>style.visibility</p:attrName>
                                        </p:attrNameLst>
                                      </p:cBhvr>
                                      <p:to>
                                        <p:strVal val="visible"/>
                                      </p:to>
                                    </p:set>
                                    <p:animEffect transition="in" filter="dissolve">
                                      <p:cBhvr>
                                        <p:cTn id="117" dur="1000"/>
                                        <p:tgtEl>
                                          <p:spTgt spid="118"/>
                                        </p:tgtEl>
                                      </p:cBhvr>
                                    </p:animEffect>
                                  </p:childTnLst>
                                </p:cTn>
                              </p:par>
                              <p:par>
                                <p:cTn id="118" presetID="9" presetClass="entr" presetSubtype="0" fill="hold" grpId="0" nodeType="withEffect">
                                  <p:stCondLst>
                                    <p:cond delay="0"/>
                                  </p:stCondLst>
                                  <p:childTnLst>
                                    <p:set>
                                      <p:cBhvr>
                                        <p:cTn id="119" dur="1" fill="hold">
                                          <p:stCondLst>
                                            <p:cond delay="0"/>
                                          </p:stCondLst>
                                        </p:cTn>
                                        <p:tgtEl>
                                          <p:spTgt spid="119"/>
                                        </p:tgtEl>
                                        <p:attrNameLst>
                                          <p:attrName>style.visibility</p:attrName>
                                        </p:attrNameLst>
                                      </p:cBhvr>
                                      <p:to>
                                        <p:strVal val="visible"/>
                                      </p:to>
                                    </p:set>
                                    <p:animEffect transition="in" filter="dissolve">
                                      <p:cBhvr>
                                        <p:cTn id="120"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102" grpId="0"/>
      <p:bldP spid="103" grpId="0"/>
      <p:bldP spid="104" grpId="0"/>
      <p:bldP spid="105" grpId="0"/>
      <p:bldP spid="106" grpId="0"/>
      <p:bldP spid="107" grpId="0"/>
      <p:bldP spid="116" grpId="0"/>
      <p:bldP spid="117" grpId="0"/>
      <p:bldP spid="118" grpId="0"/>
      <p:bldP spid="119" grpId="0" animBg="1"/>
      <p:bldP spid="130" grpId="0"/>
      <p:bldP spid="131" grpId="0"/>
      <p:bldP spid="132" grpId="0" animBg="1"/>
      <p:bldP spid="132" grpId="1" animBg="1"/>
      <p:bldP spid="134" grpId="0"/>
      <p:bldP spid="135" grpId="0"/>
      <p:bldP spid="136" grpId="0"/>
      <p:bldP spid="137" grpId="0"/>
      <p:bldP spid="138" grpId="0"/>
      <p:bldP spid="2" grpId="0"/>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p:txBody>
          <a:bodyPr/>
          <a:lstStyle/>
          <a:p>
            <a:r>
              <a:rPr lang="pt-BR" dirty="0"/>
              <a:t>CRC: outro exemplo</a:t>
            </a:r>
          </a:p>
        </p:txBody>
      </p:sp>
      <p:pic>
        <p:nvPicPr>
          <p:cNvPr id="16388" name="Picture 4" descr="3-0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9389" y="21776"/>
            <a:ext cx="4776826" cy="6814447"/>
          </a:xfrm>
          <a:prstGeom prst="rect">
            <a:avLst/>
          </a:prstGeom>
          <a:noFill/>
          <a:extLst>
            <a:ext uri="{909E8E84-426E-40DD-AFC4-6F175D3DCCD1}">
              <a14:hiddenFill xmlns:a14="http://schemas.microsoft.com/office/drawing/2010/main">
                <a:solidFill>
                  <a:srgbClr val="FFFFFF"/>
                </a:solidFill>
              </a14:hiddenFill>
            </a:ext>
          </a:extLst>
        </p:spPr>
      </p:pic>
      <p:sp>
        <p:nvSpPr>
          <p:cNvPr id="2" name="Retângulo 1"/>
          <p:cNvSpPr/>
          <p:nvPr/>
        </p:nvSpPr>
        <p:spPr>
          <a:xfrm>
            <a:off x="5641961" y="4255261"/>
            <a:ext cx="1955462" cy="577081"/>
          </a:xfrm>
          <a:prstGeom prst="rect">
            <a:avLst/>
          </a:prstGeom>
        </p:spPr>
        <p:txBody>
          <a:bodyPr wrap="square">
            <a:spAutoFit/>
          </a:bodyPr>
          <a:lstStyle/>
          <a:p>
            <a:r>
              <a:rPr lang="it-IT" sz="1050" dirty="0">
                <a:solidFill>
                  <a:prstClr val="black"/>
                </a:solidFill>
                <a:latin typeface="Calibri"/>
              </a:rPr>
              <a:t>Andrew S. Tanenbaum, </a:t>
            </a:r>
            <a:r>
              <a:rPr lang="it-IT" sz="1050" i="1" dirty="0">
                <a:solidFill>
                  <a:prstClr val="black"/>
                </a:solidFill>
                <a:latin typeface="Calibri"/>
              </a:rPr>
              <a:t>Computer Networks</a:t>
            </a:r>
            <a:r>
              <a:rPr lang="it-IT" sz="1050" dirty="0">
                <a:solidFill>
                  <a:prstClr val="black"/>
                </a:solidFill>
                <a:latin typeface="Calibri"/>
              </a:rPr>
              <a:t>, 4ed, Prentice Hall Professional, 2003</a:t>
            </a:r>
            <a:endParaRPr lang="pt-BR" sz="1050" dirty="0">
              <a:solidFill>
                <a:prstClr val="black"/>
              </a:solidFill>
              <a:latin typeface="Calibri"/>
            </a:endParaRPr>
          </a:p>
        </p:txBody>
      </p:sp>
    </p:spTree>
    <p:extLst>
      <p:ext uri="{BB962C8B-B14F-4D97-AF65-F5344CB8AC3E}">
        <p14:creationId xmlns:p14="http://schemas.microsoft.com/office/powerpoint/2010/main" val="86096709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pt-BR" sz="3200" dirty="0">
                <a:solidFill>
                  <a:schemeClr val="bg1">
                    <a:lumMod val="75000"/>
                  </a:schemeClr>
                </a:solidFill>
              </a:rPr>
              <a:t>um dia na vida de uma requisição web</a:t>
            </a:r>
          </a:p>
          <a:p>
            <a:pPr lvl="1"/>
            <a:endParaRPr lang="pt-BR"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introdução</a:t>
            </a:r>
          </a:p>
          <a:p>
            <a:pPr marL="285750" indent="-274638">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detecção e correção de erros</a:t>
            </a:r>
          </a:p>
          <a:p>
            <a:pPr marL="285750" indent="-274638">
              <a:spcBef>
                <a:spcPts val="600"/>
              </a:spcBef>
              <a:buClr>
                <a:srgbClr val="0000A8"/>
              </a:buClr>
            </a:pPr>
            <a:r>
              <a:rPr lang="pt-BR" altLang="en-US" sz="3600" dirty="0">
                <a:ea typeface="ＭＳ Ｐゴシック" panose="020B0600070205080204" pitchFamily="34" charset="-128"/>
                <a:cs typeface="Arial" panose="020B0604020202020204" pitchFamily="34" charset="0"/>
              </a:rPr>
              <a:t>protocolos de acesso múltiplo</a:t>
            </a:r>
          </a:p>
          <a:p>
            <a:pPr marL="285750" indent="-274638">
              <a:spcBef>
                <a:spcPts val="600"/>
              </a:spcBef>
              <a:buClr>
                <a:schemeClr val="bg1">
                  <a:lumMod val="75000"/>
                </a:schemeClr>
              </a:buClr>
            </a:pPr>
            <a:r>
              <a:rPr lang="pt-BR" altLang="en-US" sz="3200" dirty="0" err="1">
                <a:solidFill>
                  <a:schemeClr val="bg1">
                    <a:lumMod val="75000"/>
                  </a:schemeClr>
                </a:solidFill>
                <a:ea typeface="ＭＳ Ｐゴシック" panose="020B0600070205080204" pitchFamily="34" charset="-128"/>
                <a:cs typeface="Arial" panose="020B0604020202020204" pitchFamily="34" charset="0"/>
              </a:rPr>
              <a:t>LANs</a:t>
            </a:r>
            <a:endParaRPr lang="pt-BR" altLang="en-US" sz="3200" dirty="0">
              <a:solidFill>
                <a:schemeClr val="bg1">
                  <a:lumMod val="75000"/>
                </a:schemeClr>
              </a:solidFill>
              <a:ea typeface="ＭＳ Ｐゴシック" panose="020B0600070205080204" pitchFamily="34" charset="-128"/>
              <a:cs typeface="Arial" panose="020B0604020202020204" pitchFamily="34" charset="0"/>
            </a:endParaRPr>
          </a:p>
          <a:p>
            <a:pPr marL="628650" lvl="1" indent="-274638">
              <a:spcBef>
                <a:spcPts val="60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endereçamento, ARP</a:t>
            </a:r>
          </a:p>
          <a:p>
            <a:pPr marL="628650" lvl="1" indent="-274638">
              <a:spcBef>
                <a:spcPts val="60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comutadores (</a:t>
            </a:r>
            <a:r>
              <a:rPr lang="pt-BR" altLang="en-US" sz="2800" i="1" dirty="0">
                <a:solidFill>
                  <a:schemeClr val="bg1">
                    <a:lumMod val="75000"/>
                  </a:schemeClr>
                </a:solidFill>
                <a:ea typeface="ＭＳ Ｐゴシック" panose="020B0600070205080204" pitchFamily="34" charset="-128"/>
                <a:cs typeface="Arial" panose="020B0604020202020204" pitchFamily="34" charset="0"/>
              </a:rPr>
              <a:t>switches</a:t>
            </a:r>
            <a:r>
              <a:rPr lang="pt-BR" altLang="en-US" sz="2800" dirty="0">
                <a:solidFill>
                  <a:schemeClr val="bg1">
                    <a:lumMod val="75000"/>
                  </a:schemeClr>
                </a:solidFill>
                <a:ea typeface="ＭＳ Ｐゴシック" panose="020B0600070205080204" pitchFamily="34" charset="-128"/>
                <a:cs typeface="Arial" panose="020B0604020202020204" pitchFamily="34" charset="0"/>
              </a:rPr>
              <a:t>)</a:t>
            </a:r>
          </a:p>
          <a:p>
            <a:pPr marL="628650" lvl="1" indent="-274638">
              <a:spcBef>
                <a:spcPts val="600"/>
              </a:spcBef>
              <a:buClr>
                <a:schemeClr val="bg1">
                  <a:lumMod val="75000"/>
                </a:schemeClr>
              </a:buClr>
            </a:pPr>
            <a:r>
              <a:rPr lang="pt-BR" altLang="en-US" sz="2800" dirty="0" err="1">
                <a:solidFill>
                  <a:schemeClr val="bg1">
                    <a:lumMod val="75000"/>
                  </a:schemeClr>
                </a:solidFill>
                <a:ea typeface="ＭＳ Ｐゴシック" panose="020B0600070205080204" pitchFamily="34" charset="-128"/>
                <a:cs typeface="Arial" panose="020B0604020202020204" pitchFamily="34" charset="0"/>
              </a:rPr>
              <a:t>VLANs</a:t>
            </a:r>
            <a:endParaRPr lang="pt-BR" altLang="en-US" sz="2800" dirty="0">
              <a:solidFill>
                <a:schemeClr val="bg1">
                  <a:lumMod val="75000"/>
                </a:schemeClr>
              </a:solidFill>
              <a:ea typeface="ＭＳ Ｐゴシック" panose="020B0600070205080204" pitchFamily="34" charset="-128"/>
              <a:cs typeface="Arial" panose="020B0604020202020204" pitchFamily="34" charset="0"/>
            </a:endParaRPr>
          </a:p>
          <a:p>
            <a:pPr marL="285750" indent="-274638">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virtualização de enlaces: MPLS</a:t>
            </a:r>
          </a:p>
          <a:p>
            <a:pPr marL="285750" indent="-274638">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redes em </a:t>
            </a:r>
            <a:r>
              <a:rPr lang="pt-BR" altLang="en-US" sz="3200" i="1" dirty="0">
                <a:solidFill>
                  <a:schemeClr val="bg1">
                    <a:lumMod val="75000"/>
                  </a:schemeClr>
                </a:solidFill>
                <a:ea typeface="ＭＳ Ｐゴシック" panose="020B0600070205080204" pitchFamily="34" charset="-128"/>
                <a:cs typeface="Arial" panose="020B0604020202020204" pitchFamily="34" charset="0"/>
              </a:rPr>
              <a:t>data centers</a:t>
            </a:r>
          </a:p>
          <a:p>
            <a:pPr marL="285750" indent="-274638">
              <a:spcBef>
                <a:spcPts val="600"/>
              </a:spcBef>
            </a:pPr>
            <a:endParaRPr lang="pt-BR"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19</a:t>
            </a:fld>
            <a:endParaRPr lang="pt-BR"/>
          </a:p>
        </p:txBody>
      </p:sp>
      <p:pic>
        <p:nvPicPr>
          <p:cNvPr id="3" name="Picture 2">
            <a:extLst>
              <a:ext uri="{FF2B5EF4-FFF2-40B4-BE49-F238E27FC236}">
                <a16:creationId xmlns:a16="http://schemas.microsoft.com/office/drawing/2014/main" id="{C0A704DB-E26A-1EF7-B42F-6AE3378082A7}"/>
              </a:ext>
            </a:extLst>
          </p:cNvPr>
          <p:cNvPicPr>
            <a:picLocks noChangeAspect="1"/>
          </p:cNvPicPr>
          <p:nvPr/>
        </p:nvPicPr>
        <p:blipFill>
          <a:blip r:embed="rId3"/>
          <a:stretch>
            <a:fillRect/>
          </a:stretch>
        </p:blipFill>
        <p:spPr>
          <a:xfrm>
            <a:off x="6837025" y="2479346"/>
            <a:ext cx="3361460" cy="2149764"/>
          </a:xfrm>
          <a:prstGeom prst="rect">
            <a:avLst/>
          </a:prstGeom>
        </p:spPr>
      </p:pic>
    </p:spTree>
    <p:extLst>
      <p:ext uri="{BB962C8B-B14F-4D97-AF65-F5344CB8AC3E}">
        <p14:creationId xmlns:p14="http://schemas.microsoft.com/office/powerpoint/2010/main" val="6740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9</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2025</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5400" b="1" dirty="0">
                <a:solidFill>
                  <a:srgbClr val="000099"/>
                </a:solidFill>
                <a:latin typeface="+mj-lt"/>
              </a:rPr>
              <a:t>Chapter 6</a:t>
            </a:r>
            <a:br>
              <a:rPr lang="en-US" altLang="en-US" sz="6000" b="1" dirty="0">
                <a:solidFill>
                  <a:srgbClr val="000099"/>
                </a:solidFill>
                <a:latin typeface="+mj-lt"/>
              </a:rPr>
            </a:br>
            <a:r>
              <a:rPr lang="en-US" altLang="en-US" sz="5400" b="1" dirty="0">
                <a:solidFill>
                  <a:srgbClr val="000099"/>
                </a:solidFill>
                <a:latin typeface="+mj-lt"/>
              </a:rPr>
              <a:t>The Link Layer </a:t>
            </a:r>
          </a:p>
          <a:p>
            <a:pPr>
              <a:lnSpc>
                <a:spcPct val="85000"/>
              </a:lnSpc>
            </a:pPr>
            <a:r>
              <a:rPr lang="en-US" altLang="en-US" sz="5400" b="1" dirty="0">
                <a:solidFill>
                  <a:srgbClr val="000099"/>
                </a:solidFill>
                <a:latin typeface="+mj-lt"/>
              </a:rPr>
              <a:t>and LANs</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1996-2025</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2" name="Picture 1">
            <a:extLst>
              <a:ext uri="{FF2B5EF4-FFF2-40B4-BE49-F238E27FC236}">
                <a16:creationId xmlns:a16="http://schemas.microsoft.com/office/drawing/2014/main" id="{FED80990-EDB6-3383-CB2F-23B67448B250}"/>
              </a:ext>
            </a:extLst>
          </p:cNvPr>
          <p:cNvPicPr>
            <a:picLocks noChangeAspect="1"/>
          </p:cNvPicPr>
          <p:nvPr/>
        </p:nvPicPr>
        <p:blipFill>
          <a:blip r:embed="rId3"/>
          <a:stretch>
            <a:fillRect/>
          </a:stretch>
        </p:blipFill>
        <p:spPr>
          <a:xfrm>
            <a:off x="7913799" y="622012"/>
            <a:ext cx="3302000" cy="4051300"/>
          </a:xfrm>
          <a:prstGeom prst="rect">
            <a:avLst/>
          </a:prstGeom>
        </p:spPr>
      </p:pic>
    </p:spTree>
    <p:extLst>
      <p:ext uri="{BB962C8B-B14F-4D97-AF65-F5344CB8AC3E}">
        <p14:creationId xmlns:p14="http://schemas.microsoft.com/office/powerpoint/2010/main" val="3298415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sz="4400" dirty="0">
                <a:cs typeface="Calibri" panose="020F0502020204030204" pitchFamily="34" charset="0"/>
              </a:rPr>
              <a:t>Enlaces e protocolos de acesso múltiplo</a:t>
            </a:r>
            <a:endParaRPr lang="pt-BR" sz="4400" dirty="0"/>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20</a:t>
            </a:fld>
            <a:endParaRPr lang="pt-BR" dirty="0"/>
          </a:p>
        </p:txBody>
      </p:sp>
      <p:sp>
        <p:nvSpPr>
          <p:cNvPr id="470"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979694" y="1096411"/>
            <a:ext cx="7772400" cy="329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pt-BR" kern="0" dirty="0">
                <a:cs typeface="+mn-cs"/>
              </a:rPr>
              <a:t>dois tipos de “enlaces</a:t>
            </a:r>
            <a:r>
              <a:rPr lang="pt-BR" altLang="ja-JP" kern="0" dirty="0">
                <a:cs typeface="+mn-cs"/>
              </a:rPr>
              <a:t>”</a:t>
            </a:r>
            <a:r>
              <a:rPr lang="pt-BR" kern="0" dirty="0">
                <a:cs typeface="+mn-cs"/>
              </a:rPr>
              <a:t>:</a:t>
            </a:r>
          </a:p>
          <a:p>
            <a:pPr>
              <a:defRPr/>
            </a:pPr>
            <a:r>
              <a:rPr lang="pt-BR" kern="0" dirty="0">
                <a:cs typeface="+mn-cs"/>
              </a:rPr>
              <a:t>ponto a ponto</a:t>
            </a:r>
          </a:p>
          <a:p>
            <a:pPr lvl="1">
              <a:defRPr/>
            </a:pPr>
            <a:r>
              <a:rPr lang="pt-BR" sz="2000" kern="0" dirty="0"/>
              <a:t>enlace ponto a ponto entre comutador Ethernet e hospedeiro</a:t>
            </a:r>
          </a:p>
          <a:p>
            <a:pPr lvl="1">
              <a:defRPr/>
            </a:pPr>
            <a:r>
              <a:rPr lang="pt-BR" sz="2000" kern="0" dirty="0"/>
              <a:t>PPP para acesso discado</a:t>
            </a:r>
          </a:p>
          <a:p>
            <a:pPr>
              <a:defRPr/>
            </a:pPr>
            <a:r>
              <a:rPr lang="pt-BR" kern="0" dirty="0">
                <a:solidFill>
                  <a:srgbClr val="C00000"/>
                </a:solidFill>
                <a:cs typeface="+mn-cs"/>
              </a:rPr>
              <a:t>difusão (</a:t>
            </a:r>
            <a:r>
              <a:rPr lang="pt-BR" i="1" kern="0" dirty="0">
                <a:solidFill>
                  <a:srgbClr val="C00000"/>
                </a:solidFill>
                <a:cs typeface="+mn-cs"/>
              </a:rPr>
              <a:t>broadcast</a:t>
            </a:r>
            <a:r>
              <a:rPr lang="pt-BR" kern="0" dirty="0">
                <a:solidFill>
                  <a:srgbClr val="C00000"/>
                </a:solidFill>
                <a:cs typeface="+mn-cs"/>
              </a:rPr>
              <a:t> - fio ou mídia compartilhados)</a:t>
            </a:r>
          </a:p>
          <a:p>
            <a:pPr lvl="1">
              <a:defRPr/>
            </a:pPr>
            <a:r>
              <a:rPr lang="pt-BR" sz="2000" kern="0" dirty="0"/>
              <a:t>Ethernet à moda antiga</a:t>
            </a:r>
          </a:p>
          <a:p>
            <a:pPr lvl="1">
              <a:defRPr/>
            </a:pPr>
            <a:r>
              <a:rPr lang="pt-BR" sz="2000" i="1" kern="0" dirty="0" err="1"/>
              <a:t>upstream</a:t>
            </a:r>
            <a:r>
              <a:rPr lang="pt-BR" sz="2000" kern="0" dirty="0"/>
              <a:t> de HFC em rede de acesso baseada em cabo</a:t>
            </a:r>
          </a:p>
          <a:p>
            <a:pPr lvl="1">
              <a:defRPr/>
            </a:pPr>
            <a:r>
              <a:rPr lang="pt-BR" sz="2000" kern="0" dirty="0"/>
              <a:t>LAN sem fio 802.11, 4G/5G, satélite</a:t>
            </a:r>
            <a:endParaRPr lang="pt-BR" kern="0" dirty="0"/>
          </a:p>
          <a:p>
            <a:pPr>
              <a:defRPr/>
            </a:pPr>
            <a:endParaRPr lang="pt-BR" kern="0" dirty="0">
              <a:latin typeface="Gill Sans MT" charset="0"/>
              <a:cs typeface="+mn-cs"/>
            </a:endParaRPr>
          </a:p>
        </p:txBody>
      </p:sp>
      <p:sp>
        <p:nvSpPr>
          <p:cNvPr id="471" name="Text Box 5">
            <a:extLst>
              <a:ext uri="{FF2B5EF4-FFF2-40B4-BE49-F238E27FC236}">
                <a16:creationId xmlns:a16="http://schemas.microsoft.com/office/drawing/2014/main" id="{2134EC04-C5E3-F242-90E6-F19A88A1D7C3}"/>
              </a:ext>
            </a:extLst>
          </p:cNvPr>
          <p:cNvSpPr txBox="1">
            <a:spLocks noChangeArrowheads="1"/>
          </p:cNvSpPr>
          <p:nvPr/>
        </p:nvSpPr>
        <p:spPr bwMode="auto">
          <a:xfrm>
            <a:off x="1184533" y="5747371"/>
            <a:ext cx="1656223" cy="6417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pt-BR" sz="1400" i="0" dirty="0">
                <a:solidFill>
                  <a:srgbClr val="000000"/>
                </a:solidFill>
                <a:latin typeface="Arial" charset="0"/>
              </a:rPr>
              <a:t>fio compartilhado </a:t>
            </a:r>
          </a:p>
          <a:p>
            <a:pPr algn="ctr" eaLnBrk="0" fontAlgn="base" hangingPunct="0">
              <a:lnSpc>
                <a:spcPct val="85000"/>
              </a:lnSpc>
              <a:spcBef>
                <a:spcPct val="0"/>
              </a:spcBef>
              <a:spcAft>
                <a:spcPct val="0"/>
              </a:spcAft>
              <a:defRPr/>
            </a:pPr>
            <a:r>
              <a:rPr lang="pt-BR" sz="1400" i="0" dirty="0">
                <a:solidFill>
                  <a:srgbClr val="000000"/>
                </a:solidFill>
                <a:latin typeface="Arial" charset="0"/>
              </a:rPr>
              <a:t>(por exemplo,</a:t>
            </a:r>
          </a:p>
          <a:p>
            <a:pPr algn="ctr" eaLnBrk="0" fontAlgn="base" hangingPunct="0">
              <a:lnSpc>
                <a:spcPct val="85000"/>
              </a:lnSpc>
              <a:spcBef>
                <a:spcPct val="0"/>
              </a:spcBef>
              <a:spcAft>
                <a:spcPct val="0"/>
              </a:spcAft>
              <a:defRPr/>
            </a:pPr>
            <a:r>
              <a:rPr lang="pt-BR" sz="1400" i="0" dirty="0">
                <a:solidFill>
                  <a:srgbClr val="000000"/>
                </a:solidFill>
                <a:latin typeface="Arial" charset="0"/>
              </a:rPr>
              <a:t>Ethernet cabeada)</a:t>
            </a:r>
          </a:p>
        </p:txBody>
      </p:sp>
      <p:sp>
        <p:nvSpPr>
          <p:cNvPr id="472" name="Text Box 6">
            <a:extLst>
              <a:ext uri="{FF2B5EF4-FFF2-40B4-BE49-F238E27FC236}">
                <a16:creationId xmlns:a16="http://schemas.microsoft.com/office/drawing/2014/main" id="{CEE26344-B09B-5B4B-A47E-E50827431972}"/>
              </a:ext>
            </a:extLst>
          </p:cNvPr>
          <p:cNvSpPr txBox="1">
            <a:spLocks noChangeArrowheads="1"/>
          </p:cNvSpPr>
          <p:nvPr/>
        </p:nvSpPr>
        <p:spPr bwMode="auto">
          <a:xfrm>
            <a:off x="5082889" y="5842275"/>
            <a:ext cx="1805302" cy="458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pt-BR" sz="1400" i="0" dirty="0">
                <a:solidFill>
                  <a:srgbClr val="000000"/>
                </a:solidFill>
                <a:latin typeface="Arial" charset="0"/>
              </a:rPr>
              <a:t>rádio compartilhado:</a:t>
            </a:r>
          </a:p>
          <a:p>
            <a:pPr algn="ctr" eaLnBrk="0" fontAlgn="base" hangingPunct="0">
              <a:lnSpc>
                <a:spcPct val="85000"/>
              </a:lnSpc>
              <a:spcBef>
                <a:spcPct val="0"/>
              </a:spcBef>
              <a:spcAft>
                <a:spcPct val="0"/>
              </a:spcAft>
              <a:defRPr/>
            </a:pPr>
            <a:r>
              <a:rPr lang="pt-BR" sz="1400" i="0" dirty="0">
                <a:solidFill>
                  <a:srgbClr val="000000"/>
                </a:solidFill>
                <a:latin typeface="Arial" charset="0"/>
              </a:rPr>
              <a:t>WiFi</a:t>
            </a:r>
          </a:p>
        </p:txBody>
      </p:sp>
      <p:sp>
        <p:nvSpPr>
          <p:cNvPr id="473" name="Text Box 7">
            <a:extLst>
              <a:ext uri="{FF2B5EF4-FFF2-40B4-BE49-F238E27FC236}">
                <a16:creationId xmlns:a16="http://schemas.microsoft.com/office/drawing/2014/main" id="{06CF1C6B-422C-1444-877E-6282ED97416D}"/>
              </a:ext>
            </a:extLst>
          </p:cNvPr>
          <p:cNvSpPr txBox="1">
            <a:spLocks noChangeArrowheads="1"/>
          </p:cNvSpPr>
          <p:nvPr/>
        </p:nvSpPr>
        <p:spPr bwMode="auto">
          <a:xfrm>
            <a:off x="6992583" y="5847044"/>
            <a:ext cx="1805302" cy="458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pt-BR" sz="1400" i="0" dirty="0">
                <a:solidFill>
                  <a:srgbClr val="000000"/>
                </a:solidFill>
                <a:latin typeface="Arial" charset="0"/>
              </a:rPr>
              <a:t>rádio compartilhado:</a:t>
            </a:r>
          </a:p>
          <a:p>
            <a:pPr algn="ctr" eaLnBrk="0" fontAlgn="base" hangingPunct="0">
              <a:lnSpc>
                <a:spcPct val="85000"/>
              </a:lnSpc>
              <a:spcBef>
                <a:spcPct val="0"/>
              </a:spcBef>
              <a:spcAft>
                <a:spcPct val="0"/>
              </a:spcAft>
              <a:defRPr/>
            </a:pPr>
            <a:r>
              <a:rPr lang="pt-BR" sz="1400" i="0" dirty="0">
                <a:solidFill>
                  <a:srgbClr val="000000"/>
                </a:solidFill>
                <a:latin typeface="Arial" charset="0"/>
              </a:rPr>
              <a:t>satélite</a:t>
            </a:r>
          </a:p>
        </p:txBody>
      </p:sp>
      <p:sp>
        <p:nvSpPr>
          <p:cNvPr id="474" name="Text Box 8">
            <a:extLst>
              <a:ext uri="{FF2B5EF4-FFF2-40B4-BE49-F238E27FC236}">
                <a16:creationId xmlns:a16="http://schemas.microsoft.com/office/drawing/2014/main" id="{3F461FAF-2D2F-B54F-9957-BE72E13B7100}"/>
              </a:ext>
            </a:extLst>
          </p:cNvPr>
          <p:cNvSpPr txBox="1">
            <a:spLocks noChangeArrowheads="1"/>
          </p:cNvSpPr>
          <p:nvPr/>
        </p:nvSpPr>
        <p:spPr bwMode="auto">
          <a:xfrm>
            <a:off x="8862810" y="5780226"/>
            <a:ext cx="2666586" cy="458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pt-BR" sz="1400" i="0" dirty="0">
                <a:solidFill>
                  <a:srgbClr val="000000"/>
                </a:solidFill>
                <a:latin typeface="Arial" charset="0"/>
              </a:rPr>
              <a:t>humanos em um coquetel (ar e acústica compartilhados)</a:t>
            </a:r>
          </a:p>
        </p:txBody>
      </p:sp>
      <p:sp>
        <p:nvSpPr>
          <p:cNvPr id="475" name="Line 173">
            <a:extLst>
              <a:ext uri="{FF2B5EF4-FFF2-40B4-BE49-F238E27FC236}">
                <a16:creationId xmlns:a16="http://schemas.microsoft.com/office/drawing/2014/main" id="{3F306567-9F2F-4149-9D30-2173B4370AE0}"/>
              </a:ext>
            </a:extLst>
          </p:cNvPr>
          <p:cNvSpPr>
            <a:spLocks noChangeShapeType="1"/>
          </p:cNvSpPr>
          <p:nvPr/>
        </p:nvSpPr>
        <p:spPr bwMode="auto">
          <a:xfrm flipH="1">
            <a:off x="1822938" y="4575796"/>
            <a:ext cx="466725" cy="890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76" name="Line 174">
            <a:extLst>
              <a:ext uri="{FF2B5EF4-FFF2-40B4-BE49-F238E27FC236}">
                <a16:creationId xmlns:a16="http://schemas.microsoft.com/office/drawing/2014/main" id="{7FB886E9-9D2D-B64D-87A8-FC07C88CC051}"/>
              </a:ext>
            </a:extLst>
          </p:cNvPr>
          <p:cNvSpPr>
            <a:spLocks noChangeShapeType="1"/>
          </p:cNvSpPr>
          <p:nvPr/>
        </p:nvSpPr>
        <p:spPr bwMode="auto">
          <a:xfrm>
            <a:off x="1805475" y="5047283"/>
            <a:ext cx="242888"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77" name="Line 175">
            <a:extLst>
              <a:ext uri="{FF2B5EF4-FFF2-40B4-BE49-F238E27FC236}">
                <a16:creationId xmlns:a16="http://schemas.microsoft.com/office/drawing/2014/main" id="{197F6785-17A4-034A-979B-B8B5BA4F83AF}"/>
              </a:ext>
            </a:extLst>
          </p:cNvPr>
          <p:cNvSpPr>
            <a:spLocks noChangeShapeType="1"/>
          </p:cNvSpPr>
          <p:nvPr/>
        </p:nvSpPr>
        <p:spPr bwMode="auto">
          <a:xfrm>
            <a:off x="1670538" y="5383833"/>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78" name="Line 176">
            <a:extLst>
              <a:ext uri="{FF2B5EF4-FFF2-40B4-BE49-F238E27FC236}">
                <a16:creationId xmlns:a16="http://schemas.microsoft.com/office/drawing/2014/main" id="{70DDD911-DBF3-7F4F-BF66-8853AA418134}"/>
              </a:ext>
            </a:extLst>
          </p:cNvPr>
          <p:cNvSpPr>
            <a:spLocks noChangeShapeType="1"/>
          </p:cNvSpPr>
          <p:nvPr/>
        </p:nvSpPr>
        <p:spPr bwMode="auto">
          <a:xfrm flipV="1">
            <a:off x="2115038" y="4907583"/>
            <a:ext cx="177800" cy="79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479" name="Group 382">
            <a:extLst>
              <a:ext uri="{FF2B5EF4-FFF2-40B4-BE49-F238E27FC236}">
                <a16:creationId xmlns:a16="http://schemas.microsoft.com/office/drawing/2014/main" id="{444C4E2A-E876-FA42-B00E-F2550AD7EDC3}"/>
              </a:ext>
            </a:extLst>
          </p:cNvPr>
          <p:cNvGrpSpPr>
            <a:grpSpLocks/>
          </p:cNvGrpSpPr>
          <p:nvPr/>
        </p:nvGrpSpPr>
        <p:grpSpPr bwMode="auto">
          <a:xfrm>
            <a:off x="7127673" y="5455340"/>
            <a:ext cx="288925" cy="220663"/>
            <a:chOff x="2274" y="2821"/>
            <a:chExt cx="215" cy="238"/>
          </a:xfrm>
        </p:grpSpPr>
        <p:sp>
          <p:nvSpPr>
            <p:cNvPr id="480" name="Freeform 383">
              <a:extLst>
                <a:ext uri="{FF2B5EF4-FFF2-40B4-BE49-F238E27FC236}">
                  <a16:creationId xmlns:a16="http://schemas.microsoft.com/office/drawing/2014/main" id="{BDDB8C29-61C8-B44A-A0C9-80B160DD04E9}"/>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81" name="Line 384">
              <a:extLst>
                <a:ext uri="{FF2B5EF4-FFF2-40B4-BE49-F238E27FC236}">
                  <a16:creationId xmlns:a16="http://schemas.microsoft.com/office/drawing/2014/main" id="{8F4AE323-F3F4-E14E-B478-2730ECFD58A8}"/>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82" name="Freeform 385">
              <a:extLst>
                <a:ext uri="{FF2B5EF4-FFF2-40B4-BE49-F238E27FC236}">
                  <a16:creationId xmlns:a16="http://schemas.microsoft.com/office/drawing/2014/main" id="{41C8AF46-22BA-2346-AD20-B0D2DA9362A7}"/>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83" name="Line 386">
              <a:extLst>
                <a:ext uri="{FF2B5EF4-FFF2-40B4-BE49-F238E27FC236}">
                  <a16:creationId xmlns:a16="http://schemas.microsoft.com/office/drawing/2014/main" id="{FF499369-05D1-BD40-A15C-F1F4775FFD16}"/>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84" name="Freeform 387">
              <a:extLst>
                <a:ext uri="{FF2B5EF4-FFF2-40B4-BE49-F238E27FC236}">
                  <a16:creationId xmlns:a16="http://schemas.microsoft.com/office/drawing/2014/main" id="{FF57B98D-A160-3344-BA6D-DBC150EEDC53}"/>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85" name="Line 388">
              <a:extLst>
                <a:ext uri="{FF2B5EF4-FFF2-40B4-BE49-F238E27FC236}">
                  <a16:creationId xmlns:a16="http://schemas.microsoft.com/office/drawing/2014/main" id="{0700E589-A21D-F84B-8C68-40D1B51EED2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86" name="Freeform 389">
              <a:extLst>
                <a:ext uri="{FF2B5EF4-FFF2-40B4-BE49-F238E27FC236}">
                  <a16:creationId xmlns:a16="http://schemas.microsoft.com/office/drawing/2014/main" id="{75397DE6-7C44-4F44-9365-9A1D35474C83}"/>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87" name="Freeform 390">
              <a:extLst>
                <a:ext uri="{FF2B5EF4-FFF2-40B4-BE49-F238E27FC236}">
                  <a16:creationId xmlns:a16="http://schemas.microsoft.com/office/drawing/2014/main" id="{368EB1B3-47F7-2447-B958-2BCE0F178BFA}"/>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88" name="Rectangle 391">
              <a:extLst>
                <a:ext uri="{FF2B5EF4-FFF2-40B4-BE49-F238E27FC236}">
                  <a16:creationId xmlns:a16="http://schemas.microsoft.com/office/drawing/2014/main" id="{C14D26ED-4841-3E46-BF7A-83D8D95E9E32}"/>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89" name="Freeform 392">
              <a:extLst>
                <a:ext uri="{FF2B5EF4-FFF2-40B4-BE49-F238E27FC236}">
                  <a16:creationId xmlns:a16="http://schemas.microsoft.com/office/drawing/2014/main" id="{F7380919-6949-F94F-8330-C7FD85D06A40}"/>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90" name="Line 393">
              <a:extLst>
                <a:ext uri="{FF2B5EF4-FFF2-40B4-BE49-F238E27FC236}">
                  <a16:creationId xmlns:a16="http://schemas.microsoft.com/office/drawing/2014/main" id="{572E4DD5-2700-084B-A313-B26B6D4CDA1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91" name="Line 394">
              <a:extLst>
                <a:ext uri="{FF2B5EF4-FFF2-40B4-BE49-F238E27FC236}">
                  <a16:creationId xmlns:a16="http://schemas.microsoft.com/office/drawing/2014/main" id="{AA53B8C5-637F-3A4F-90EA-F02C41B17384}"/>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92" name="Line 395">
              <a:extLst>
                <a:ext uri="{FF2B5EF4-FFF2-40B4-BE49-F238E27FC236}">
                  <a16:creationId xmlns:a16="http://schemas.microsoft.com/office/drawing/2014/main" id="{9441D979-2998-2648-980D-EA524FE9B9EF}"/>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93" name="Freeform 396">
              <a:extLst>
                <a:ext uri="{FF2B5EF4-FFF2-40B4-BE49-F238E27FC236}">
                  <a16:creationId xmlns:a16="http://schemas.microsoft.com/office/drawing/2014/main" id="{7F4AFBF0-B087-2B49-B22A-242928895779}"/>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494" name="Group 398">
            <a:extLst>
              <a:ext uri="{FF2B5EF4-FFF2-40B4-BE49-F238E27FC236}">
                <a16:creationId xmlns:a16="http://schemas.microsoft.com/office/drawing/2014/main" id="{BBD74A9D-6F6D-8246-9DE8-B4C2AB33096F}"/>
              </a:ext>
            </a:extLst>
          </p:cNvPr>
          <p:cNvGrpSpPr>
            <a:grpSpLocks/>
          </p:cNvGrpSpPr>
          <p:nvPr/>
        </p:nvGrpSpPr>
        <p:grpSpPr bwMode="auto">
          <a:xfrm>
            <a:off x="7634085" y="5436290"/>
            <a:ext cx="223838" cy="254000"/>
            <a:chOff x="2274" y="2821"/>
            <a:chExt cx="215" cy="238"/>
          </a:xfrm>
        </p:grpSpPr>
        <p:sp>
          <p:nvSpPr>
            <p:cNvPr id="495" name="Freeform 399">
              <a:extLst>
                <a:ext uri="{FF2B5EF4-FFF2-40B4-BE49-F238E27FC236}">
                  <a16:creationId xmlns:a16="http://schemas.microsoft.com/office/drawing/2014/main" id="{12E023A5-7FBF-5C48-B02C-B77994909136}"/>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96" name="Line 400">
              <a:extLst>
                <a:ext uri="{FF2B5EF4-FFF2-40B4-BE49-F238E27FC236}">
                  <a16:creationId xmlns:a16="http://schemas.microsoft.com/office/drawing/2014/main" id="{22601291-2593-D546-BEC9-0877AF59FDD2}"/>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97" name="Freeform 401">
              <a:extLst>
                <a:ext uri="{FF2B5EF4-FFF2-40B4-BE49-F238E27FC236}">
                  <a16:creationId xmlns:a16="http://schemas.microsoft.com/office/drawing/2014/main" id="{71ACC171-BB81-7641-9ACA-D8DDAF2200C5}"/>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98" name="Line 402">
              <a:extLst>
                <a:ext uri="{FF2B5EF4-FFF2-40B4-BE49-F238E27FC236}">
                  <a16:creationId xmlns:a16="http://schemas.microsoft.com/office/drawing/2014/main" id="{AF45D7DA-B67F-DC46-BF98-1EF5C1B0E08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499" name="Freeform 403">
              <a:extLst>
                <a:ext uri="{FF2B5EF4-FFF2-40B4-BE49-F238E27FC236}">
                  <a16:creationId xmlns:a16="http://schemas.microsoft.com/office/drawing/2014/main" id="{ABE18084-E411-0446-A052-86BB1FD39DE4}"/>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0" name="Line 404">
              <a:extLst>
                <a:ext uri="{FF2B5EF4-FFF2-40B4-BE49-F238E27FC236}">
                  <a16:creationId xmlns:a16="http://schemas.microsoft.com/office/drawing/2014/main" id="{AAFB5D72-E469-954F-B6D8-5737C3999AC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1" name="Freeform 405">
              <a:extLst>
                <a:ext uri="{FF2B5EF4-FFF2-40B4-BE49-F238E27FC236}">
                  <a16:creationId xmlns:a16="http://schemas.microsoft.com/office/drawing/2014/main" id="{6FA32C76-7534-3A4B-837A-FC8A46B91D37}"/>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2" name="Freeform 406">
              <a:extLst>
                <a:ext uri="{FF2B5EF4-FFF2-40B4-BE49-F238E27FC236}">
                  <a16:creationId xmlns:a16="http://schemas.microsoft.com/office/drawing/2014/main" id="{C264D84A-28A9-B04F-867C-C194EF3C58B1}"/>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3" name="Rectangle 407">
              <a:extLst>
                <a:ext uri="{FF2B5EF4-FFF2-40B4-BE49-F238E27FC236}">
                  <a16:creationId xmlns:a16="http://schemas.microsoft.com/office/drawing/2014/main" id="{E212E0B0-8257-BE48-B090-B257D29E67FA}"/>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4" name="Freeform 408">
              <a:extLst>
                <a:ext uri="{FF2B5EF4-FFF2-40B4-BE49-F238E27FC236}">
                  <a16:creationId xmlns:a16="http://schemas.microsoft.com/office/drawing/2014/main" id="{F4CB953E-50B8-1940-AF9A-28E1B0DB1D17}"/>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5" name="Line 409">
              <a:extLst>
                <a:ext uri="{FF2B5EF4-FFF2-40B4-BE49-F238E27FC236}">
                  <a16:creationId xmlns:a16="http://schemas.microsoft.com/office/drawing/2014/main" id="{18E09DFC-F4BB-424E-BFFD-3B30685805E1}"/>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6" name="Line 410">
              <a:extLst>
                <a:ext uri="{FF2B5EF4-FFF2-40B4-BE49-F238E27FC236}">
                  <a16:creationId xmlns:a16="http://schemas.microsoft.com/office/drawing/2014/main" id="{17E6715E-7466-E44B-8DAE-05A382E0FDB2}"/>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7" name="Line 411">
              <a:extLst>
                <a:ext uri="{FF2B5EF4-FFF2-40B4-BE49-F238E27FC236}">
                  <a16:creationId xmlns:a16="http://schemas.microsoft.com/office/drawing/2014/main" id="{6EF7AAC8-C8C7-2B48-B5DD-DB69FB889AB6}"/>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8" name="Freeform 412">
              <a:extLst>
                <a:ext uri="{FF2B5EF4-FFF2-40B4-BE49-F238E27FC236}">
                  <a16:creationId xmlns:a16="http://schemas.microsoft.com/office/drawing/2014/main" id="{30D8703F-1419-2B46-8305-471C24034553}"/>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grpSp>
        <p:nvGrpSpPr>
          <p:cNvPr id="509" name="Group 413">
            <a:extLst>
              <a:ext uri="{FF2B5EF4-FFF2-40B4-BE49-F238E27FC236}">
                <a16:creationId xmlns:a16="http://schemas.microsoft.com/office/drawing/2014/main" id="{975F8A05-A054-D847-8C71-D0CD3F80A611}"/>
              </a:ext>
            </a:extLst>
          </p:cNvPr>
          <p:cNvGrpSpPr>
            <a:grpSpLocks/>
          </p:cNvGrpSpPr>
          <p:nvPr/>
        </p:nvGrpSpPr>
        <p:grpSpPr bwMode="auto">
          <a:xfrm flipH="1">
            <a:off x="8013498" y="5464865"/>
            <a:ext cx="298450" cy="211138"/>
            <a:chOff x="2274" y="2821"/>
            <a:chExt cx="215" cy="238"/>
          </a:xfrm>
        </p:grpSpPr>
        <p:sp>
          <p:nvSpPr>
            <p:cNvPr id="510" name="Freeform 414">
              <a:extLst>
                <a:ext uri="{FF2B5EF4-FFF2-40B4-BE49-F238E27FC236}">
                  <a16:creationId xmlns:a16="http://schemas.microsoft.com/office/drawing/2014/main" id="{BF3BC4D9-EEFB-504A-8010-E2B584D84DA3}"/>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11" name="Line 415">
              <a:extLst>
                <a:ext uri="{FF2B5EF4-FFF2-40B4-BE49-F238E27FC236}">
                  <a16:creationId xmlns:a16="http://schemas.microsoft.com/office/drawing/2014/main" id="{60D51E27-CB41-8943-9955-66D7BCB05AAA}"/>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12" name="Freeform 416">
              <a:extLst>
                <a:ext uri="{FF2B5EF4-FFF2-40B4-BE49-F238E27FC236}">
                  <a16:creationId xmlns:a16="http://schemas.microsoft.com/office/drawing/2014/main" id="{97A26554-12E7-C14C-B87F-877AFF035922}"/>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13" name="Line 417">
              <a:extLst>
                <a:ext uri="{FF2B5EF4-FFF2-40B4-BE49-F238E27FC236}">
                  <a16:creationId xmlns:a16="http://schemas.microsoft.com/office/drawing/2014/main" id="{E1D2F44C-498F-F040-AF8C-AD2CCEE3E5A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14" name="Freeform 418">
              <a:extLst>
                <a:ext uri="{FF2B5EF4-FFF2-40B4-BE49-F238E27FC236}">
                  <a16:creationId xmlns:a16="http://schemas.microsoft.com/office/drawing/2014/main" id="{CFE3E224-390C-6D42-8B5E-795EC52B8D29}"/>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15" name="Line 419">
              <a:extLst>
                <a:ext uri="{FF2B5EF4-FFF2-40B4-BE49-F238E27FC236}">
                  <a16:creationId xmlns:a16="http://schemas.microsoft.com/office/drawing/2014/main" id="{36DADBEA-F35F-7B42-A84F-DBF4EB1566CF}"/>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16" name="Freeform 420">
              <a:extLst>
                <a:ext uri="{FF2B5EF4-FFF2-40B4-BE49-F238E27FC236}">
                  <a16:creationId xmlns:a16="http://schemas.microsoft.com/office/drawing/2014/main" id="{2F7A56FF-DAA4-B548-A596-0AEEDA92BF3A}"/>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17" name="Freeform 421">
              <a:extLst>
                <a:ext uri="{FF2B5EF4-FFF2-40B4-BE49-F238E27FC236}">
                  <a16:creationId xmlns:a16="http://schemas.microsoft.com/office/drawing/2014/main" id="{F0E25BB6-8958-A14D-B0E2-4CBFDD9A0880}"/>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18" name="Rectangle 422">
              <a:extLst>
                <a:ext uri="{FF2B5EF4-FFF2-40B4-BE49-F238E27FC236}">
                  <a16:creationId xmlns:a16="http://schemas.microsoft.com/office/drawing/2014/main" id="{6E5F60CA-37B8-7744-8FA8-264FA6D819E0}"/>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19" name="Freeform 423">
              <a:extLst>
                <a:ext uri="{FF2B5EF4-FFF2-40B4-BE49-F238E27FC236}">
                  <a16:creationId xmlns:a16="http://schemas.microsoft.com/office/drawing/2014/main" id="{014C1E9E-E6BE-7E45-964D-7DD435B6C833}"/>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20" name="Line 424">
              <a:extLst>
                <a:ext uri="{FF2B5EF4-FFF2-40B4-BE49-F238E27FC236}">
                  <a16:creationId xmlns:a16="http://schemas.microsoft.com/office/drawing/2014/main" id="{A474D7E3-FF03-1B44-8646-2B1564195C0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21" name="Line 425">
              <a:extLst>
                <a:ext uri="{FF2B5EF4-FFF2-40B4-BE49-F238E27FC236}">
                  <a16:creationId xmlns:a16="http://schemas.microsoft.com/office/drawing/2014/main" id="{E4858A5A-F8A5-7B46-9A2C-26E5DD4AD429}"/>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22" name="Line 426">
              <a:extLst>
                <a:ext uri="{FF2B5EF4-FFF2-40B4-BE49-F238E27FC236}">
                  <a16:creationId xmlns:a16="http://schemas.microsoft.com/office/drawing/2014/main" id="{DFEE627D-046D-EC42-B1CB-52F73CDED7B1}"/>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23" name="Freeform 427">
              <a:extLst>
                <a:ext uri="{FF2B5EF4-FFF2-40B4-BE49-F238E27FC236}">
                  <a16:creationId xmlns:a16="http://schemas.microsoft.com/office/drawing/2014/main" id="{047A6D46-B266-B844-A8B4-8AAAA1678552}"/>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pic>
        <p:nvPicPr>
          <p:cNvPr id="524" name="Picture 429" descr="MMj03957750000[1]">
            <a:extLst>
              <a:ext uri="{FF2B5EF4-FFF2-40B4-BE49-F238E27FC236}">
                <a16:creationId xmlns:a16="http://schemas.microsoft.com/office/drawing/2014/main" id="{B804968F-3592-094F-A8BF-179E7849E67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400723" y="4742553"/>
            <a:ext cx="561975" cy="47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5" name="Picture 432" descr="cocktail">
            <a:extLst>
              <a:ext uri="{FF2B5EF4-FFF2-40B4-BE49-F238E27FC236}">
                <a16:creationId xmlns:a16="http://schemas.microsoft.com/office/drawing/2014/main" id="{099A3239-42CC-704F-8979-71CDF0E273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6005" y="4661590"/>
            <a:ext cx="2030412" cy="104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6" name="Line 434">
            <a:extLst>
              <a:ext uri="{FF2B5EF4-FFF2-40B4-BE49-F238E27FC236}">
                <a16:creationId xmlns:a16="http://schemas.microsoft.com/office/drawing/2014/main" id="{13E4667A-1C98-C742-9515-44695E1E26FC}"/>
              </a:ext>
            </a:extLst>
          </p:cNvPr>
          <p:cNvSpPr>
            <a:spLocks noChangeShapeType="1"/>
          </p:cNvSpPr>
          <p:nvPr/>
        </p:nvSpPr>
        <p:spPr bwMode="auto">
          <a:xfrm>
            <a:off x="1986450" y="4680571"/>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27" name="Line 435">
            <a:extLst>
              <a:ext uri="{FF2B5EF4-FFF2-40B4-BE49-F238E27FC236}">
                <a16:creationId xmlns:a16="http://schemas.microsoft.com/office/drawing/2014/main" id="{3AE8AA7B-1112-3E4B-9C21-6CE3F67CF723}"/>
              </a:ext>
            </a:extLst>
          </p:cNvPr>
          <p:cNvSpPr>
            <a:spLocks noChangeShapeType="1"/>
          </p:cNvSpPr>
          <p:nvPr/>
        </p:nvSpPr>
        <p:spPr bwMode="auto">
          <a:xfrm>
            <a:off x="1986450" y="4680571"/>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28" name="Line 436">
            <a:extLst>
              <a:ext uri="{FF2B5EF4-FFF2-40B4-BE49-F238E27FC236}">
                <a16:creationId xmlns:a16="http://schemas.microsoft.com/office/drawing/2014/main" id="{84E2754A-286E-2643-AF6C-06B6ED5706C1}"/>
              </a:ext>
            </a:extLst>
          </p:cNvPr>
          <p:cNvSpPr>
            <a:spLocks noChangeShapeType="1"/>
          </p:cNvSpPr>
          <p:nvPr/>
        </p:nvSpPr>
        <p:spPr bwMode="auto">
          <a:xfrm>
            <a:off x="1918188" y="5317158"/>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29" name="Group 506">
            <a:extLst>
              <a:ext uri="{FF2B5EF4-FFF2-40B4-BE49-F238E27FC236}">
                <a16:creationId xmlns:a16="http://schemas.microsoft.com/office/drawing/2014/main" id="{B79DFA91-6DD1-6946-BCA6-B60B73F4E799}"/>
              </a:ext>
            </a:extLst>
          </p:cNvPr>
          <p:cNvGrpSpPr>
            <a:grpSpLocks/>
          </p:cNvGrpSpPr>
          <p:nvPr/>
        </p:nvGrpSpPr>
        <p:grpSpPr bwMode="auto">
          <a:xfrm flipH="1">
            <a:off x="1256200" y="5193333"/>
            <a:ext cx="501650" cy="512763"/>
            <a:chOff x="2839" y="3501"/>
            <a:chExt cx="755" cy="803"/>
          </a:xfrm>
        </p:grpSpPr>
        <p:pic>
          <p:nvPicPr>
            <p:cNvPr id="530" name="Picture 507" descr="desktop_computer_stylized_medium">
              <a:extLst>
                <a:ext uri="{FF2B5EF4-FFF2-40B4-BE49-F238E27FC236}">
                  <a16:creationId xmlns:a16="http://schemas.microsoft.com/office/drawing/2014/main" id="{B7D871EE-D530-A84C-85C8-4DC1EB0A9C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 name="Freeform 508">
              <a:extLst>
                <a:ext uri="{FF2B5EF4-FFF2-40B4-BE49-F238E27FC236}">
                  <a16:creationId xmlns:a16="http://schemas.microsoft.com/office/drawing/2014/main" id="{9D5575BC-5BD2-FE4A-9414-7BAB3B8D409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532" name="Group 621">
            <a:extLst>
              <a:ext uri="{FF2B5EF4-FFF2-40B4-BE49-F238E27FC236}">
                <a16:creationId xmlns:a16="http://schemas.microsoft.com/office/drawing/2014/main" id="{40F3795B-808E-A042-9598-E30744C17871}"/>
              </a:ext>
            </a:extLst>
          </p:cNvPr>
          <p:cNvGrpSpPr>
            <a:grpSpLocks/>
          </p:cNvGrpSpPr>
          <p:nvPr/>
        </p:nvGrpSpPr>
        <p:grpSpPr bwMode="auto">
          <a:xfrm>
            <a:off x="5370862" y="4385019"/>
            <a:ext cx="635000" cy="485775"/>
            <a:chOff x="3061" y="2530"/>
            <a:chExt cx="400" cy="306"/>
          </a:xfrm>
        </p:grpSpPr>
        <p:grpSp>
          <p:nvGrpSpPr>
            <p:cNvPr id="533" name="Group 494">
              <a:extLst>
                <a:ext uri="{FF2B5EF4-FFF2-40B4-BE49-F238E27FC236}">
                  <a16:creationId xmlns:a16="http://schemas.microsoft.com/office/drawing/2014/main" id="{4DBCED0D-3AD5-4447-93E7-56A4D18F3B00}"/>
                </a:ext>
              </a:extLst>
            </p:cNvPr>
            <p:cNvGrpSpPr>
              <a:grpSpLocks/>
            </p:cNvGrpSpPr>
            <p:nvPr/>
          </p:nvGrpSpPr>
          <p:grpSpPr bwMode="auto">
            <a:xfrm>
              <a:off x="3061" y="2530"/>
              <a:ext cx="327" cy="81"/>
              <a:chOff x="2199" y="955"/>
              <a:chExt cx="2547" cy="506"/>
            </a:xfrm>
          </p:grpSpPr>
          <p:sp>
            <p:nvSpPr>
              <p:cNvPr id="558" name="Freeform 495">
                <a:extLst>
                  <a:ext uri="{FF2B5EF4-FFF2-40B4-BE49-F238E27FC236}">
                    <a16:creationId xmlns:a16="http://schemas.microsoft.com/office/drawing/2014/main" id="{DC6AB476-6859-8242-AD10-2D931ACF8B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9" name="Freeform 496">
                <a:extLst>
                  <a:ext uri="{FF2B5EF4-FFF2-40B4-BE49-F238E27FC236}">
                    <a16:creationId xmlns:a16="http://schemas.microsoft.com/office/drawing/2014/main" id="{60FE620B-47DD-7D4F-89C4-3D44ABB5F1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0" name="Freeform 497">
                <a:extLst>
                  <a:ext uri="{FF2B5EF4-FFF2-40B4-BE49-F238E27FC236}">
                    <a16:creationId xmlns:a16="http://schemas.microsoft.com/office/drawing/2014/main" id="{5734D561-5507-1D47-B8C1-5456D78542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1" name="Freeform 498">
                <a:extLst>
                  <a:ext uri="{FF2B5EF4-FFF2-40B4-BE49-F238E27FC236}">
                    <a16:creationId xmlns:a16="http://schemas.microsoft.com/office/drawing/2014/main" id="{54405CE7-B078-794F-8A95-7442C5571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2" name="Freeform 499">
                <a:extLst>
                  <a:ext uri="{FF2B5EF4-FFF2-40B4-BE49-F238E27FC236}">
                    <a16:creationId xmlns:a16="http://schemas.microsoft.com/office/drawing/2014/main" id="{2427F607-DB1A-4743-823B-DBB1AB44027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3" name="Freeform 500">
                <a:extLst>
                  <a:ext uri="{FF2B5EF4-FFF2-40B4-BE49-F238E27FC236}">
                    <a16:creationId xmlns:a16="http://schemas.microsoft.com/office/drawing/2014/main" id="{78EB41F6-2BEF-4D4A-AE0A-005E7142742B}"/>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pic>
          <p:nvPicPr>
            <p:cNvPr id="534" name="Picture 549" descr="laptop_keyboard">
              <a:extLst>
                <a:ext uri="{FF2B5EF4-FFF2-40B4-BE49-F238E27FC236}">
                  <a16:creationId xmlns:a16="http://schemas.microsoft.com/office/drawing/2014/main" id="{B26671F0-4EE5-D744-8784-A585B9B6F27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5" name="Freeform 550">
              <a:extLst>
                <a:ext uri="{FF2B5EF4-FFF2-40B4-BE49-F238E27FC236}">
                  <a16:creationId xmlns:a16="http://schemas.microsoft.com/office/drawing/2014/main" id="{12281B29-C1B2-B749-9F5E-F3A43584BC86}"/>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pic>
          <p:nvPicPr>
            <p:cNvPr id="536" name="Picture 551" descr="screen">
              <a:extLst>
                <a:ext uri="{FF2B5EF4-FFF2-40B4-BE49-F238E27FC236}">
                  <a16:creationId xmlns:a16="http://schemas.microsoft.com/office/drawing/2014/main" id="{98E4CFA7-B1FE-FE4C-AF66-F70E1950516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7" name="Freeform 552">
              <a:extLst>
                <a:ext uri="{FF2B5EF4-FFF2-40B4-BE49-F238E27FC236}">
                  <a16:creationId xmlns:a16="http://schemas.microsoft.com/office/drawing/2014/main" id="{25707FCB-7465-F447-BF5C-CA5CEB8F8D79}"/>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8" name="Freeform 553">
              <a:extLst>
                <a:ext uri="{FF2B5EF4-FFF2-40B4-BE49-F238E27FC236}">
                  <a16:creationId xmlns:a16="http://schemas.microsoft.com/office/drawing/2014/main" id="{2893182F-C176-ED45-A949-17AAF914D879}"/>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39" name="Freeform 554">
              <a:extLst>
                <a:ext uri="{FF2B5EF4-FFF2-40B4-BE49-F238E27FC236}">
                  <a16:creationId xmlns:a16="http://schemas.microsoft.com/office/drawing/2014/main" id="{31F51520-3F4C-0544-BCC2-43E892A006EA}"/>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0" name="Freeform 555">
              <a:extLst>
                <a:ext uri="{FF2B5EF4-FFF2-40B4-BE49-F238E27FC236}">
                  <a16:creationId xmlns:a16="http://schemas.microsoft.com/office/drawing/2014/main" id="{BC9CBE39-5CC7-5049-AC5A-13C386EB061D}"/>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1" name="Freeform 556">
              <a:extLst>
                <a:ext uri="{FF2B5EF4-FFF2-40B4-BE49-F238E27FC236}">
                  <a16:creationId xmlns:a16="http://schemas.microsoft.com/office/drawing/2014/main" id="{D4C9F6C2-E722-B74B-AAE4-4ABF846803D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2" name="Freeform 557">
              <a:extLst>
                <a:ext uri="{FF2B5EF4-FFF2-40B4-BE49-F238E27FC236}">
                  <a16:creationId xmlns:a16="http://schemas.microsoft.com/office/drawing/2014/main" id="{3F0EB019-3CF3-834A-A61E-AC065980E8D8}"/>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43" name="Group 558">
              <a:extLst>
                <a:ext uri="{FF2B5EF4-FFF2-40B4-BE49-F238E27FC236}">
                  <a16:creationId xmlns:a16="http://schemas.microsoft.com/office/drawing/2014/main" id="{A6A93FB9-FC7D-4742-8DD5-CBB9CA8D7E28}"/>
                </a:ext>
              </a:extLst>
            </p:cNvPr>
            <p:cNvGrpSpPr>
              <a:grpSpLocks/>
            </p:cNvGrpSpPr>
            <p:nvPr/>
          </p:nvGrpSpPr>
          <p:grpSpPr bwMode="auto">
            <a:xfrm>
              <a:off x="3186" y="2777"/>
              <a:ext cx="55" cy="24"/>
              <a:chOff x="1740" y="2642"/>
              <a:chExt cx="752" cy="327"/>
            </a:xfrm>
          </p:grpSpPr>
          <p:sp>
            <p:nvSpPr>
              <p:cNvPr id="552" name="Freeform 559">
                <a:extLst>
                  <a:ext uri="{FF2B5EF4-FFF2-40B4-BE49-F238E27FC236}">
                    <a16:creationId xmlns:a16="http://schemas.microsoft.com/office/drawing/2014/main" id="{C568827B-2EA3-554D-A8B6-5587A8CED45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3" name="Freeform 560">
                <a:extLst>
                  <a:ext uri="{FF2B5EF4-FFF2-40B4-BE49-F238E27FC236}">
                    <a16:creationId xmlns:a16="http://schemas.microsoft.com/office/drawing/2014/main" id="{27581F6D-D83F-D646-A755-30E5B167FB1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4" name="Freeform 561">
                <a:extLst>
                  <a:ext uri="{FF2B5EF4-FFF2-40B4-BE49-F238E27FC236}">
                    <a16:creationId xmlns:a16="http://schemas.microsoft.com/office/drawing/2014/main" id="{E341B34D-9952-7340-9E0A-28EDF520F2A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5" name="Freeform 562">
                <a:extLst>
                  <a:ext uri="{FF2B5EF4-FFF2-40B4-BE49-F238E27FC236}">
                    <a16:creationId xmlns:a16="http://schemas.microsoft.com/office/drawing/2014/main" id="{11B81FDA-FEF8-B742-847A-1939FCACF85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6" name="Freeform 563">
                <a:extLst>
                  <a:ext uri="{FF2B5EF4-FFF2-40B4-BE49-F238E27FC236}">
                    <a16:creationId xmlns:a16="http://schemas.microsoft.com/office/drawing/2014/main" id="{6D1D8EB1-A82C-C547-AB3D-3E7648A5D6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7" name="Freeform 564">
                <a:extLst>
                  <a:ext uri="{FF2B5EF4-FFF2-40B4-BE49-F238E27FC236}">
                    <a16:creationId xmlns:a16="http://schemas.microsoft.com/office/drawing/2014/main" id="{90C3B870-FD67-3346-98FA-A234D34B8A1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44" name="Freeform 565">
              <a:extLst>
                <a:ext uri="{FF2B5EF4-FFF2-40B4-BE49-F238E27FC236}">
                  <a16:creationId xmlns:a16="http://schemas.microsoft.com/office/drawing/2014/main" id="{F0911C61-849A-9C4E-AD10-6D1FC3C2DFE4}"/>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5" name="Freeform 566">
              <a:extLst>
                <a:ext uri="{FF2B5EF4-FFF2-40B4-BE49-F238E27FC236}">
                  <a16:creationId xmlns:a16="http://schemas.microsoft.com/office/drawing/2014/main" id="{5CEB6F8B-5086-5C42-9CAB-731CEAB620C3}"/>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6" name="Freeform 567">
              <a:extLst>
                <a:ext uri="{FF2B5EF4-FFF2-40B4-BE49-F238E27FC236}">
                  <a16:creationId xmlns:a16="http://schemas.microsoft.com/office/drawing/2014/main" id="{8A0FD81A-21AB-A641-84A8-6DECC751F3B3}"/>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7" name="Freeform 568">
              <a:extLst>
                <a:ext uri="{FF2B5EF4-FFF2-40B4-BE49-F238E27FC236}">
                  <a16:creationId xmlns:a16="http://schemas.microsoft.com/office/drawing/2014/main" id="{3212B524-DBA7-764B-ADFB-15B1F9EE3697}"/>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8" name="Freeform 569">
              <a:extLst>
                <a:ext uri="{FF2B5EF4-FFF2-40B4-BE49-F238E27FC236}">
                  <a16:creationId xmlns:a16="http://schemas.microsoft.com/office/drawing/2014/main" id="{29D84F9E-266B-FF4A-91FA-4C757BB868AE}"/>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9" name="Freeform 570">
              <a:extLst>
                <a:ext uri="{FF2B5EF4-FFF2-40B4-BE49-F238E27FC236}">
                  <a16:creationId xmlns:a16="http://schemas.microsoft.com/office/drawing/2014/main" id="{FE55278D-3FA5-5444-8EDF-6DEC32E2B481}"/>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0" name="Freeform 589">
              <a:extLst>
                <a:ext uri="{FF2B5EF4-FFF2-40B4-BE49-F238E27FC236}">
                  <a16:creationId xmlns:a16="http://schemas.microsoft.com/office/drawing/2014/main" id="{0406CADF-6A82-2844-9517-DAB36149B714}"/>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1" name="Freeform 590">
              <a:extLst>
                <a:ext uri="{FF2B5EF4-FFF2-40B4-BE49-F238E27FC236}">
                  <a16:creationId xmlns:a16="http://schemas.microsoft.com/office/drawing/2014/main" id="{92F09FE3-36AB-A646-8709-F68948F090CE}"/>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564" name="Group 632">
            <a:extLst>
              <a:ext uri="{FF2B5EF4-FFF2-40B4-BE49-F238E27FC236}">
                <a16:creationId xmlns:a16="http://schemas.microsoft.com/office/drawing/2014/main" id="{4B98C44A-F9F4-BB49-A2B0-C2E0B8C568E9}"/>
              </a:ext>
            </a:extLst>
          </p:cNvPr>
          <p:cNvGrpSpPr>
            <a:grpSpLocks/>
          </p:cNvGrpSpPr>
          <p:nvPr/>
        </p:nvGrpSpPr>
        <p:grpSpPr bwMode="auto">
          <a:xfrm>
            <a:off x="6258275" y="4553294"/>
            <a:ext cx="536575" cy="401637"/>
            <a:chOff x="3328" y="2543"/>
            <a:chExt cx="338" cy="253"/>
          </a:xfrm>
        </p:grpSpPr>
        <p:grpSp>
          <p:nvGrpSpPr>
            <p:cNvPr id="565" name="Group 487">
              <a:extLst>
                <a:ext uri="{FF2B5EF4-FFF2-40B4-BE49-F238E27FC236}">
                  <a16:creationId xmlns:a16="http://schemas.microsoft.com/office/drawing/2014/main" id="{3D6F5046-EE7D-8246-9181-C8008B8852DF}"/>
                </a:ext>
              </a:extLst>
            </p:cNvPr>
            <p:cNvGrpSpPr>
              <a:grpSpLocks/>
            </p:cNvGrpSpPr>
            <p:nvPr/>
          </p:nvGrpSpPr>
          <p:grpSpPr bwMode="auto">
            <a:xfrm>
              <a:off x="3328" y="2543"/>
              <a:ext cx="327" cy="81"/>
              <a:chOff x="2199" y="955"/>
              <a:chExt cx="2547" cy="506"/>
            </a:xfrm>
          </p:grpSpPr>
          <p:sp>
            <p:nvSpPr>
              <p:cNvPr id="586" name="Freeform 488">
                <a:extLst>
                  <a:ext uri="{FF2B5EF4-FFF2-40B4-BE49-F238E27FC236}">
                    <a16:creationId xmlns:a16="http://schemas.microsoft.com/office/drawing/2014/main" id="{2BC70CC0-4321-024B-AF9D-8A5A6410FA9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7" name="Freeform 489">
                <a:extLst>
                  <a:ext uri="{FF2B5EF4-FFF2-40B4-BE49-F238E27FC236}">
                    <a16:creationId xmlns:a16="http://schemas.microsoft.com/office/drawing/2014/main" id="{20F44005-5166-134B-8AB3-6A9E51FBF76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8" name="Freeform 490">
                <a:extLst>
                  <a:ext uri="{FF2B5EF4-FFF2-40B4-BE49-F238E27FC236}">
                    <a16:creationId xmlns:a16="http://schemas.microsoft.com/office/drawing/2014/main" id="{0BA88FD7-3F5B-6746-84E1-33C1516E79BC}"/>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9" name="Freeform 491">
                <a:extLst>
                  <a:ext uri="{FF2B5EF4-FFF2-40B4-BE49-F238E27FC236}">
                    <a16:creationId xmlns:a16="http://schemas.microsoft.com/office/drawing/2014/main" id="{D962DE3F-2E0D-664E-B102-B0D3AAF227E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90" name="Freeform 492">
                <a:extLst>
                  <a:ext uri="{FF2B5EF4-FFF2-40B4-BE49-F238E27FC236}">
                    <a16:creationId xmlns:a16="http://schemas.microsoft.com/office/drawing/2014/main" id="{9B1AAA88-66EF-7349-AAE1-0A273535CA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91" name="Freeform 493">
                <a:extLst>
                  <a:ext uri="{FF2B5EF4-FFF2-40B4-BE49-F238E27FC236}">
                    <a16:creationId xmlns:a16="http://schemas.microsoft.com/office/drawing/2014/main" id="{44A5772F-C240-384F-A9C2-D08BBC7D806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pic>
          <p:nvPicPr>
            <p:cNvPr id="566" name="Picture 571" descr="laptop_keyboard">
              <a:extLst>
                <a:ext uri="{FF2B5EF4-FFF2-40B4-BE49-F238E27FC236}">
                  <a16:creationId xmlns:a16="http://schemas.microsoft.com/office/drawing/2014/main" id="{606166F4-1E70-3D40-A0B7-C5436E04187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381" y="269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7" name="Freeform 572">
              <a:extLst>
                <a:ext uri="{FF2B5EF4-FFF2-40B4-BE49-F238E27FC236}">
                  <a16:creationId xmlns:a16="http://schemas.microsoft.com/office/drawing/2014/main" id="{146EDD7E-3F6E-C74F-8830-8E04CAABB6D4}"/>
                </a:ext>
              </a:extLst>
            </p:cNvPr>
            <p:cNvSpPr>
              <a:spLocks/>
            </p:cNvSpPr>
            <p:nvPr/>
          </p:nvSpPr>
          <p:spPr bwMode="auto">
            <a:xfrm>
              <a:off x="3462" y="259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pic>
          <p:nvPicPr>
            <p:cNvPr id="568" name="Picture 573" descr="screen">
              <a:extLst>
                <a:ext uri="{FF2B5EF4-FFF2-40B4-BE49-F238E27FC236}">
                  <a16:creationId xmlns:a16="http://schemas.microsoft.com/office/drawing/2014/main" id="{97542897-6E1A-F144-9A1C-CF8E1179E6E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72" y="260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9" name="Freeform 574">
              <a:extLst>
                <a:ext uri="{FF2B5EF4-FFF2-40B4-BE49-F238E27FC236}">
                  <a16:creationId xmlns:a16="http://schemas.microsoft.com/office/drawing/2014/main" id="{5091F00D-4B7B-3741-AE22-29DDE7CD4ED7}"/>
                </a:ext>
              </a:extLst>
            </p:cNvPr>
            <p:cNvSpPr>
              <a:spLocks/>
            </p:cNvSpPr>
            <p:nvPr/>
          </p:nvSpPr>
          <p:spPr bwMode="auto">
            <a:xfrm>
              <a:off x="3498" y="259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0" name="Freeform 575">
              <a:extLst>
                <a:ext uri="{FF2B5EF4-FFF2-40B4-BE49-F238E27FC236}">
                  <a16:creationId xmlns:a16="http://schemas.microsoft.com/office/drawing/2014/main" id="{B263C037-DBFD-6142-8C36-FF26BAC1168E}"/>
                </a:ext>
              </a:extLst>
            </p:cNvPr>
            <p:cNvSpPr>
              <a:spLocks/>
            </p:cNvSpPr>
            <p:nvPr/>
          </p:nvSpPr>
          <p:spPr bwMode="auto">
            <a:xfrm>
              <a:off x="3461" y="259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1" name="Freeform 576">
              <a:extLst>
                <a:ext uri="{FF2B5EF4-FFF2-40B4-BE49-F238E27FC236}">
                  <a16:creationId xmlns:a16="http://schemas.microsoft.com/office/drawing/2014/main" id="{06604E44-8318-4249-AAA9-C5D53E9673EF}"/>
                </a:ext>
              </a:extLst>
            </p:cNvPr>
            <p:cNvSpPr>
              <a:spLocks/>
            </p:cNvSpPr>
            <p:nvPr/>
          </p:nvSpPr>
          <p:spPr bwMode="auto">
            <a:xfrm>
              <a:off x="3614" y="261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2" name="Freeform 577">
              <a:extLst>
                <a:ext uri="{FF2B5EF4-FFF2-40B4-BE49-F238E27FC236}">
                  <a16:creationId xmlns:a16="http://schemas.microsoft.com/office/drawing/2014/main" id="{C9838980-94AA-B548-9555-79034EBAEA04}"/>
                </a:ext>
              </a:extLst>
            </p:cNvPr>
            <p:cNvSpPr>
              <a:spLocks/>
            </p:cNvSpPr>
            <p:nvPr/>
          </p:nvSpPr>
          <p:spPr bwMode="auto">
            <a:xfrm>
              <a:off x="3460" y="269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3" name="Freeform 578">
              <a:extLst>
                <a:ext uri="{FF2B5EF4-FFF2-40B4-BE49-F238E27FC236}">
                  <a16:creationId xmlns:a16="http://schemas.microsoft.com/office/drawing/2014/main" id="{E2F028EC-39B6-BB48-8F1C-9E5EE6E5409B}"/>
                </a:ext>
              </a:extLst>
            </p:cNvPr>
            <p:cNvSpPr>
              <a:spLocks/>
            </p:cNvSpPr>
            <p:nvPr/>
          </p:nvSpPr>
          <p:spPr bwMode="auto">
            <a:xfrm>
              <a:off x="3619" y="261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4" name="Freeform 579">
              <a:extLst>
                <a:ext uri="{FF2B5EF4-FFF2-40B4-BE49-F238E27FC236}">
                  <a16:creationId xmlns:a16="http://schemas.microsoft.com/office/drawing/2014/main" id="{9590576D-E3A5-AE4D-A5BA-062112490EC9}"/>
                </a:ext>
              </a:extLst>
            </p:cNvPr>
            <p:cNvSpPr>
              <a:spLocks/>
            </p:cNvSpPr>
            <p:nvPr/>
          </p:nvSpPr>
          <p:spPr bwMode="auto">
            <a:xfrm>
              <a:off x="3460" y="269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575" name="Group 580">
              <a:extLst>
                <a:ext uri="{FF2B5EF4-FFF2-40B4-BE49-F238E27FC236}">
                  <a16:creationId xmlns:a16="http://schemas.microsoft.com/office/drawing/2014/main" id="{658981DA-8A1D-0341-B1BA-9392978BB571}"/>
                </a:ext>
              </a:extLst>
            </p:cNvPr>
            <p:cNvGrpSpPr>
              <a:grpSpLocks/>
            </p:cNvGrpSpPr>
            <p:nvPr/>
          </p:nvGrpSpPr>
          <p:grpSpPr bwMode="auto">
            <a:xfrm>
              <a:off x="3458" y="2737"/>
              <a:ext cx="55" cy="24"/>
              <a:chOff x="1740" y="2642"/>
              <a:chExt cx="752" cy="327"/>
            </a:xfrm>
          </p:grpSpPr>
          <p:sp>
            <p:nvSpPr>
              <p:cNvPr id="580" name="Freeform 581">
                <a:extLst>
                  <a:ext uri="{FF2B5EF4-FFF2-40B4-BE49-F238E27FC236}">
                    <a16:creationId xmlns:a16="http://schemas.microsoft.com/office/drawing/2014/main" id="{437F93D8-B619-2840-A7D2-524A4A561A9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1" name="Freeform 582">
                <a:extLst>
                  <a:ext uri="{FF2B5EF4-FFF2-40B4-BE49-F238E27FC236}">
                    <a16:creationId xmlns:a16="http://schemas.microsoft.com/office/drawing/2014/main" id="{516EFADC-09F5-5B47-8934-26F39565935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2" name="Freeform 583">
                <a:extLst>
                  <a:ext uri="{FF2B5EF4-FFF2-40B4-BE49-F238E27FC236}">
                    <a16:creationId xmlns:a16="http://schemas.microsoft.com/office/drawing/2014/main" id="{158E5B08-E7FE-6C42-99AB-FC383B9A35F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3" name="Freeform 584">
                <a:extLst>
                  <a:ext uri="{FF2B5EF4-FFF2-40B4-BE49-F238E27FC236}">
                    <a16:creationId xmlns:a16="http://schemas.microsoft.com/office/drawing/2014/main" id="{CE902AC6-F30F-464F-9B44-53AD006A3A2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4" name="Freeform 585">
                <a:extLst>
                  <a:ext uri="{FF2B5EF4-FFF2-40B4-BE49-F238E27FC236}">
                    <a16:creationId xmlns:a16="http://schemas.microsoft.com/office/drawing/2014/main" id="{B4AB2E9D-0250-BF4B-A996-829DB6B96B1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5" name="Freeform 586">
                <a:extLst>
                  <a:ext uri="{FF2B5EF4-FFF2-40B4-BE49-F238E27FC236}">
                    <a16:creationId xmlns:a16="http://schemas.microsoft.com/office/drawing/2014/main" id="{29274E78-9827-A745-B434-5B40145E2A7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576" name="Freeform 587">
              <a:extLst>
                <a:ext uri="{FF2B5EF4-FFF2-40B4-BE49-F238E27FC236}">
                  <a16:creationId xmlns:a16="http://schemas.microsoft.com/office/drawing/2014/main" id="{261536B8-45B6-F445-94D4-E0995DB324C9}"/>
                </a:ext>
              </a:extLst>
            </p:cNvPr>
            <p:cNvSpPr>
              <a:spLocks/>
            </p:cNvSpPr>
            <p:nvPr/>
          </p:nvSpPr>
          <p:spPr bwMode="auto">
            <a:xfrm>
              <a:off x="3552" y="274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7" name="Freeform 588">
              <a:extLst>
                <a:ext uri="{FF2B5EF4-FFF2-40B4-BE49-F238E27FC236}">
                  <a16:creationId xmlns:a16="http://schemas.microsoft.com/office/drawing/2014/main" id="{D9289D99-04BF-6349-AB04-51F97449B50C}"/>
                </a:ext>
              </a:extLst>
            </p:cNvPr>
            <p:cNvSpPr>
              <a:spLocks/>
            </p:cNvSpPr>
            <p:nvPr/>
          </p:nvSpPr>
          <p:spPr bwMode="auto">
            <a:xfrm>
              <a:off x="3381" y="274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8" name="Freeform 591">
              <a:extLst>
                <a:ext uri="{FF2B5EF4-FFF2-40B4-BE49-F238E27FC236}">
                  <a16:creationId xmlns:a16="http://schemas.microsoft.com/office/drawing/2014/main" id="{4A5B5464-3906-6F40-9142-2A5FD7EE1F2A}"/>
                </a:ext>
              </a:extLst>
            </p:cNvPr>
            <p:cNvSpPr>
              <a:spLocks/>
            </p:cNvSpPr>
            <p:nvPr/>
          </p:nvSpPr>
          <p:spPr bwMode="auto">
            <a:xfrm>
              <a:off x="3387" y="273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79" name="Freeform 592">
              <a:extLst>
                <a:ext uri="{FF2B5EF4-FFF2-40B4-BE49-F238E27FC236}">
                  <a16:creationId xmlns:a16="http://schemas.microsoft.com/office/drawing/2014/main" id="{CA04EE6B-FFEC-5D41-9B1B-1C217E56607A}"/>
                </a:ext>
              </a:extLst>
            </p:cNvPr>
            <p:cNvSpPr>
              <a:spLocks/>
            </p:cNvSpPr>
            <p:nvPr/>
          </p:nvSpPr>
          <p:spPr bwMode="auto">
            <a:xfrm flipV="1">
              <a:off x="3549" y="273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592" name="Group 631">
            <a:extLst>
              <a:ext uri="{FF2B5EF4-FFF2-40B4-BE49-F238E27FC236}">
                <a16:creationId xmlns:a16="http://schemas.microsoft.com/office/drawing/2014/main" id="{41271A23-CA38-6E44-918E-38C7011E51F3}"/>
              </a:ext>
            </a:extLst>
          </p:cNvPr>
          <p:cNvGrpSpPr>
            <a:grpSpLocks/>
          </p:cNvGrpSpPr>
          <p:nvPr/>
        </p:nvGrpSpPr>
        <p:grpSpPr bwMode="auto">
          <a:xfrm>
            <a:off x="5640737" y="4813644"/>
            <a:ext cx="585788" cy="419100"/>
            <a:chOff x="5096" y="2218"/>
            <a:chExt cx="369" cy="264"/>
          </a:xfrm>
        </p:grpSpPr>
        <p:grpSp>
          <p:nvGrpSpPr>
            <p:cNvPr id="593" name="Group 622">
              <a:extLst>
                <a:ext uri="{FF2B5EF4-FFF2-40B4-BE49-F238E27FC236}">
                  <a16:creationId xmlns:a16="http://schemas.microsoft.com/office/drawing/2014/main" id="{46B7FDFD-6263-0049-8898-6BC742EE0CD5}"/>
                </a:ext>
              </a:extLst>
            </p:cNvPr>
            <p:cNvGrpSpPr>
              <a:grpSpLocks/>
            </p:cNvGrpSpPr>
            <p:nvPr/>
          </p:nvGrpSpPr>
          <p:grpSpPr bwMode="auto">
            <a:xfrm>
              <a:off x="5096" y="2218"/>
              <a:ext cx="327" cy="81"/>
              <a:chOff x="2199" y="955"/>
              <a:chExt cx="2547" cy="506"/>
            </a:xfrm>
          </p:grpSpPr>
          <p:sp>
            <p:nvSpPr>
              <p:cNvPr id="596" name="Freeform 623">
                <a:extLst>
                  <a:ext uri="{FF2B5EF4-FFF2-40B4-BE49-F238E27FC236}">
                    <a16:creationId xmlns:a16="http://schemas.microsoft.com/office/drawing/2014/main" id="{8D20DA22-5088-9649-BCD7-C73CFCD69461}"/>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97" name="Freeform 624">
                <a:extLst>
                  <a:ext uri="{FF2B5EF4-FFF2-40B4-BE49-F238E27FC236}">
                    <a16:creationId xmlns:a16="http://schemas.microsoft.com/office/drawing/2014/main" id="{0860904A-2644-D146-9E9D-528E083D220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98" name="Freeform 625">
                <a:extLst>
                  <a:ext uri="{FF2B5EF4-FFF2-40B4-BE49-F238E27FC236}">
                    <a16:creationId xmlns:a16="http://schemas.microsoft.com/office/drawing/2014/main" id="{FDDA26A1-410C-A64F-B478-B9971D10720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99" name="Freeform 626">
                <a:extLst>
                  <a:ext uri="{FF2B5EF4-FFF2-40B4-BE49-F238E27FC236}">
                    <a16:creationId xmlns:a16="http://schemas.microsoft.com/office/drawing/2014/main" id="{746C664C-122A-5E4F-9DC6-D2F925E1DAD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600" name="Freeform 627">
                <a:extLst>
                  <a:ext uri="{FF2B5EF4-FFF2-40B4-BE49-F238E27FC236}">
                    <a16:creationId xmlns:a16="http://schemas.microsoft.com/office/drawing/2014/main" id="{E72F1D12-443A-5F43-BDF0-414DCEB491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601" name="Freeform 628">
                <a:extLst>
                  <a:ext uri="{FF2B5EF4-FFF2-40B4-BE49-F238E27FC236}">
                    <a16:creationId xmlns:a16="http://schemas.microsoft.com/office/drawing/2014/main" id="{5D2A1B05-1226-0440-BF7D-2BFEDA6C0D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grpSp>
        <p:pic>
          <p:nvPicPr>
            <p:cNvPr id="594" name="Picture 629" descr="access_point_stylized_small">
              <a:extLst>
                <a:ext uri="{FF2B5EF4-FFF2-40B4-BE49-F238E27FC236}">
                  <a16:creationId xmlns:a16="http://schemas.microsoft.com/office/drawing/2014/main" id="{82574BA4-AF17-7944-AB41-D17C94BDAE0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92" y="2250"/>
              <a:ext cx="273" cy="2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5" name="Picture 630" descr="access_point_stylized_small">
              <a:extLst>
                <a:ext uri="{FF2B5EF4-FFF2-40B4-BE49-F238E27FC236}">
                  <a16:creationId xmlns:a16="http://schemas.microsoft.com/office/drawing/2014/main" id="{DC390735-CE93-0C4A-B766-A12F5563410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95" y="2251"/>
              <a:ext cx="26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02" name="Group 633">
            <a:extLst>
              <a:ext uri="{FF2B5EF4-FFF2-40B4-BE49-F238E27FC236}">
                <a16:creationId xmlns:a16="http://schemas.microsoft.com/office/drawing/2014/main" id="{4350FD48-C690-8545-9BF4-698AA261550D}"/>
              </a:ext>
            </a:extLst>
          </p:cNvPr>
          <p:cNvGrpSpPr>
            <a:grpSpLocks/>
          </p:cNvGrpSpPr>
          <p:nvPr/>
        </p:nvGrpSpPr>
        <p:grpSpPr bwMode="auto">
          <a:xfrm>
            <a:off x="5342287" y="5239094"/>
            <a:ext cx="635000" cy="485775"/>
            <a:chOff x="3061" y="2530"/>
            <a:chExt cx="400" cy="306"/>
          </a:xfrm>
        </p:grpSpPr>
        <p:grpSp>
          <p:nvGrpSpPr>
            <p:cNvPr id="603" name="Group 634">
              <a:extLst>
                <a:ext uri="{FF2B5EF4-FFF2-40B4-BE49-F238E27FC236}">
                  <a16:creationId xmlns:a16="http://schemas.microsoft.com/office/drawing/2014/main" id="{552A577F-109E-9D44-8B58-7E385E9A60A3}"/>
                </a:ext>
              </a:extLst>
            </p:cNvPr>
            <p:cNvGrpSpPr>
              <a:grpSpLocks/>
            </p:cNvGrpSpPr>
            <p:nvPr/>
          </p:nvGrpSpPr>
          <p:grpSpPr bwMode="auto">
            <a:xfrm>
              <a:off x="3061" y="2530"/>
              <a:ext cx="327" cy="81"/>
              <a:chOff x="2199" y="955"/>
              <a:chExt cx="2547" cy="506"/>
            </a:xfrm>
          </p:grpSpPr>
          <p:sp>
            <p:nvSpPr>
              <p:cNvPr id="628" name="Freeform 635">
                <a:extLst>
                  <a:ext uri="{FF2B5EF4-FFF2-40B4-BE49-F238E27FC236}">
                    <a16:creationId xmlns:a16="http://schemas.microsoft.com/office/drawing/2014/main" id="{07E6363F-B58C-0246-8270-E48953ECB11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9" name="Freeform 636">
                <a:extLst>
                  <a:ext uri="{FF2B5EF4-FFF2-40B4-BE49-F238E27FC236}">
                    <a16:creationId xmlns:a16="http://schemas.microsoft.com/office/drawing/2014/main" id="{68B5ACAA-D666-9541-A8D8-AA65ABE37D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30" name="Freeform 637">
                <a:extLst>
                  <a:ext uri="{FF2B5EF4-FFF2-40B4-BE49-F238E27FC236}">
                    <a16:creationId xmlns:a16="http://schemas.microsoft.com/office/drawing/2014/main" id="{BEA43C39-BF36-D746-B30D-D48DF15C1157}"/>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31" name="Freeform 638">
                <a:extLst>
                  <a:ext uri="{FF2B5EF4-FFF2-40B4-BE49-F238E27FC236}">
                    <a16:creationId xmlns:a16="http://schemas.microsoft.com/office/drawing/2014/main" id="{F0D1093C-5C80-6D41-8E09-0CDD15E8C5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32" name="Freeform 639">
                <a:extLst>
                  <a:ext uri="{FF2B5EF4-FFF2-40B4-BE49-F238E27FC236}">
                    <a16:creationId xmlns:a16="http://schemas.microsoft.com/office/drawing/2014/main" id="{9E9A0C6D-F304-DD4B-B151-9DD732DD11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33" name="Freeform 640">
                <a:extLst>
                  <a:ext uri="{FF2B5EF4-FFF2-40B4-BE49-F238E27FC236}">
                    <a16:creationId xmlns:a16="http://schemas.microsoft.com/office/drawing/2014/main" id="{6F86ABC6-22F5-9848-BF21-BF80B41A2A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pic>
          <p:nvPicPr>
            <p:cNvPr id="604" name="Picture 641" descr="laptop_keyboard">
              <a:extLst>
                <a:ext uri="{FF2B5EF4-FFF2-40B4-BE49-F238E27FC236}">
                  <a16:creationId xmlns:a16="http://schemas.microsoft.com/office/drawing/2014/main" id="{2F75FAA6-B24C-3142-9A42-C22B7212E56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5" name="Freeform 642">
              <a:extLst>
                <a:ext uri="{FF2B5EF4-FFF2-40B4-BE49-F238E27FC236}">
                  <a16:creationId xmlns:a16="http://schemas.microsoft.com/office/drawing/2014/main" id="{DE2C3AD1-FF37-3F41-93C1-631725A3A18C}"/>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pic>
          <p:nvPicPr>
            <p:cNvPr id="606" name="Picture 643" descr="screen">
              <a:extLst>
                <a:ext uri="{FF2B5EF4-FFF2-40B4-BE49-F238E27FC236}">
                  <a16:creationId xmlns:a16="http://schemas.microsoft.com/office/drawing/2014/main" id="{A2EF1EA1-101A-AF4E-8DB1-ED79D93A661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7" name="Freeform 644">
              <a:extLst>
                <a:ext uri="{FF2B5EF4-FFF2-40B4-BE49-F238E27FC236}">
                  <a16:creationId xmlns:a16="http://schemas.microsoft.com/office/drawing/2014/main" id="{6049AAF7-B71A-C44E-AD7A-E4A8F2A8942F}"/>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08" name="Freeform 645">
              <a:extLst>
                <a:ext uri="{FF2B5EF4-FFF2-40B4-BE49-F238E27FC236}">
                  <a16:creationId xmlns:a16="http://schemas.microsoft.com/office/drawing/2014/main" id="{8A2E61CC-8A3C-AB43-8FEE-3D55851BD6BA}"/>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09" name="Freeform 646">
              <a:extLst>
                <a:ext uri="{FF2B5EF4-FFF2-40B4-BE49-F238E27FC236}">
                  <a16:creationId xmlns:a16="http://schemas.microsoft.com/office/drawing/2014/main" id="{C7D45B9A-04AF-A94D-9B24-D8FED5751FFD}"/>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0" name="Freeform 647">
              <a:extLst>
                <a:ext uri="{FF2B5EF4-FFF2-40B4-BE49-F238E27FC236}">
                  <a16:creationId xmlns:a16="http://schemas.microsoft.com/office/drawing/2014/main" id="{44DDA0A8-6E2C-664F-B104-AF8BD6E1484A}"/>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1" name="Freeform 648">
              <a:extLst>
                <a:ext uri="{FF2B5EF4-FFF2-40B4-BE49-F238E27FC236}">
                  <a16:creationId xmlns:a16="http://schemas.microsoft.com/office/drawing/2014/main" id="{9F887D29-FEA1-6A4F-ABC1-A2D2111BE096}"/>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2" name="Freeform 649">
              <a:extLst>
                <a:ext uri="{FF2B5EF4-FFF2-40B4-BE49-F238E27FC236}">
                  <a16:creationId xmlns:a16="http://schemas.microsoft.com/office/drawing/2014/main" id="{352D9BC2-81F2-3A4C-86DC-00157C1FA18F}"/>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613" name="Group 650">
              <a:extLst>
                <a:ext uri="{FF2B5EF4-FFF2-40B4-BE49-F238E27FC236}">
                  <a16:creationId xmlns:a16="http://schemas.microsoft.com/office/drawing/2014/main" id="{AA9D5569-9B23-AC4A-B599-A6CA1CC91A31}"/>
                </a:ext>
              </a:extLst>
            </p:cNvPr>
            <p:cNvGrpSpPr>
              <a:grpSpLocks/>
            </p:cNvGrpSpPr>
            <p:nvPr/>
          </p:nvGrpSpPr>
          <p:grpSpPr bwMode="auto">
            <a:xfrm>
              <a:off x="3186" y="2777"/>
              <a:ext cx="55" cy="24"/>
              <a:chOff x="1740" y="2642"/>
              <a:chExt cx="752" cy="327"/>
            </a:xfrm>
          </p:grpSpPr>
          <p:sp>
            <p:nvSpPr>
              <p:cNvPr id="622" name="Freeform 651">
                <a:extLst>
                  <a:ext uri="{FF2B5EF4-FFF2-40B4-BE49-F238E27FC236}">
                    <a16:creationId xmlns:a16="http://schemas.microsoft.com/office/drawing/2014/main" id="{35D8DF33-69DC-7E45-87B0-8973C6A6524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3" name="Freeform 652">
                <a:extLst>
                  <a:ext uri="{FF2B5EF4-FFF2-40B4-BE49-F238E27FC236}">
                    <a16:creationId xmlns:a16="http://schemas.microsoft.com/office/drawing/2014/main" id="{64D650D2-9E0C-9B49-BE8B-5A6C0C771C3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4" name="Freeform 653">
                <a:extLst>
                  <a:ext uri="{FF2B5EF4-FFF2-40B4-BE49-F238E27FC236}">
                    <a16:creationId xmlns:a16="http://schemas.microsoft.com/office/drawing/2014/main" id="{2820DDF6-8985-4B42-B6D6-83B1751EC57F}"/>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5" name="Freeform 654">
                <a:extLst>
                  <a:ext uri="{FF2B5EF4-FFF2-40B4-BE49-F238E27FC236}">
                    <a16:creationId xmlns:a16="http://schemas.microsoft.com/office/drawing/2014/main" id="{63B056C7-AFAC-214A-8E24-48B954AAA02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6" name="Freeform 655">
                <a:extLst>
                  <a:ext uri="{FF2B5EF4-FFF2-40B4-BE49-F238E27FC236}">
                    <a16:creationId xmlns:a16="http://schemas.microsoft.com/office/drawing/2014/main" id="{47B78910-4311-804C-9AB1-27331D8E35B1}"/>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7" name="Freeform 656">
                <a:extLst>
                  <a:ext uri="{FF2B5EF4-FFF2-40B4-BE49-F238E27FC236}">
                    <a16:creationId xmlns:a16="http://schemas.microsoft.com/office/drawing/2014/main" id="{BCE3F1EB-7537-3548-B2D0-25DE814A934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614" name="Freeform 657">
              <a:extLst>
                <a:ext uri="{FF2B5EF4-FFF2-40B4-BE49-F238E27FC236}">
                  <a16:creationId xmlns:a16="http://schemas.microsoft.com/office/drawing/2014/main" id="{AEA7FE7B-4E23-5145-AF46-EAD1A9683E6E}"/>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5" name="Freeform 658">
              <a:extLst>
                <a:ext uri="{FF2B5EF4-FFF2-40B4-BE49-F238E27FC236}">
                  <a16:creationId xmlns:a16="http://schemas.microsoft.com/office/drawing/2014/main" id="{71870B35-FF8E-A648-9461-BE67BD42B208}"/>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6" name="Freeform 659">
              <a:extLst>
                <a:ext uri="{FF2B5EF4-FFF2-40B4-BE49-F238E27FC236}">
                  <a16:creationId xmlns:a16="http://schemas.microsoft.com/office/drawing/2014/main" id="{14DF7B21-9989-CE4A-8CD2-77167155AD31}"/>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7" name="Freeform 660">
              <a:extLst>
                <a:ext uri="{FF2B5EF4-FFF2-40B4-BE49-F238E27FC236}">
                  <a16:creationId xmlns:a16="http://schemas.microsoft.com/office/drawing/2014/main" id="{01249498-5D68-DC4A-8598-DBC5E0FAAED8}"/>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8" name="Freeform 661">
              <a:extLst>
                <a:ext uri="{FF2B5EF4-FFF2-40B4-BE49-F238E27FC236}">
                  <a16:creationId xmlns:a16="http://schemas.microsoft.com/office/drawing/2014/main" id="{39AB67DD-19DB-5B4A-9ECB-0D8434372B5F}"/>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19" name="Freeform 662">
              <a:extLst>
                <a:ext uri="{FF2B5EF4-FFF2-40B4-BE49-F238E27FC236}">
                  <a16:creationId xmlns:a16="http://schemas.microsoft.com/office/drawing/2014/main" id="{50095490-4E5B-2C4F-A578-E6823DF0D7AD}"/>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0" name="Freeform 663">
              <a:extLst>
                <a:ext uri="{FF2B5EF4-FFF2-40B4-BE49-F238E27FC236}">
                  <a16:creationId xmlns:a16="http://schemas.microsoft.com/office/drawing/2014/main" id="{5F7C8605-C574-AF40-A25A-18D07E9455B8}"/>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1" name="Freeform 664">
              <a:extLst>
                <a:ext uri="{FF2B5EF4-FFF2-40B4-BE49-F238E27FC236}">
                  <a16:creationId xmlns:a16="http://schemas.microsoft.com/office/drawing/2014/main" id="{5B56B3ED-95B3-FC4B-AEC8-78598F3903CC}"/>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34" name="Group 665">
            <a:extLst>
              <a:ext uri="{FF2B5EF4-FFF2-40B4-BE49-F238E27FC236}">
                <a16:creationId xmlns:a16="http://schemas.microsoft.com/office/drawing/2014/main" id="{2A813063-25A9-2348-B34A-4FB30E3C361C}"/>
              </a:ext>
            </a:extLst>
          </p:cNvPr>
          <p:cNvGrpSpPr>
            <a:grpSpLocks/>
          </p:cNvGrpSpPr>
          <p:nvPr/>
        </p:nvGrpSpPr>
        <p:grpSpPr bwMode="auto">
          <a:xfrm>
            <a:off x="5824887" y="5294656"/>
            <a:ext cx="635000" cy="485775"/>
            <a:chOff x="3061" y="2530"/>
            <a:chExt cx="400" cy="306"/>
          </a:xfrm>
        </p:grpSpPr>
        <p:grpSp>
          <p:nvGrpSpPr>
            <p:cNvPr id="635" name="Group 666">
              <a:extLst>
                <a:ext uri="{FF2B5EF4-FFF2-40B4-BE49-F238E27FC236}">
                  <a16:creationId xmlns:a16="http://schemas.microsoft.com/office/drawing/2014/main" id="{E488256B-5F4C-7240-9A3D-138A9D926AE6}"/>
                </a:ext>
              </a:extLst>
            </p:cNvPr>
            <p:cNvGrpSpPr>
              <a:grpSpLocks/>
            </p:cNvGrpSpPr>
            <p:nvPr/>
          </p:nvGrpSpPr>
          <p:grpSpPr bwMode="auto">
            <a:xfrm>
              <a:off x="3061" y="2530"/>
              <a:ext cx="327" cy="81"/>
              <a:chOff x="2199" y="955"/>
              <a:chExt cx="2547" cy="506"/>
            </a:xfrm>
          </p:grpSpPr>
          <p:sp>
            <p:nvSpPr>
              <p:cNvPr id="660" name="Freeform 667">
                <a:extLst>
                  <a:ext uri="{FF2B5EF4-FFF2-40B4-BE49-F238E27FC236}">
                    <a16:creationId xmlns:a16="http://schemas.microsoft.com/office/drawing/2014/main" id="{30264AAC-A818-2C48-908B-3E20162B48C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61" name="Freeform 668">
                <a:extLst>
                  <a:ext uri="{FF2B5EF4-FFF2-40B4-BE49-F238E27FC236}">
                    <a16:creationId xmlns:a16="http://schemas.microsoft.com/office/drawing/2014/main" id="{507FFE91-D066-EC44-8EE2-F5D3981A3A0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62" name="Freeform 669">
                <a:extLst>
                  <a:ext uri="{FF2B5EF4-FFF2-40B4-BE49-F238E27FC236}">
                    <a16:creationId xmlns:a16="http://schemas.microsoft.com/office/drawing/2014/main" id="{57E92C77-54EE-0845-97FB-2FE89243BEB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63" name="Freeform 670">
                <a:extLst>
                  <a:ext uri="{FF2B5EF4-FFF2-40B4-BE49-F238E27FC236}">
                    <a16:creationId xmlns:a16="http://schemas.microsoft.com/office/drawing/2014/main" id="{889E7C82-E5D9-8043-8A50-F87E4DA42DD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64" name="Freeform 671">
                <a:extLst>
                  <a:ext uri="{FF2B5EF4-FFF2-40B4-BE49-F238E27FC236}">
                    <a16:creationId xmlns:a16="http://schemas.microsoft.com/office/drawing/2014/main" id="{6EEB3AC9-B797-2E4E-B758-615021875545}"/>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65" name="Freeform 672">
                <a:extLst>
                  <a:ext uri="{FF2B5EF4-FFF2-40B4-BE49-F238E27FC236}">
                    <a16:creationId xmlns:a16="http://schemas.microsoft.com/office/drawing/2014/main" id="{BF0B78D6-7D03-B248-8646-B7A4D8DB820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pic>
          <p:nvPicPr>
            <p:cNvPr id="636" name="Picture 673" descr="laptop_keyboard">
              <a:extLst>
                <a:ext uri="{FF2B5EF4-FFF2-40B4-BE49-F238E27FC236}">
                  <a16:creationId xmlns:a16="http://schemas.microsoft.com/office/drawing/2014/main" id="{818E4316-ADEB-AE4B-A699-D416E1C5877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 name="Freeform 674">
              <a:extLst>
                <a:ext uri="{FF2B5EF4-FFF2-40B4-BE49-F238E27FC236}">
                  <a16:creationId xmlns:a16="http://schemas.microsoft.com/office/drawing/2014/main" id="{A1178674-C6C6-D942-80CB-75C6BFD08668}"/>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pic>
          <p:nvPicPr>
            <p:cNvPr id="638" name="Picture 675" descr="screen">
              <a:extLst>
                <a:ext uri="{FF2B5EF4-FFF2-40B4-BE49-F238E27FC236}">
                  <a16:creationId xmlns:a16="http://schemas.microsoft.com/office/drawing/2014/main" id="{A7347B7E-CCF5-FF42-83C4-25E95D6DDD2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9" name="Freeform 676">
              <a:extLst>
                <a:ext uri="{FF2B5EF4-FFF2-40B4-BE49-F238E27FC236}">
                  <a16:creationId xmlns:a16="http://schemas.microsoft.com/office/drawing/2014/main" id="{00ECEF64-E8C8-4048-95B9-291C901D7767}"/>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0" name="Freeform 677">
              <a:extLst>
                <a:ext uri="{FF2B5EF4-FFF2-40B4-BE49-F238E27FC236}">
                  <a16:creationId xmlns:a16="http://schemas.microsoft.com/office/drawing/2014/main" id="{0014A409-D9B4-A949-98B0-56F9722D9257}"/>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1" name="Freeform 678">
              <a:extLst>
                <a:ext uri="{FF2B5EF4-FFF2-40B4-BE49-F238E27FC236}">
                  <a16:creationId xmlns:a16="http://schemas.microsoft.com/office/drawing/2014/main" id="{B32C60B6-03BE-AE4B-A8B2-253AD5DB67F4}"/>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2" name="Freeform 679">
              <a:extLst>
                <a:ext uri="{FF2B5EF4-FFF2-40B4-BE49-F238E27FC236}">
                  <a16:creationId xmlns:a16="http://schemas.microsoft.com/office/drawing/2014/main" id="{B023ADC3-7539-F145-B52F-5ADE8AAA9E81}"/>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3" name="Freeform 680">
              <a:extLst>
                <a:ext uri="{FF2B5EF4-FFF2-40B4-BE49-F238E27FC236}">
                  <a16:creationId xmlns:a16="http://schemas.microsoft.com/office/drawing/2014/main" id="{8DC2FD41-54FB-1B4E-AE8D-D4E49D45C29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4" name="Freeform 681">
              <a:extLst>
                <a:ext uri="{FF2B5EF4-FFF2-40B4-BE49-F238E27FC236}">
                  <a16:creationId xmlns:a16="http://schemas.microsoft.com/office/drawing/2014/main" id="{135825F9-10E4-2C4A-A3EB-E3C7A18604C4}"/>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645" name="Group 682">
              <a:extLst>
                <a:ext uri="{FF2B5EF4-FFF2-40B4-BE49-F238E27FC236}">
                  <a16:creationId xmlns:a16="http://schemas.microsoft.com/office/drawing/2014/main" id="{18B7D007-F2F8-2041-A3B3-4AAC42AC9D2B}"/>
                </a:ext>
              </a:extLst>
            </p:cNvPr>
            <p:cNvGrpSpPr>
              <a:grpSpLocks/>
            </p:cNvGrpSpPr>
            <p:nvPr/>
          </p:nvGrpSpPr>
          <p:grpSpPr bwMode="auto">
            <a:xfrm>
              <a:off x="3186" y="2777"/>
              <a:ext cx="55" cy="24"/>
              <a:chOff x="1740" y="2642"/>
              <a:chExt cx="752" cy="327"/>
            </a:xfrm>
          </p:grpSpPr>
          <p:sp>
            <p:nvSpPr>
              <p:cNvPr id="654" name="Freeform 683">
                <a:extLst>
                  <a:ext uri="{FF2B5EF4-FFF2-40B4-BE49-F238E27FC236}">
                    <a16:creationId xmlns:a16="http://schemas.microsoft.com/office/drawing/2014/main" id="{C9CDCED6-729A-B548-A704-978153940A9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55" name="Freeform 684">
                <a:extLst>
                  <a:ext uri="{FF2B5EF4-FFF2-40B4-BE49-F238E27FC236}">
                    <a16:creationId xmlns:a16="http://schemas.microsoft.com/office/drawing/2014/main" id="{24052544-85C6-0C47-B814-CD736AF3FD0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56" name="Freeform 685">
                <a:extLst>
                  <a:ext uri="{FF2B5EF4-FFF2-40B4-BE49-F238E27FC236}">
                    <a16:creationId xmlns:a16="http://schemas.microsoft.com/office/drawing/2014/main" id="{6294FE3C-811A-494B-A379-68E78C7B7B8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57" name="Freeform 686">
                <a:extLst>
                  <a:ext uri="{FF2B5EF4-FFF2-40B4-BE49-F238E27FC236}">
                    <a16:creationId xmlns:a16="http://schemas.microsoft.com/office/drawing/2014/main" id="{14E79AE5-BBCC-114C-AF2F-57A092C70BC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58" name="Freeform 687">
                <a:extLst>
                  <a:ext uri="{FF2B5EF4-FFF2-40B4-BE49-F238E27FC236}">
                    <a16:creationId xmlns:a16="http://schemas.microsoft.com/office/drawing/2014/main" id="{87C488F6-CAF2-4349-8DCB-F47AF6FC067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59" name="Freeform 688">
                <a:extLst>
                  <a:ext uri="{FF2B5EF4-FFF2-40B4-BE49-F238E27FC236}">
                    <a16:creationId xmlns:a16="http://schemas.microsoft.com/office/drawing/2014/main" id="{F96E81D8-978B-5E49-94AC-C77AF2614BC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646" name="Freeform 689">
              <a:extLst>
                <a:ext uri="{FF2B5EF4-FFF2-40B4-BE49-F238E27FC236}">
                  <a16:creationId xmlns:a16="http://schemas.microsoft.com/office/drawing/2014/main" id="{986E1BA8-56FE-2F4F-B3AB-0EA671F5EF65}"/>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7" name="Freeform 690">
              <a:extLst>
                <a:ext uri="{FF2B5EF4-FFF2-40B4-BE49-F238E27FC236}">
                  <a16:creationId xmlns:a16="http://schemas.microsoft.com/office/drawing/2014/main" id="{032047D0-42E0-4B46-895E-03472FB4DB75}"/>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8" name="Freeform 691">
              <a:extLst>
                <a:ext uri="{FF2B5EF4-FFF2-40B4-BE49-F238E27FC236}">
                  <a16:creationId xmlns:a16="http://schemas.microsoft.com/office/drawing/2014/main" id="{FA89F6A3-14E8-1E4F-88E9-66EE672BECD4}"/>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49" name="Freeform 692">
              <a:extLst>
                <a:ext uri="{FF2B5EF4-FFF2-40B4-BE49-F238E27FC236}">
                  <a16:creationId xmlns:a16="http://schemas.microsoft.com/office/drawing/2014/main" id="{D515CEFC-F72A-2B4C-8178-A7F2D78AC87A}"/>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50" name="Freeform 693">
              <a:extLst>
                <a:ext uri="{FF2B5EF4-FFF2-40B4-BE49-F238E27FC236}">
                  <a16:creationId xmlns:a16="http://schemas.microsoft.com/office/drawing/2014/main" id="{179531AD-F08A-C641-A873-F2E8AEE5E371}"/>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51" name="Freeform 694">
              <a:extLst>
                <a:ext uri="{FF2B5EF4-FFF2-40B4-BE49-F238E27FC236}">
                  <a16:creationId xmlns:a16="http://schemas.microsoft.com/office/drawing/2014/main" id="{73AACF3A-FA16-9C4F-8B6F-B0A8B43B758C}"/>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52" name="Freeform 695">
              <a:extLst>
                <a:ext uri="{FF2B5EF4-FFF2-40B4-BE49-F238E27FC236}">
                  <a16:creationId xmlns:a16="http://schemas.microsoft.com/office/drawing/2014/main" id="{15FD6D01-4885-FE49-9A11-07A76235F50B}"/>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53" name="Freeform 696">
              <a:extLst>
                <a:ext uri="{FF2B5EF4-FFF2-40B4-BE49-F238E27FC236}">
                  <a16:creationId xmlns:a16="http://schemas.microsoft.com/office/drawing/2014/main" id="{84BBF509-8F69-EB4E-9420-AC49763190E0}"/>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66" name="Group 699">
            <a:extLst>
              <a:ext uri="{FF2B5EF4-FFF2-40B4-BE49-F238E27FC236}">
                <a16:creationId xmlns:a16="http://schemas.microsoft.com/office/drawing/2014/main" id="{02B4AC8E-378E-3547-A03F-EB9A037CC599}"/>
              </a:ext>
            </a:extLst>
          </p:cNvPr>
          <p:cNvGrpSpPr>
            <a:grpSpLocks/>
          </p:cNvGrpSpPr>
          <p:nvPr/>
        </p:nvGrpSpPr>
        <p:grpSpPr bwMode="auto">
          <a:xfrm flipH="1">
            <a:off x="1410188" y="4748833"/>
            <a:ext cx="501650" cy="512763"/>
            <a:chOff x="2839" y="3501"/>
            <a:chExt cx="755" cy="803"/>
          </a:xfrm>
        </p:grpSpPr>
        <p:pic>
          <p:nvPicPr>
            <p:cNvPr id="667" name="Picture 700" descr="desktop_computer_stylized_medium">
              <a:extLst>
                <a:ext uri="{FF2B5EF4-FFF2-40B4-BE49-F238E27FC236}">
                  <a16:creationId xmlns:a16="http://schemas.microsoft.com/office/drawing/2014/main" id="{71724573-60B3-124B-B985-CADFBB1B25D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8" name="Freeform 701">
              <a:extLst>
                <a:ext uri="{FF2B5EF4-FFF2-40B4-BE49-F238E27FC236}">
                  <a16:creationId xmlns:a16="http://schemas.microsoft.com/office/drawing/2014/main" id="{E65649AC-8FC0-F443-9BCF-46161D9931F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69" name="Group 702">
            <a:extLst>
              <a:ext uri="{FF2B5EF4-FFF2-40B4-BE49-F238E27FC236}">
                <a16:creationId xmlns:a16="http://schemas.microsoft.com/office/drawing/2014/main" id="{193A9924-4D79-4547-A4DE-2DF0DB24940C}"/>
              </a:ext>
            </a:extLst>
          </p:cNvPr>
          <p:cNvGrpSpPr>
            <a:grpSpLocks/>
          </p:cNvGrpSpPr>
          <p:nvPr/>
        </p:nvGrpSpPr>
        <p:grpSpPr bwMode="auto">
          <a:xfrm flipH="1">
            <a:off x="1561000" y="4321796"/>
            <a:ext cx="501650" cy="512762"/>
            <a:chOff x="2839" y="3501"/>
            <a:chExt cx="755" cy="803"/>
          </a:xfrm>
        </p:grpSpPr>
        <p:pic>
          <p:nvPicPr>
            <p:cNvPr id="670" name="Picture 703" descr="desktop_computer_stylized_medium">
              <a:extLst>
                <a:ext uri="{FF2B5EF4-FFF2-40B4-BE49-F238E27FC236}">
                  <a16:creationId xmlns:a16="http://schemas.microsoft.com/office/drawing/2014/main" id="{C8CA1A81-D304-424F-87F7-FEE71560CB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1" name="Freeform 704">
              <a:extLst>
                <a:ext uri="{FF2B5EF4-FFF2-40B4-BE49-F238E27FC236}">
                  <a16:creationId xmlns:a16="http://schemas.microsoft.com/office/drawing/2014/main" id="{A593126A-F019-4948-B6F9-9F0BBDC1238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72" name="Group 705">
            <a:extLst>
              <a:ext uri="{FF2B5EF4-FFF2-40B4-BE49-F238E27FC236}">
                <a16:creationId xmlns:a16="http://schemas.microsoft.com/office/drawing/2014/main" id="{782ACF55-310A-7742-B762-459ADBC589A6}"/>
              </a:ext>
            </a:extLst>
          </p:cNvPr>
          <p:cNvGrpSpPr>
            <a:grpSpLocks/>
          </p:cNvGrpSpPr>
          <p:nvPr/>
        </p:nvGrpSpPr>
        <p:grpSpPr bwMode="auto">
          <a:xfrm>
            <a:off x="2234100" y="4709146"/>
            <a:ext cx="501650" cy="512762"/>
            <a:chOff x="2839" y="3501"/>
            <a:chExt cx="755" cy="803"/>
          </a:xfrm>
        </p:grpSpPr>
        <p:pic>
          <p:nvPicPr>
            <p:cNvPr id="673" name="Picture 706" descr="desktop_computer_stylized_medium">
              <a:extLst>
                <a:ext uri="{FF2B5EF4-FFF2-40B4-BE49-F238E27FC236}">
                  <a16:creationId xmlns:a16="http://schemas.microsoft.com/office/drawing/2014/main" id="{B4D37DEA-5391-6A48-B22B-C5003F10CD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4" name="Freeform 707">
              <a:extLst>
                <a:ext uri="{FF2B5EF4-FFF2-40B4-BE49-F238E27FC236}">
                  <a16:creationId xmlns:a16="http://schemas.microsoft.com/office/drawing/2014/main" id="{3BF185DB-3612-4349-821B-4CFDFD5386C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75" name="Group 708">
            <a:extLst>
              <a:ext uri="{FF2B5EF4-FFF2-40B4-BE49-F238E27FC236}">
                <a16:creationId xmlns:a16="http://schemas.microsoft.com/office/drawing/2014/main" id="{97B144E7-A54B-CA4C-B04F-A2F25E986C27}"/>
              </a:ext>
            </a:extLst>
          </p:cNvPr>
          <p:cNvGrpSpPr>
            <a:grpSpLocks/>
          </p:cNvGrpSpPr>
          <p:nvPr/>
        </p:nvGrpSpPr>
        <p:grpSpPr bwMode="auto">
          <a:xfrm>
            <a:off x="2035663" y="5148883"/>
            <a:ext cx="501650" cy="512763"/>
            <a:chOff x="2839" y="3501"/>
            <a:chExt cx="755" cy="803"/>
          </a:xfrm>
        </p:grpSpPr>
        <p:pic>
          <p:nvPicPr>
            <p:cNvPr id="676" name="Picture 709" descr="desktop_computer_stylized_medium">
              <a:extLst>
                <a:ext uri="{FF2B5EF4-FFF2-40B4-BE49-F238E27FC236}">
                  <a16:creationId xmlns:a16="http://schemas.microsoft.com/office/drawing/2014/main" id="{BC4923DF-E580-E043-87E0-54FA60E4ECF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7" name="Freeform 710">
              <a:extLst>
                <a:ext uri="{FF2B5EF4-FFF2-40B4-BE49-F238E27FC236}">
                  <a16:creationId xmlns:a16="http://schemas.microsoft.com/office/drawing/2014/main" id="{42EC1204-645A-4842-92FE-2F13DBC97D5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3" name="Group 2">
            <a:extLst>
              <a:ext uri="{FF2B5EF4-FFF2-40B4-BE49-F238E27FC236}">
                <a16:creationId xmlns:a16="http://schemas.microsoft.com/office/drawing/2014/main" id="{E337CC03-6B75-DD4E-AEF4-E8B1E9874303}"/>
              </a:ext>
            </a:extLst>
          </p:cNvPr>
          <p:cNvGrpSpPr/>
          <p:nvPr/>
        </p:nvGrpSpPr>
        <p:grpSpPr>
          <a:xfrm>
            <a:off x="3021501" y="4492486"/>
            <a:ext cx="1951525" cy="1263172"/>
            <a:chOff x="7891681" y="3099042"/>
            <a:chExt cx="2342453" cy="1569939"/>
          </a:xfrm>
        </p:grpSpPr>
        <p:sp>
          <p:nvSpPr>
            <p:cNvPr id="678" name="Oval 800">
              <a:extLst>
                <a:ext uri="{FF2B5EF4-FFF2-40B4-BE49-F238E27FC236}">
                  <a16:creationId xmlns:a16="http://schemas.microsoft.com/office/drawing/2014/main" id="{10688176-2675-9F46-B6CD-4D634B244B85}"/>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9" name="Group 817">
              <a:extLst>
                <a:ext uri="{FF2B5EF4-FFF2-40B4-BE49-F238E27FC236}">
                  <a16:creationId xmlns:a16="http://schemas.microsoft.com/office/drawing/2014/main" id="{3894D620-6D9E-8346-8516-F7389ED026FC}"/>
                </a:ext>
              </a:extLst>
            </p:cNvPr>
            <p:cNvGrpSpPr>
              <a:grpSpLocks/>
            </p:cNvGrpSpPr>
            <p:nvPr/>
          </p:nvGrpSpPr>
          <p:grpSpPr bwMode="auto">
            <a:xfrm>
              <a:off x="9022376" y="3275911"/>
              <a:ext cx="615031" cy="694531"/>
              <a:chOff x="2920" y="1424"/>
              <a:chExt cx="326" cy="320"/>
            </a:xfrm>
          </p:grpSpPr>
          <p:sp>
            <p:nvSpPr>
              <p:cNvPr id="680" name="Oval 818">
                <a:extLst>
                  <a:ext uri="{FF2B5EF4-FFF2-40B4-BE49-F238E27FC236}">
                    <a16:creationId xmlns:a16="http://schemas.microsoft.com/office/drawing/2014/main" id="{11052586-B35E-DD4B-8AEC-F4861D0C986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grpSp>
            <p:nvGrpSpPr>
              <p:cNvPr id="681" name="Group 819">
                <a:extLst>
                  <a:ext uri="{FF2B5EF4-FFF2-40B4-BE49-F238E27FC236}">
                    <a16:creationId xmlns:a16="http://schemas.microsoft.com/office/drawing/2014/main" id="{ECD32DC1-931D-D54F-8659-4C948098C664}"/>
                  </a:ext>
                </a:extLst>
              </p:cNvPr>
              <p:cNvGrpSpPr>
                <a:grpSpLocks/>
              </p:cNvGrpSpPr>
              <p:nvPr/>
            </p:nvGrpSpPr>
            <p:grpSpPr bwMode="auto">
              <a:xfrm>
                <a:off x="2949" y="1424"/>
                <a:ext cx="265" cy="280"/>
                <a:chOff x="2949" y="1424"/>
                <a:chExt cx="265" cy="280"/>
              </a:xfrm>
            </p:grpSpPr>
            <p:sp>
              <p:nvSpPr>
                <p:cNvPr id="683" name="Oval 820">
                  <a:extLst>
                    <a:ext uri="{FF2B5EF4-FFF2-40B4-BE49-F238E27FC236}">
                      <a16:creationId xmlns:a16="http://schemas.microsoft.com/office/drawing/2014/main" id="{3304D76E-6F1B-7745-A3CB-304D98B35642}"/>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684" name="Oval 821">
                  <a:extLst>
                    <a:ext uri="{FF2B5EF4-FFF2-40B4-BE49-F238E27FC236}">
                      <a16:creationId xmlns:a16="http://schemas.microsoft.com/office/drawing/2014/main" id="{74755B4A-1CD5-5744-9D5B-A2B52FF8D484}"/>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685" name="Oval 822">
                  <a:extLst>
                    <a:ext uri="{FF2B5EF4-FFF2-40B4-BE49-F238E27FC236}">
                      <a16:creationId xmlns:a16="http://schemas.microsoft.com/office/drawing/2014/main" id="{4C9ED777-1C5F-D14C-85A1-B0DD4AB517DA}"/>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686" name="Oval 823">
                  <a:extLst>
                    <a:ext uri="{FF2B5EF4-FFF2-40B4-BE49-F238E27FC236}">
                      <a16:creationId xmlns:a16="http://schemas.microsoft.com/office/drawing/2014/main" id="{31AB0A7A-58BA-3043-BD5D-31AC5EB274F6}"/>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687" name="Freeform 824">
                  <a:extLst>
                    <a:ext uri="{FF2B5EF4-FFF2-40B4-BE49-F238E27FC236}">
                      <a16:creationId xmlns:a16="http://schemas.microsoft.com/office/drawing/2014/main" id="{259CA958-5773-B14D-898D-D3612E11BDA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sp>
            <p:nvSpPr>
              <p:cNvPr id="682" name="Freeform 825">
                <a:extLst>
                  <a:ext uri="{FF2B5EF4-FFF2-40B4-BE49-F238E27FC236}">
                    <a16:creationId xmlns:a16="http://schemas.microsoft.com/office/drawing/2014/main" id="{07C15FD6-3BA5-3648-9F8B-5D0B7E898EB4}"/>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88" name="Group 783">
              <a:extLst>
                <a:ext uri="{FF2B5EF4-FFF2-40B4-BE49-F238E27FC236}">
                  <a16:creationId xmlns:a16="http://schemas.microsoft.com/office/drawing/2014/main" id="{0710E690-D315-AD40-8470-BF130355A783}"/>
                </a:ext>
              </a:extLst>
            </p:cNvPr>
            <p:cNvGrpSpPr>
              <a:grpSpLocks/>
            </p:cNvGrpSpPr>
            <p:nvPr/>
          </p:nvGrpSpPr>
          <p:grpSpPr bwMode="auto">
            <a:xfrm>
              <a:off x="9122147" y="3619386"/>
              <a:ext cx="393690" cy="1049595"/>
              <a:chOff x="3130" y="3288"/>
              <a:chExt cx="410" cy="742"/>
            </a:xfrm>
          </p:grpSpPr>
          <p:sp>
            <p:nvSpPr>
              <p:cNvPr id="689" name="Line 270">
                <a:extLst>
                  <a:ext uri="{FF2B5EF4-FFF2-40B4-BE49-F238E27FC236}">
                    <a16:creationId xmlns:a16="http://schemas.microsoft.com/office/drawing/2014/main" id="{04149AE5-43DA-3047-BFDC-5CFB5846267E}"/>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0" name="Line 271">
                <a:extLst>
                  <a:ext uri="{FF2B5EF4-FFF2-40B4-BE49-F238E27FC236}">
                    <a16:creationId xmlns:a16="http://schemas.microsoft.com/office/drawing/2014/main" id="{6338FFA1-2B24-C444-8D8F-3277B2D87F6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1" name="Line 272">
                <a:extLst>
                  <a:ext uri="{FF2B5EF4-FFF2-40B4-BE49-F238E27FC236}">
                    <a16:creationId xmlns:a16="http://schemas.microsoft.com/office/drawing/2014/main" id="{C56657E2-C2C8-D445-8165-8F85452492B5}"/>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2" name="Line 273">
                <a:extLst>
                  <a:ext uri="{FF2B5EF4-FFF2-40B4-BE49-F238E27FC236}">
                    <a16:creationId xmlns:a16="http://schemas.microsoft.com/office/drawing/2014/main" id="{B7B82588-44BD-2D40-AFBE-88A049E7C2B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3" name="Line 274">
                <a:extLst>
                  <a:ext uri="{FF2B5EF4-FFF2-40B4-BE49-F238E27FC236}">
                    <a16:creationId xmlns:a16="http://schemas.microsoft.com/office/drawing/2014/main" id="{B49C6B4C-26A6-464B-A658-C25BD053BD52}"/>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4" name="Line 275">
                <a:extLst>
                  <a:ext uri="{FF2B5EF4-FFF2-40B4-BE49-F238E27FC236}">
                    <a16:creationId xmlns:a16="http://schemas.microsoft.com/office/drawing/2014/main" id="{9DEE2C80-A67F-BC44-917A-FAEB31A8FDE6}"/>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5" name="Line 276">
                <a:extLst>
                  <a:ext uri="{FF2B5EF4-FFF2-40B4-BE49-F238E27FC236}">
                    <a16:creationId xmlns:a16="http://schemas.microsoft.com/office/drawing/2014/main" id="{5A46DA7F-F265-CB4C-A51D-41A95E0B2DB9}"/>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6" name="Line 277">
                <a:extLst>
                  <a:ext uri="{FF2B5EF4-FFF2-40B4-BE49-F238E27FC236}">
                    <a16:creationId xmlns:a16="http://schemas.microsoft.com/office/drawing/2014/main" id="{593E4D81-9E83-E74D-8F06-058D326BB954}"/>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7" name="Line 278">
                <a:extLst>
                  <a:ext uri="{FF2B5EF4-FFF2-40B4-BE49-F238E27FC236}">
                    <a16:creationId xmlns:a16="http://schemas.microsoft.com/office/drawing/2014/main" id="{19A8EFE0-C98F-E44D-993F-B51434E6A07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8" name="Line 279">
                <a:extLst>
                  <a:ext uri="{FF2B5EF4-FFF2-40B4-BE49-F238E27FC236}">
                    <a16:creationId xmlns:a16="http://schemas.microsoft.com/office/drawing/2014/main" id="{B0DE46EE-854B-7449-A982-B3A715EBF3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9" name="Line 280">
                <a:extLst>
                  <a:ext uri="{FF2B5EF4-FFF2-40B4-BE49-F238E27FC236}">
                    <a16:creationId xmlns:a16="http://schemas.microsoft.com/office/drawing/2014/main" id="{13490F49-1356-1849-AFBC-6C97EFE1E65A}"/>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00" name="Line 281">
                <a:extLst>
                  <a:ext uri="{FF2B5EF4-FFF2-40B4-BE49-F238E27FC236}">
                    <a16:creationId xmlns:a16="http://schemas.microsoft.com/office/drawing/2014/main" id="{03009224-D46D-E74D-B16C-6D0BBBCFB77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01" name="Line 282">
                <a:extLst>
                  <a:ext uri="{FF2B5EF4-FFF2-40B4-BE49-F238E27FC236}">
                    <a16:creationId xmlns:a16="http://schemas.microsoft.com/office/drawing/2014/main" id="{195799B9-BB33-BC4E-BA89-837E62925CA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02" name="Line 283">
                <a:extLst>
                  <a:ext uri="{FF2B5EF4-FFF2-40B4-BE49-F238E27FC236}">
                    <a16:creationId xmlns:a16="http://schemas.microsoft.com/office/drawing/2014/main" id="{5617F8DF-F9E1-5043-8A1C-F0FA02039F29}"/>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03" name="Line 284">
                <a:extLst>
                  <a:ext uri="{FF2B5EF4-FFF2-40B4-BE49-F238E27FC236}">
                    <a16:creationId xmlns:a16="http://schemas.microsoft.com/office/drawing/2014/main" id="{A0BBBAC8-FD74-EF44-A13C-105333752927}"/>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704" name="Group 703">
              <a:extLst>
                <a:ext uri="{FF2B5EF4-FFF2-40B4-BE49-F238E27FC236}">
                  <a16:creationId xmlns:a16="http://schemas.microsoft.com/office/drawing/2014/main" id="{42EB9871-56EA-2341-96EB-5728B4E754D6}"/>
                </a:ext>
              </a:extLst>
            </p:cNvPr>
            <p:cNvGrpSpPr/>
            <p:nvPr/>
          </p:nvGrpSpPr>
          <p:grpSpPr>
            <a:xfrm>
              <a:off x="8405402" y="3099042"/>
              <a:ext cx="527285" cy="593983"/>
              <a:chOff x="8328836" y="2202873"/>
              <a:chExt cx="527285" cy="593983"/>
            </a:xfrm>
          </p:grpSpPr>
          <p:pic>
            <p:nvPicPr>
              <p:cNvPr id="705" name="Picture 653" descr="iphone_stylized_small">
                <a:extLst>
                  <a:ext uri="{FF2B5EF4-FFF2-40B4-BE49-F238E27FC236}">
                    <a16:creationId xmlns:a16="http://schemas.microsoft.com/office/drawing/2014/main" id="{3B41EE83-D29B-9B4A-9E7E-CDC2C57381F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 name="Group 850">
                <a:extLst>
                  <a:ext uri="{FF2B5EF4-FFF2-40B4-BE49-F238E27FC236}">
                    <a16:creationId xmlns:a16="http://schemas.microsoft.com/office/drawing/2014/main" id="{A2B15487-5874-8E4F-A2D2-3B4F8B949D8A}"/>
                  </a:ext>
                </a:extLst>
              </p:cNvPr>
              <p:cNvGrpSpPr>
                <a:grpSpLocks/>
              </p:cNvGrpSpPr>
              <p:nvPr/>
            </p:nvGrpSpPr>
            <p:grpSpPr bwMode="auto">
              <a:xfrm>
                <a:off x="8328836" y="2202873"/>
                <a:ext cx="527285" cy="118466"/>
                <a:chOff x="2199" y="955"/>
                <a:chExt cx="2547" cy="506"/>
              </a:xfrm>
            </p:grpSpPr>
            <p:sp>
              <p:nvSpPr>
                <p:cNvPr id="707" name="Freeform 851">
                  <a:extLst>
                    <a:ext uri="{FF2B5EF4-FFF2-40B4-BE49-F238E27FC236}">
                      <a16:creationId xmlns:a16="http://schemas.microsoft.com/office/drawing/2014/main" id="{F198C428-7BD3-9547-B5FE-EC2B2E4B3F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08" name="Freeform 852">
                  <a:extLst>
                    <a:ext uri="{FF2B5EF4-FFF2-40B4-BE49-F238E27FC236}">
                      <a16:creationId xmlns:a16="http://schemas.microsoft.com/office/drawing/2014/main" id="{2BF34BB6-4817-E041-B51A-FF030BD85DA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09" name="Freeform 853">
                  <a:extLst>
                    <a:ext uri="{FF2B5EF4-FFF2-40B4-BE49-F238E27FC236}">
                      <a16:creationId xmlns:a16="http://schemas.microsoft.com/office/drawing/2014/main" id="{1F12D98B-9D91-2C4A-9A60-79ED30FF4BE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10" name="Freeform 854">
                  <a:extLst>
                    <a:ext uri="{FF2B5EF4-FFF2-40B4-BE49-F238E27FC236}">
                      <a16:creationId xmlns:a16="http://schemas.microsoft.com/office/drawing/2014/main" id="{9DF11EBC-0004-A948-BFDC-FDE61D97F75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11" name="Freeform 855">
                  <a:extLst>
                    <a:ext uri="{FF2B5EF4-FFF2-40B4-BE49-F238E27FC236}">
                      <a16:creationId xmlns:a16="http://schemas.microsoft.com/office/drawing/2014/main" id="{E7293A64-2C3C-9646-B157-AA28AC5BA849}"/>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12" name="Freeform 856">
                  <a:extLst>
                    <a:ext uri="{FF2B5EF4-FFF2-40B4-BE49-F238E27FC236}">
                      <a16:creationId xmlns:a16="http://schemas.microsoft.com/office/drawing/2014/main" id="{3F0646E8-B992-F84E-AF32-0F3C879615B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grpSp>
          <p:nvGrpSpPr>
            <p:cNvPr id="713" name="Group 712">
              <a:extLst>
                <a:ext uri="{FF2B5EF4-FFF2-40B4-BE49-F238E27FC236}">
                  <a16:creationId xmlns:a16="http://schemas.microsoft.com/office/drawing/2014/main" id="{A5689340-E6EB-1E4C-B299-F2EC3B1CDBCC}"/>
                </a:ext>
              </a:extLst>
            </p:cNvPr>
            <p:cNvGrpSpPr/>
            <p:nvPr/>
          </p:nvGrpSpPr>
          <p:grpSpPr>
            <a:xfrm>
              <a:off x="7891681" y="4024818"/>
              <a:ext cx="1120341" cy="347863"/>
              <a:chOff x="9561515" y="2748013"/>
              <a:chExt cx="1120341" cy="347863"/>
            </a:xfrm>
          </p:grpSpPr>
          <p:pic>
            <p:nvPicPr>
              <p:cNvPr id="714" name="Picture 603" descr="car_icon_small">
                <a:extLst>
                  <a:ext uri="{FF2B5EF4-FFF2-40B4-BE49-F238E27FC236}">
                    <a16:creationId xmlns:a16="http://schemas.microsoft.com/office/drawing/2014/main" id="{64B67A9E-AD4C-A44D-8D74-4BA4FA5BC4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5" name="Group 850">
                <a:extLst>
                  <a:ext uri="{FF2B5EF4-FFF2-40B4-BE49-F238E27FC236}">
                    <a16:creationId xmlns:a16="http://schemas.microsoft.com/office/drawing/2014/main" id="{84052C40-E105-A342-89B4-BDF61A2D5A5E}"/>
                  </a:ext>
                </a:extLst>
              </p:cNvPr>
              <p:cNvGrpSpPr>
                <a:grpSpLocks/>
              </p:cNvGrpSpPr>
              <p:nvPr/>
            </p:nvGrpSpPr>
            <p:grpSpPr bwMode="auto">
              <a:xfrm>
                <a:off x="9788587" y="2748013"/>
                <a:ext cx="527285" cy="118466"/>
                <a:chOff x="2199" y="955"/>
                <a:chExt cx="2547" cy="506"/>
              </a:xfrm>
            </p:grpSpPr>
            <p:sp>
              <p:nvSpPr>
                <p:cNvPr id="717" name="Freeform 851">
                  <a:extLst>
                    <a:ext uri="{FF2B5EF4-FFF2-40B4-BE49-F238E27FC236}">
                      <a16:creationId xmlns:a16="http://schemas.microsoft.com/office/drawing/2014/main" id="{0BA44966-8A4E-BB43-959B-A59F35AB557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18" name="Freeform 852">
                  <a:extLst>
                    <a:ext uri="{FF2B5EF4-FFF2-40B4-BE49-F238E27FC236}">
                      <a16:creationId xmlns:a16="http://schemas.microsoft.com/office/drawing/2014/main" id="{5DC04172-F777-E646-93C2-4CDF96DA8802}"/>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19" name="Freeform 853">
                  <a:extLst>
                    <a:ext uri="{FF2B5EF4-FFF2-40B4-BE49-F238E27FC236}">
                      <a16:creationId xmlns:a16="http://schemas.microsoft.com/office/drawing/2014/main" id="{A55970CF-BAEF-CD49-9BCE-C69AB8A5C4B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20" name="Freeform 854">
                  <a:extLst>
                    <a:ext uri="{FF2B5EF4-FFF2-40B4-BE49-F238E27FC236}">
                      <a16:creationId xmlns:a16="http://schemas.microsoft.com/office/drawing/2014/main" id="{2986E248-F171-5D48-8739-D2298CCA87A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21" name="Freeform 855">
                  <a:extLst>
                    <a:ext uri="{FF2B5EF4-FFF2-40B4-BE49-F238E27FC236}">
                      <a16:creationId xmlns:a16="http://schemas.microsoft.com/office/drawing/2014/main" id="{49F0B7F7-B410-9C43-9C2A-1B8B7525926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22" name="Freeform 856">
                  <a:extLst>
                    <a:ext uri="{FF2B5EF4-FFF2-40B4-BE49-F238E27FC236}">
                      <a16:creationId xmlns:a16="http://schemas.microsoft.com/office/drawing/2014/main" id="{287FBEA2-91A4-594C-9875-9EB64B31048E}"/>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716" name="Straight Connector 715">
                <a:extLst>
                  <a:ext uri="{FF2B5EF4-FFF2-40B4-BE49-F238E27FC236}">
                    <a16:creationId xmlns:a16="http://schemas.microsoft.com/office/drawing/2014/main" id="{00CD8070-E312-CE4E-9330-AF9220DB94C1}"/>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3" name="Group 722">
              <a:extLst>
                <a:ext uri="{FF2B5EF4-FFF2-40B4-BE49-F238E27FC236}">
                  <a16:creationId xmlns:a16="http://schemas.microsoft.com/office/drawing/2014/main" id="{7270D670-9717-4947-8A8A-E81A05A4A5CB}"/>
                </a:ext>
              </a:extLst>
            </p:cNvPr>
            <p:cNvGrpSpPr/>
            <p:nvPr/>
          </p:nvGrpSpPr>
          <p:grpSpPr>
            <a:xfrm>
              <a:off x="9731765" y="3463179"/>
              <a:ext cx="502369" cy="512348"/>
              <a:chOff x="7341491" y="2307905"/>
              <a:chExt cx="509280" cy="439573"/>
            </a:xfrm>
          </p:grpSpPr>
          <p:grpSp>
            <p:nvGrpSpPr>
              <p:cNvPr id="724" name="Group 723">
                <a:extLst>
                  <a:ext uri="{FF2B5EF4-FFF2-40B4-BE49-F238E27FC236}">
                    <a16:creationId xmlns:a16="http://schemas.microsoft.com/office/drawing/2014/main" id="{46A2D8F1-7677-BA43-8C79-F92B915BC035}"/>
                  </a:ext>
                </a:extLst>
              </p:cNvPr>
              <p:cNvGrpSpPr/>
              <p:nvPr/>
            </p:nvGrpSpPr>
            <p:grpSpPr>
              <a:xfrm>
                <a:off x="7341491" y="2426725"/>
                <a:ext cx="509280" cy="320753"/>
                <a:chOff x="7458407" y="2414528"/>
                <a:chExt cx="509280" cy="320753"/>
              </a:xfrm>
            </p:grpSpPr>
            <p:pic>
              <p:nvPicPr>
                <p:cNvPr id="733" name="Picture 1018" descr="laptop_keyboard">
                  <a:extLst>
                    <a:ext uri="{FF2B5EF4-FFF2-40B4-BE49-F238E27FC236}">
                      <a16:creationId xmlns:a16="http://schemas.microsoft.com/office/drawing/2014/main" id="{0213EE88-DBCD-E942-AE09-77E4A5369EA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 name="Freeform 1019">
                  <a:extLst>
                    <a:ext uri="{FF2B5EF4-FFF2-40B4-BE49-F238E27FC236}">
                      <a16:creationId xmlns:a16="http://schemas.microsoft.com/office/drawing/2014/main" id="{1AB1E013-5334-2443-B3EA-0ADF9CDA97C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735" name="Picture 1020" descr="screen">
                  <a:extLst>
                    <a:ext uri="{FF2B5EF4-FFF2-40B4-BE49-F238E27FC236}">
                      <a16:creationId xmlns:a16="http://schemas.microsoft.com/office/drawing/2014/main" id="{8E8FB868-F15A-354D-8A94-F6162964A284}"/>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6" name="Freeform 1021">
                  <a:extLst>
                    <a:ext uri="{FF2B5EF4-FFF2-40B4-BE49-F238E27FC236}">
                      <a16:creationId xmlns:a16="http://schemas.microsoft.com/office/drawing/2014/main" id="{808AD4A9-7969-A440-AF65-3F01AEA7E2E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37" name="Freeform 1022">
                  <a:extLst>
                    <a:ext uri="{FF2B5EF4-FFF2-40B4-BE49-F238E27FC236}">
                      <a16:creationId xmlns:a16="http://schemas.microsoft.com/office/drawing/2014/main" id="{BE959CDF-8CEC-5D49-B9B5-695C75E54AAE}"/>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38" name="Freeform 1023">
                  <a:extLst>
                    <a:ext uri="{FF2B5EF4-FFF2-40B4-BE49-F238E27FC236}">
                      <a16:creationId xmlns:a16="http://schemas.microsoft.com/office/drawing/2014/main" id="{C47539D5-AB19-6248-B8AC-D7C1EB7D894A}"/>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39" name="Freeform 1024">
                  <a:extLst>
                    <a:ext uri="{FF2B5EF4-FFF2-40B4-BE49-F238E27FC236}">
                      <a16:creationId xmlns:a16="http://schemas.microsoft.com/office/drawing/2014/main" id="{5AEB62B0-7DA6-D743-86A5-DFFF45D54BF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40" name="Freeform 1025">
                  <a:extLst>
                    <a:ext uri="{FF2B5EF4-FFF2-40B4-BE49-F238E27FC236}">
                      <a16:creationId xmlns:a16="http://schemas.microsoft.com/office/drawing/2014/main" id="{B47C284C-2338-754B-99BA-EA63C8A915C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41" name="Freeform 1026">
                  <a:extLst>
                    <a:ext uri="{FF2B5EF4-FFF2-40B4-BE49-F238E27FC236}">
                      <a16:creationId xmlns:a16="http://schemas.microsoft.com/office/drawing/2014/main" id="{9B886F94-1E66-9F4A-AE5A-8E0F922D014D}"/>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742" name="Group 1027">
                  <a:extLst>
                    <a:ext uri="{FF2B5EF4-FFF2-40B4-BE49-F238E27FC236}">
                      <a16:creationId xmlns:a16="http://schemas.microsoft.com/office/drawing/2014/main" id="{715EA677-D4AB-B447-B08B-D7ED313243A4}"/>
                    </a:ext>
                  </a:extLst>
                </p:cNvPr>
                <p:cNvGrpSpPr>
                  <a:grpSpLocks/>
                </p:cNvGrpSpPr>
                <p:nvPr/>
              </p:nvGrpSpPr>
              <p:grpSpPr bwMode="auto">
                <a:xfrm>
                  <a:off x="7594735" y="2642220"/>
                  <a:ext cx="98740" cy="36846"/>
                  <a:chOff x="1740" y="2642"/>
                  <a:chExt cx="752" cy="327"/>
                </a:xfrm>
              </p:grpSpPr>
              <p:sp>
                <p:nvSpPr>
                  <p:cNvPr id="749" name="Freeform 1028">
                    <a:extLst>
                      <a:ext uri="{FF2B5EF4-FFF2-40B4-BE49-F238E27FC236}">
                        <a16:creationId xmlns:a16="http://schemas.microsoft.com/office/drawing/2014/main" id="{E1124562-ECF8-4F4C-90C1-EF6396A68E5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50" name="Freeform 1029">
                    <a:extLst>
                      <a:ext uri="{FF2B5EF4-FFF2-40B4-BE49-F238E27FC236}">
                        <a16:creationId xmlns:a16="http://schemas.microsoft.com/office/drawing/2014/main" id="{3389E998-0F08-914D-9479-D8E12E2549AC}"/>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51" name="Freeform 1030">
                    <a:extLst>
                      <a:ext uri="{FF2B5EF4-FFF2-40B4-BE49-F238E27FC236}">
                        <a16:creationId xmlns:a16="http://schemas.microsoft.com/office/drawing/2014/main" id="{8A11850E-DFFA-ED48-BEB3-85180AD217F1}"/>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52" name="Freeform 1031">
                    <a:extLst>
                      <a:ext uri="{FF2B5EF4-FFF2-40B4-BE49-F238E27FC236}">
                        <a16:creationId xmlns:a16="http://schemas.microsoft.com/office/drawing/2014/main" id="{348FFCFE-31F3-D044-A19B-3EA98E2A2BD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53" name="Freeform 1032">
                    <a:extLst>
                      <a:ext uri="{FF2B5EF4-FFF2-40B4-BE49-F238E27FC236}">
                        <a16:creationId xmlns:a16="http://schemas.microsoft.com/office/drawing/2014/main" id="{E0BFA97F-7FDE-4B49-BE02-A5B711E5357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54" name="Freeform 1033">
                    <a:extLst>
                      <a:ext uri="{FF2B5EF4-FFF2-40B4-BE49-F238E27FC236}">
                        <a16:creationId xmlns:a16="http://schemas.microsoft.com/office/drawing/2014/main" id="{5566BB9E-C2DB-904B-8DAE-F1FAE62B3F0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743" name="Freeform 1034">
                  <a:extLst>
                    <a:ext uri="{FF2B5EF4-FFF2-40B4-BE49-F238E27FC236}">
                      <a16:creationId xmlns:a16="http://schemas.microsoft.com/office/drawing/2014/main" id="{8531613B-92A9-464D-BE9E-A3721518617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44" name="Freeform 1035">
                  <a:extLst>
                    <a:ext uri="{FF2B5EF4-FFF2-40B4-BE49-F238E27FC236}">
                      <a16:creationId xmlns:a16="http://schemas.microsoft.com/office/drawing/2014/main" id="{EE5A0F89-BDF3-4F47-BA87-66EF728D000F}"/>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45" name="Freeform 1036">
                  <a:extLst>
                    <a:ext uri="{FF2B5EF4-FFF2-40B4-BE49-F238E27FC236}">
                      <a16:creationId xmlns:a16="http://schemas.microsoft.com/office/drawing/2014/main" id="{1FD78267-7B3E-D540-902C-47129B46C05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46" name="Freeform 1037">
                  <a:extLst>
                    <a:ext uri="{FF2B5EF4-FFF2-40B4-BE49-F238E27FC236}">
                      <a16:creationId xmlns:a16="http://schemas.microsoft.com/office/drawing/2014/main" id="{16865503-BACA-1447-B755-0CA9ED8EDC5D}"/>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47" name="Freeform 1038">
                  <a:extLst>
                    <a:ext uri="{FF2B5EF4-FFF2-40B4-BE49-F238E27FC236}">
                      <a16:creationId xmlns:a16="http://schemas.microsoft.com/office/drawing/2014/main" id="{3B1B22E2-5D91-E74A-9754-AC618ED2670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48" name="Freeform 1039">
                  <a:extLst>
                    <a:ext uri="{FF2B5EF4-FFF2-40B4-BE49-F238E27FC236}">
                      <a16:creationId xmlns:a16="http://schemas.microsoft.com/office/drawing/2014/main" id="{7E7C97D1-0F33-3444-927F-6DA622B2060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725" name="Group 850">
                <a:extLst>
                  <a:ext uri="{FF2B5EF4-FFF2-40B4-BE49-F238E27FC236}">
                    <a16:creationId xmlns:a16="http://schemas.microsoft.com/office/drawing/2014/main" id="{62525AE2-4973-8D42-8457-3FD43C9E4D56}"/>
                  </a:ext>
                </a:extLst>
              </p:cNvPr>
              <p:cNvGrpSpPr>
                <a:grpSpLocks/>
              </p:cNvGrpSpPr>
              <p:nvPr/>
            </p:nvGrpSpPr>
            <p:grpSpPr bwMode="auto">
              <a:xfrm>
                <a:off x="7408527" y="2307905"/>
                <a:ext cx="399726" cy="74090"/>
                <a:chOff x="2199" y="955"/>
                <a:chExt cx="2547" cy="506"/>
              </a:xfrm>
            </p:grpSpPr>
            <p:sp>
              <p:nvSpPr>
                <p:cNvPr id="727" name="Freeform 851">
                  <a:extLst>
                    <a:ext uri="{FF2B5EF4-FFF2-40B4-BE49-F238E27FC236}">
                      <a16:creationId xmlns:a16="http://schemas.microsoft.com/office/drawing/2014/main" id="{98DC9C84-53E3-014A-967F-FA84DB11D7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28" name="Freeform 852">
                  <a:extLst>
                    <a:ext uri="{FF2B5EF4-FFF2-40B4-BE49-F238E27FC236}">
                      <a16:creationId xmlns:a16="http://schemas.microsoft.com/office/drawing/2014/main" id="{29B322F2-C071-D44B-B545-1D6315264F9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29" name="Freeform 853">
                  <a:extLst>
                    <a:ext uri="{FF2B5EF4-FFF2-40B4-BE49-F238E27FC236}">
                      <a16:creationId xmlns:a16="http://schemas.microsoft.com/office/drawing/2014/main" id="{0B4F0F6E-B830-CD43-97A0-CCF435339F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30" name="Freeform 854">
                  <a:extLst>
                    <a:ext uri="{FF2B5EF4-FFF2-40B4-BE49-F238E27FC236}">
                      <a16:creationId xmlns:a16="http://schemas.microsoft.com/office/drawing/2014/main" id="{1F7BE4F9-0536-514B-946A-CAC99442487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31" name="Freeform 855">
                  <a:extLst>
                    <a:ext uri="{FF2B5EF4-FFF2-40B4-BE49-F238E27FC236}">
                      <a16:creationId xmlns:a16="http://schemas.microsoft.com/office/drawing/2014/main" id="{F512D928-7DBD-174E-9B2D-4DC324036DF7}"/>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32" name="Freeform 856">
                  <a:extLst>
                    <a:ext uri="{FF2B5EF4-FFF2-40B4-BE49-F238E27FC236}">
                      <a16:creationId xmlns:a16="http://schemas.microsoft.com/office/drawing/2014/main" id="{C88DD8DC-6D2B-A545-8A4F-C001C71ACD8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726" name="Straight Connector 725">
                <a:extLst>
                  <a:ext uri="{FF2B5EF4-FFF2-40B4-BE49-F238E27FC236}">
                    <a16:creationId xmlns:a16="http://schemas.microsoft.com/office/drawing/2014/main" id="{5DFBB0AF-BFC3-414D-A6B2-5B5E573B87E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55" name="Text Box 5">
            <a:extLst>
              <a:ext uri="{FF2B5EF4-FFF2-40B4-BE49-F238E27FC236}">
                <a16:creationId xmlns:a16="http://schemas.microsoft.com/office/drawing/2014/main" id="{59DCFB19-2C53-724E-875B-11F6B0110ACD}"/>
              </a:ext>
            </a:extLst>
          </p:cNvPr>
          <p:cNvSpPr txBox="1">
            <a:spLocks noChangeArrowheads="1"/>
          </p:cNvSpPr>
          <p:nvPr/>
        </p:nvSpPr>
        <p:spPr bwMode="auto">
          <a:xfrm>
            <a:off x="3117707" y="5846761"/>
            <a:ext cx="1805301" cy="458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pt-BR" sz="1400" i="0" dirty="0">
                <a:solidFill>
                  <a:srgbClr val="000000"/>
                </a:solidFill>
                <a:latin typeface="Arial" charset="0"/>
              </a:rPr>
              <a:t>rádio compartilhado:</a:t>
            </a:r>
          </a:p>
          <a:p>
            <a:pPr algn="ctr" eaLnBrk="0" fontAlgn="base" hangingPunct="0">
              <a:lnSpc>
                <a:spcPct val="85000"/>
              </a:lnSpc>
              <a:spcBef>
                <a:spcPct val="0"/>
              </a:spcBef>
              <a:spcAft>
                <a:spcPct val="0"/>
              </a:spcAft>
              <a:defRPr/>
            </a:pPr>
            <a:r>
              <a:rPr lang="pt-BR" sz="1400" i="0" dirty="0">
                <a:solidFill>
                  <a:srgbClr val="000000"/>
                </a:solidFill>
                <a:latin typeface="Arial" charset="0"/>
              </a:rPr>
              <a:t>4G/5G</a:t>
            </a:r>
          </a:p>
        </p:txBody>
      </p:sp>
    </p:spTree>
    <p:extLst>
      <p:ext uri="{BB962C8B-B14F-4D97-AF65-F5344CB8AC3E}">
        <p14:creationId xmlns:p14="http://schemas.microsoft.com/office/powerpoint/2010/main" val="4207669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altLang="en-US">
                <a:cs typeface="Calibri" panose="020F0502020204030204" pitchFamily="34" charset="0"/>
              </a:rPr>
              <a:t>Protocolos de acesso múltiplo</a:t>
            </a:r>
            <a:endParaRPr lang="pt-BR" sz="4400"/>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21</a:t>
            </a:fld>
            <a:endParaRPr lang="pt-BR"/>
          </a:p>
        </p:txBody>
      </p:sp>
      <p:sp>
        <p:nvSpPr>
          <p:cNvPr id="291" name="Rectangle 3">
            <a:extLst>
              <a:ext uri="{FF2B5EF4-FFF2-40B4-BE49-F238E27FC236}">
                <a16:creationId xmlns:a16="http://schemas.microsoft.com/office/drawing/2014/main" id="{E6233901-684E-DA4D-9AAB-1573F126922B}"/>
              </a:ext>
            </a:extLst>
          </p:cNvPr>
          <p:cNvSpPr txBox="1">
            <a:spLocks noChangeArrowheads="1"/>
          </p:cNvSpPr>
          <p:nvPr/>
        </p:nvSpPr>
        <p:spPr>
          <a:xfrm>
            <a:off x="765106" y="1363316"/>
            <a:ext cx="1114859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pt-BR" sz="3200" dirty="0"/>
              <a:t>único canal de transmissão compartilhado</a:t>
            </a:r>
          </a:p>
          <a:p>
            <a:pPr marL="404813" indent="-274638">
              <a:defRPr/>
            </a:pPr>
            <a:r>
              <a:rPr lang="pt-BR" sz="3200" dirty="0"/>
              <a:t>duas ou mais transmissões simultâneas por nós: interferência </a:t>
            </a:r>
          </a:p>
          <a:p>
            <a:pPr lvl="1">
              <a:defRPr/>
            </a:pPr>
            <a:r>
              <a:rPr lang="pt-BR" sz="2800" i="1" dirty="0">
                <a:solidFill>
                  <a:srgbClr val="C00000"/>
                </a:solidFill>
              </a:rPr>
              <a:t>colisão</a:t>
            </a:r>
            <a:r>
              <a:rPr lang="pt-BR" sz="2800" dirty="0"/>
              <a:t> se o nó recebe dois ou mais sinais ao mesmo tempo</a:t>
            </a:r>
            <a:endParaRPr lang="pt-BR" i="1" u="sng" dirty="0">
              <a:solidFill>
                <a:srgbClr val="FF0000"/>
              </a:solidFill>
            </a:endParaRPr>
          </a:p>
        </p:txBody>
      </p:sp>
      <p:sp>
        <p:nvSpPr>
          <p:cNvPr id="292" name="Rectangle 3">
            <a:extLst>
              <a:ext uri="{FF2B5EF4-FFF2-40B4-BE49-F238E27FC236}">
                <a16:creationId xmlns:a16="http://schemas.microsoft.com/office/drawing/2014/main" id="{4AA5F7D4-7DBD-9E45-B534-F9CDF4D8505D}"/>
              </a:ext>
            </a:extLst>
          </p:cNvPr>
          <p:cNvSpPr txBox="1">
            <a:spLocks noChangeArrowheads="1"/>
          </p:cNvSpPr>
          <p:nvPr/>
        </p:nvSpPr>
        <p:spPr>
          <a:xfrm>
            <a:off x="1156044" y="3848099"/>
            <a:ext cx="9962530" cy="2406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274638">
              <a:defRPr/>
            </a:pPr>
            <a:r>
              <a:rPr lang="pt-BR" dirty="0"/>
              <a:t>algoritmo distribuído que determina como os nós compartilham o canal, ou seja, determina quando o nó pode transmitir</a:t>
            </a:r>
          </a:p>
          <a:p>
            <a:pPr marL="457200" indent="-274638">
              <a:defRPr/>
            </a:pPr>
            <a:r>
              <a:rPr lang="pt-BR" dirty="0"/>
              <a:t>comunicação sobre compartilhamento de canal deve usar o próprio canal! </a:t>
            </a:r>
          </a:p>
          <a:p>
            <a:pPr marL="746125" lvl="1" indent="-223838">
              <a:defRPr/>
            </a:pPr>
            <a:r>
              <a:rPr lang="pt-BR" sz="2800" dirty="0"/>
              <a:t>nenhum canal fora de banda para coordenação</a:t>
            </a:r>
          </a:p>
        </p:txBody>
      </p:sp>
      <p:sp>
        <p:nvSpPr>
          <p:cNvPr id="5" name="Rectangle 4">
            <a:extLst>
              <a:ext uri="{FF2B5EF4-FFF2-40B4-BE49-F238E27FC236}">
                <a16:creationId xmlns:a16="http://schemas.microsoft.com/office/drawing/2014/main" id="{F1AA9627-8FEC-3848-AA80-2DDEF1AE2F67}"/>
              </a:ext>
            </a:extLst>
          </p:cNvPr>
          <p:cNvSpPr/>
          <p:nvPr/>
        </p:nvSpPr>
        <p:spPr>
          <a:xfrm>
            <a:off x="901148" y="3472070"/>
            <a:ext cx="10442713" cy="2658713"/>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TextBox 3">
            <a:extLst>
              <a:ext uri="{FF2B5EF4-FFF2-40B4-BE49-F238E27FC236}">
                <a16:creationId xmlns:a16="http://schemas.microsoft.com/office/drawing/2014/main" id="{BA220334-D903-464A-8C54-83F2552D4599}"/>
              </a:ext>
            </a:extLst>
          </p:cNvPr>
          <p:cNvSpPr txBox="1"/>
          <p:nvPr/>
        </p:nvSpPr>
        <p:spPr>
          <a:xfrm>
            <a:off x="1258956" y="3154018"/>
            <a:ext cx="5010089" cy="584775"/>
          </a:xfrm>
          <a:prstGeom prst="rect">
            <a:avLst/>
          </a:prstGeom>
          <a:solidFill>
            <a:schemeClr val="bg1"/>
          </a:solidFill>
        </p:spPr>
        <p:txBody>
          <a:bodyPr wrap="none" rtlCol="0">
            <a:spAutoFit/>
          </a:bodyPr>
          <a:lstStyle/>
          <a:p>
            <a:r>
              <a:rPr lang="pt-BR" sz="3200" dirty="0">
                <a:solidFill>
                  <a:srgbClr val="C00000"/>
                </a:solidFill>
              </a:rPr>
              <a:t>protocolo de acesso múltiplo</a:t>
            </a:r>
          </a:p>
        </p:txBody>
      </p:sp>
    </p:spTree>
    <p:extLst>
      <p:ext uri="{BB962C8B-B14F-4D97-AF65-F5344CB8AC3E}">
        <p14:creationId xmlns:p14="http://schemas.microsoft.com/office/powerpoint/2010/main" val="2206977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mn-lt"/>
              </a:rPr>
              <a:t>Um protocolo de acesso múltiplo </a:t>
            </a:r>
            <a:r>
              <a:rPr lang="pt-BR" b="0" u="sng" dirty="0">
                <a:solidFill>
                  <a:srgbClr val="FF0000"/>
                </a:solidFill>
                <a:latin typeface="+mn-lt"/>
              </a:rPr>
              <a:t>ideal</a:t>
            </a:r>
            <a:endParaRPr lang="pt-BR" sz="4400" b="0" u="sng" dirty="0">
              <a:solidFill>
                <a:srgbClr val="FF0000"/>
              </a:solidFill>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22</a:t>
            </a:fld>
            <a:endParaRPr lang="pt-BR"/>
          </a:p>
        </p:txBody>
      </p:sp>
      <p:sp>
        <p:nvSpPr>
          <p:cNvPr id="8" name="Rectangle 3">
            <a:extLst>
              <a:ext uri="{FF2B5EF4-FFF2-40B4-BE49-F238E27FC236}">
                <a16:creationId xmlns:a16="http://schemas.microsoft.com/office/drawing/2014/main" id="{A702EAE9-EF5B-DD4F-BD34-31F1BD3532FC}"/>
              </a:ext>
            </a:extLst>
          </p:cNvPr>
          <p:cNvSpPr txBox="1">
            <a:spLocks noChangeArrowheads="1"/>
          </p:cNvSpPr>
          <p:nvPr/>
        </p:nvSpPr>
        <p:spPr>
          <a:xfrm>
            <a:off x="944216" y="1626703"/>
            <a:ext cx="100550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sz="3200" i="1" dirty="0">
                <a:solidFill>
                  <a:srgbClr val="0000A8"/>
                </a:solidFill>
              </a:rPr>
              <a:t>dado: </a:t>
            </a:r>
            <a:r>
              <a:rPr lang="pt-BR" sz="3200" dirty="0"/>
              <a:t>canal de acesso múltiplo (MAC) de taxa </a:t>
            </a:r>
            <a:r>
              <a:rPr lang="pt-BR" sz="3200" i="1" dirty="0"/>
              <a:t>R</a:t>
            </a:r>
            <a:r>
              <a:rPr lang="pt-BR" sz="3200" dirty="0"/>
              <a:t> bps</a:t>
            </a:r>
          </a:p>
          <a:p>
            <a:pPr>
              <a:buFont typeface="Wingdings" charset="0"/>
              <a:buNone/>
              <a:defRPr/>
            </a:pPr>
            <a:r>
              <a:rPr lang="pt-BR" sz="3200" i="1" dirty="0">
                <a:solidFill>
                  <a:srgbClr val="0000A8"/>
                </a:solidFill>
              </a:rPr>
              <a:t>desejado:</a:t>
            </a:r>
          </a:p>
          <a:p>
            <a:pPr lvl="1">
              <a:buFont typeface="Wingdings" charset="0"/>
              <a:buNone/>
              <a:defRPr/>
            </a:pPr>
            <a:r>
              <a:rPr lang="pt-BR" sz="2800" dirty="0"/>
              <a:t>1. quando um nó quer transmitir, ele pode enviar na taxa </a:t>
            </a:r>
            <a:r>
              <a:rPr lang="pt-BR" sz="2800" i="1" dirty="0"/>
              <a:t>R</a:t>
            </a:r>
            <a:r>
              <a:rPr lang="pt-BR" sz="2800" dirty="0"/>
              <a:t>.</a:t>
            </a:r>
          </a:p>
          <a:p>
            <a:pPr lvl="1">
              <a:buFont typeface="Wingdings" charset="0"/>
              <a:buNone/>
              <a:defRPr/>
            </a:pPr>
            <a:r>
              <a:rPr lang="pt-BR" sz="2800" dirty="0"/>
              <a:t>2. quando </a:t>
            </a:r>
            <a:r>
              <a:rPr lang="pt-BR" sz="2800" i="1" dirty="0"/>
              <a:t>M</a:t>
            </a:r>
            <a:r>
              <a:rPr lang="pt-BR" sz="2800" dirty="0"/>
              <a:t> nós querem transmitir, cada um pode enviar a uma taxa média </a:t>
            </a:r>
            <a:r>
              <a:rPr lang="pt-BR" sz="2800" i="1" dirty="0"/>
              <a:t>R/M</a:t>
            </a:r>
          </a:p>
          <a:p>
            <a:pPr lvl="1">
              <a:buFont typeface="Wingdings" charset="0"/>
              <a:buNone/>
              <a:defRPr/>
            </a:pPr>
            <a:r>
              <a:rPr lang="pt-BR" sz="2800" dirty="0"/>
              <a:t>3. totalmente descentralizado:</a:t>
            </a:r>
          </a:p>
          <a:p>
            <a:pPr lvl="2">
              <a:defRPr/>
            </a:pPr>
            <a:r>
              <a:rPr lang="pt-BR" sz="2800" dirty="0"/>
              <a:t>nenhum nó especial para coordenar as transmissões</a:t>
            </a:r>
          </a:p>
          <a:p>
            <a:pPr lvl="2">
              <a:defRPr/>
            </a:pPr>
            <a:r>
              <a:rPr lang="pt-BR" sz="2800" dirty="0"/>
              <a:t>sem sincronização de </a:t>
            </a:r>
            <a:r>
              <a:rPr lang="pt-BR" sz="2800" i="1" dirty="0" err="1"/>
              <a:t>clocks</a:t>
            </a:r>
            <a:r>
              <a:rPr lang="pt-BR" sz="2800" dirty="0"/>
              <a:t> ou intervalos (</a:t>
            </a:r>
            <a:r>
              <a:rPr lang="pt-BR" sz="2800" i="1" dirty="0"/>
              <a:t>slots</a:t>
            </a:r>
            <a:r>
              <a:rPr lang="pt-BR" sz="2800" dirty="0"/>
              <a:t>)</a:t>
            </a:r>
          </a:p>
          <a:p>
            <a:pPr lvl="1">
              <a:buFont typeface="Wingdings" charset="0"/>
              <a:buNone/>
              <a:defRPr/>
            </a:pPr>
            <a:r>
              <a:rPr lang="pt-BR" sz="2800" dirty="0"/>
              <a:t>4. simples</a:t>
            </a:r>
          </a:p>
        </p:txBody>
      </p:sp>
    </p:spTree>
    <p:extLst>
      <p:ext uri="{BB962C8B-B14F-4D97-AF65-F5344CB8AC3E}">
        <p14:creationId xmlns:p14="http://schemas.microsoft.com/office/powerpoint/2010/main" val="3344656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mn-lt"/>
              </a:rPr>
              <a:t>Protocolos MAC: taxonomia</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23</a:t>
            </a:fld>
            <a:endParaRPr lang="pt-BR" dirty="0"/>
          </a:p>
        </p:txBody>
      </p:sp>
      <p:sp>
        <p:nvSpPr>
          <p:cNvPr id="5" name="Rectangle 3">
            <a:extLst>
              <a:ext uri="{FF2B5EF4-FFF2-40B4-BE49-F238E27FC236}">
                <a16:creationId xmlns:a16="http://schemas.microsoft.com/office/drawing/2014/main" id="{CD480CDD-CB17-934B-BC0E-C5D3C5E0F75F}"/>
              </a:ext>
            </a:extLst>
          </p:cNvPr>
          <p:cNvSpPr txBox="1">
            <a:spLocks noChangeArrowheads="1"/>
          </p:cNvSpPr>
          <p:nvPr/>
        </p:nvSpPr>
        <p:spPr>
          <a:xfrm>
            <a:off x="811696" y="1356210"/>
            <a:ext cx="11141765" cy="493857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sz="3200" dirty="0"/>
              <a:t>três grandes classes:</a:t>
            </a:r>
          </a:p>
          <a:p>
            <a:pPr marL="404813" indent="-274638">
              <a:defRPr/>
            </a:pPr>
            <a:r>
              <a:rPr lang="pt-BR" sz="3200" dirty="0">
                <a:solidFill>
                  <a:srgbClr val="C00000"/>
                </a:solidFill>
              </a:rPr>
              <a:t>particionamento de canal</a:t>
            </a:r>
          </a:p>
          <a:p>
            <a:pPr lvl="1">
              <a:defRPr/>
            </a:pPr>
            <a:r>
              <a:rPr lang="pt-BR" sz="2800" dirty="0"/>
              <a:t>divide o canal em “pedaços” menores (intervalos de tempo, frequência, ou código)</a:t>
            </a:r>
          </a:p>
          <a:p>
            <a:pPr lvl="1">
              <a:defRPr/>
            </a:pPr>
            <a:r>
              <a:rPr lang="pt-BR" sz="2800" dirty="0"/>
              <a:t>aloca pedaço ao nó para uso exclusivo</a:t>
            </a:r>
            <a:endParaRPr lang="pt-BR" sz="3200" dirty="0"/>
          </a:p>
          <a:p>
            <a:pPr marL="404813" indent="-274638">
              <a:defRPr/>
            </a:pPr>
            <a:r>
              <a:rPr lang="pt-BR" sz="3200" i="1" dirty="0">
                <a:solidFill>
                  <a:srgbClr val="C00000"/>
                </a:solidFill>
              </a:rPr>
              <a:t>acesso aleatório</a:t>
            </a:r>
          </a:p>
          <a:p>
            <a:pPr lvl="1">
              <a:defRPr/>
            </a:pPr>
            <a:r>
              <a:rPr lang="pt-BR" sz="2800" dirty="0"/>
              <a:t>canal não dividido, permite colisões</a:t>
            </a:r>
          </a:p>
          <a:p>
            <a:pPr lvl="1">
              <a:defRPr/>
            </a:pPr>
            <a:r>
              <a:rPr lang="pt-BR" altLang="ja-JP" sz="2800" dirty="0"/>
              <a:t>se “recupera” de colisões</a:t>
            </a:r>
            <a:endParaRPr lang="pt-BR" dirty="0"/>
          </a:p>
          <a:p>
            <a:pPr marL="404813" indent="-274638">
              <a:defRPr/>
            </a:pPr>
            <a:r>
              <a:rPr lang="pt-BR" sz="3200" dirty="0">
                <a:solidFill>
                  <a:srgbClr val="C00000"/>
                </a:solidFill>
              </a:rPr>
              <a:t>“revezamento</a:t>
            </a:r>
            <a:r>
              <a:rPr lang="pt-BR" altLang="ja-JP" sz="3200" dirty="0">
                <a:solidFill>
                  <a:srgbClr val="C00000"/>
                </a:solidFill>
              </a:rPr>
              <a:t>”</a:t>
            </a:r>
            <a:endParaRPr lang="pt-BR" sz="3200" dirty="0">
              <a:solidFill>
                <a:srgbClr val="C00000"/>
              </a:solidFill>
            </a:endParaRPr>
          </a:p>
          <a:p>
            <a:pPr lvl="1">
              <a:defRPr/>
            </a:pPr>
            <a:r>
              <a:rPr lang="pt-BR" sz="2800" dirty="0"/>
              <a:t>os nós se revezam, mas os nós com mais para enviar podem ter turnos mais longos</a:t>
            </a:r>
            <a:endParaRPr lang="pt-BR" sz="3200" dirty="0"/>
          </a:p>
        </p:txBody>
      </p:sp>
    </p:spTree>
    <p:extLst>
      <p:ext uri="{BB962C8B-B14F-4D97-AF65-F5344CB8AC3E}">
        <p14:creationId xmlns:p14="http://schemas.microsoft.com/office/powerpoint/2010/main" val="1099864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xEl>
                                              <p:pRg st="8" end="8"/>
                                            </p:txEl>
                                          </p:spTgt>
                                        </p:tgtEl>
                                        <p:attrNameLst>
                                          <p:attrName>style.visibility</p:attrName>
                                        </p:attrNameLst>
                                      </p:cBhvr>
                                      <p:to>
                                        <p:strVal val="visible"/>
                                      </p:to>
                                    </p:set>
                                    <p:animEffect transition="in" filter="dissolve">
                                      <p:cBhvr>
                                        <p:cTn id="32"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a:latin typeface="+mn-lt"/>
              </a:rPr>
              <a:t>Protocolos MAC de particionamento de canal: TDMA</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24</a:t>
            </a:fld>
            <a:endParaRPr lang="pt-BR"/>
          </a:p>
        </p:txBody>
      </p:sp>
      <p:sp>
        <p:nvSpPr>
          <p:cNvPr id="43" name="Rectangle 3">
            <a:extLst>
              <a:ext uri="{FF2B5EF4-FFF2-40B4-BE49-F238E27FC236}">
                <a16:creationId xmlns:a16="http://schemas.microsoft.com/office/drawing/2014/main" id="{0A448D7E-58D9-064C-A6F1-E4409D3F3FEF}"/>
              </a:ext>
            </a:extLst>
          </p:cNvPr>
          <p:cNvSpPr txBox="1">
            <a:spLocks noChangeArrowheads="1"/>
          </p:cNvSpPr>
          <p:nvPr/>
        </p:nvSpPr>
        <p:spPr bwMode="auto">
          <a:xfrm>
            <a:off x="1192904" y="1459051"/>
            <a:ext cx="10230470" cy="293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75000"/>
              </a:lnSpc>
              <a:buFont typeface="Wingdings" charset="0"/>
              <a:buNone/>
              <a:defRPr/>
            </a:pPr>
            <a:r>
              <a:rPr lang="pt-BR" sz="3200" kern="0" dirty="0">
                <a:solidFill>
                  <a:srgbClr val="C00000"/>
                </a:solidFill>
                <a:cs typeface="+mn-cs"/>
              </a:rPr>
              <a:t>TDMA: time </a:t>
            </a:r>
            <a:r>
              <a:rPr lang="pt-BR" sz="3200" kern="0" dirty="0" err="1">
                <a:solidFill>
                  <a:srgbClr val="C00000"/>
                </a:solidFill>
                <a:cs typeface="+mn-cs"/>
              </a:rPr>
              <a:t>division</a:t>
            </a:r>
            <a:r>
              <a:rPr lang="pt-BR" sz="3200" kern="0" dirty="0">
                <a:solidFill>
                  <a:srgbClr val="C00000"/>
                </a:solidFill>
                <a:cs typeface="+mn-cs"/>
              </a:rPr>
              <a:t> </a:t>
            </a:r>
            <a:r>
              <a:rPr lang="pt-BR" sz="3200" kern="0" dirty="0" err="1">
                <a:solidFill>
                  <a:srgbClr val="C00000"/>
                </a:solidFill>
                <a:cs typeface="+mn-cs"/>
              </a:rPr>
              <a:t>multiple</a:t>
            </a:r>
            <a:r>
              <a:rPr lang="pt-BR" sz="3200" kern="0" dirty="0">
                <a:solidFill>
                  <a:srgbClr val="C00000"/>
                </a:solidFill>
                <a:cs typeface="+mn-cs"/>
              </a:rPr>
              <a:t> </a:t>
            </a:r>
            <a:r>
              <a:rPr lang="pt-BR" sz="3200" kern="0" dirty="0" err="1">
                <a:solidFill>
                  <a:srgbClr val="C00000"/>
                </a:solidFill>
                <a:cs typeface="+mn-cs"/>
              </a:rPr>
              <a:t>access</a:t>
            </a:r>
            <a:r>
              <a:rPr lang="pt-BR" sz="3200" kern="0" dirty="0">
                <a:solidFill>
                  <a:srgbClr val="C00000"/>
                </a:solidFill>
                <a:cs typeface="+mn-cs"/>
              </a:rPr>
              <a:t> (acesso múltiplo por divisão de tempo)</a:t>
            </a:r>
          </a:p>
          <a:p>
            <a:pPr indent="-277813">
              <a:lnSpc>
                <a:spcPct val="100000"/>
              </a:lnSpc>
              <a:spcBef>
                <a:spcPts val="600"/>
              </a:spcBef>
              <a:defRPr/>
            </a:pPr>
            <a:r>
              <a:rPr lang="pt-BR" kern="0" dirty="0">
                <a:cs typeface="+mn-cs"/>
              </a:rPr>
              <a:t>acesso ao canal em “rodadas”</a:t>
            </a:r>
          </a:p>
          <a:p>
            <a:pPr indent="-277813">
              <a:lnSpc>
                <a:spcPct val="100000"/>
              </a:lnSpc>
              <a:spcBef>
                <a:spcPts val="600"/>
              </a:spcBef>
              <a:defRPr/>
            </a:pPr>
            <a:r>
              <a:rPr lang="pt-BR" kern="0" dirty="0">
                <a:cs typeface="+mn-cs"/>
              </a:rPr>
              <a:t>cada estação recebe um slot de comprimento fixo (comprimento = tempo de transmissão do pacote) em cada rodada </a:t>
            </a:r>
          </a:p>
          <a:p>
            <a:pPr indent="-277813">
              <a:lnSpc>
                <a:spcPct val="100000"/>
              </a:lnSpc>
              <a:spcBef>
                <a:spcPts val="600"/>
              </a:spcBef>
              <a:defRPr/>
            </a:pPr>
            <a:r>
              <a:rPr lang="pt-BR" kern="0" dirty="0">
                <a:cs typeface="+mn-cs"/>
              </a:rPr>
              <a:t>slots não utilizados ficam ociosos</a:t>
            </a:r>
          </a:p>
          <a:p>
            <a:pPr indent="-277813">
              <a:lnSpc>
                <a:spcPct val="100000"/>
              </a:lnSpc>
              <a:spcBef>
                <a:spcPts val="600"/>
              </a:spcBef>
              <a:defRPr/>
            </a:pPr>
            <a:r>
              <a:rPr lang="pt-BR" kern="0" dirty="0">
                <a:cs typeface="+mn-cs"/>
              </a:rPr>
              <a:t>exemplo: LAN de 6 estações, 1,3,4 têm pacotes para enviar, slots 2,5,6 inativos </a:t>
            </a:r>
            <a:endParaRPr lang="pt-BR" sz="3200" kern="0" dirty="0">
              <a:cs typeface="+mn-cs"/>
            </a:endParaRPr>
          </a:p>
        </p:txBody>
      </p:sp>
      <p:sp>
        <p:nvSpPr>
          <p:cNvPr id="44" name="Line 7">
            <a:extLst>
              <a:ext uri="{FF2B5EF4-FFF2-40B4-BE49-F238E27FC236}">
                <a16:creationId xmlns:a16="http://schemas.microsoft.com/office/drawing/2014/main" id="{A162B864-328B-BB4E-A401-8C10A01CA26E}"/>
              </a:ext>
            </a:extLst>
          </p:cNvPr>
          <p:cNvSpPr>
            <a:spLocks noChangeShapeType="1"/>
          </p:cNvSpPr>
          <p:nvPr/>
        </p:nvSpPr>
        <p:spPr bwMode="auto">
          <a:xfrm>
            <a:off x="2489063" y="6011010"/>
            <a:ext cx="608488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5" name="Rectangle 8">
            <a:extLst>
              <a:ext uri="{FF2B5EF4-FFF2-40B4-BE49-F238E27FC236}">
                <a16:creationId xmlns:a16="http://schemas.microsoft.com/office/drawing/2014/main" id="{5BF0ACED-1DF3-A344-A69A-823B25CE0FB0}"/>
              </a:ext>
            </a:extLst>
          </p:cNvPr>
          <p:cNvSpPr>
            <a:spLocks noChangeArrowheads="1"/>
          </p:cNvSpPr>
          <p:nvPr/>
        </p:nvSpPr>
        <p:spPr bwMode="auto">
          <a:xfrm>
            <a:off x="2711313" y="5783997"/>
            <a:ext cx="479425" cy="230188"/>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6" name="Rectangle 10">
            <a:extLst>
              <a:ext uri="{FF2B5EF4-FFF2-40B4-BE49-F238E27FC236}">
                <a16:creationId xmlns:a16="http://schemas.microsoft.com/office/drawing/2014/main" id="{B5DDDA64-5C9C-D148-8420-B593565524B6}"/>
              </a:ext>
            </a:extLst>
          </p:cNvPr>
          <p:cNvSpPr>
            <a:spLocks noChangeArrowheads="1"/>
          </p:cNvSpPr>
          <p:nvPr/>
        </p:nvSpPr>
        <p:spPr bwMode="auto">
          <a:xfrm>
            <a:off x="3670163" y="5783997"/>
            <a:ext cx="479425" cy="230188"/>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7" name="Rectangle 11">
            <a:extLst>
              <a:ext uri="{FF2B5EF4-FFF2-40B4-BE49-F238E27FC236}">
                <a16:creationId xmlns:a16="http://schemas.microsoft.com/office/drawing/2014/main" id="{D9985277-7968-C842-9231-012104EC2F5E}"/>
              </a:ext>
            </a:extLst>
          </p:cNvPr>
          <p:cNvSpPr>
            <a:spLocks noChangeArrowheads="1"/>
          </p:cNvSpPr>
          <p:nvPr/>
        </p:nvSpPr>
        <p:spPr bwMode="auto">
          <a:xfrm>
            <a:off x="4144825" y="5783997"/>
            <a:ext cx="479425" cy="230188"/>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8" name="Line 13">
            <a:extLst>
              <a:ext uri="{FF2B5EF4-FFF2-40B4-BE49-F238E27FC236}">
                <a16:creationId xmlns:a16="http://schemas.microsoft.com/office/drawing/2014/main" id="{F7E6C5C0-28CB-2C46-906A-E86EFCC6E088}"/>
              </a:ext>
            </a:extLst>
          </p:cNvPr>
          <p:cNvSpPr>
            <a:spLocks noChangeShapeType="1"/>
          </p:cNvSpPr>
          <p:nvPr/>
        </p:nvSpPr>
        <p:spPr bwMode="auto">
          <a:xfrm>
            <a:off x="2712900" y="5671285"/>
            <a:ext cx="0" cy="33813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9" name="Line 16">
            <a:extLst>
              <a:ext uri="{FF2B5EF4-FFF2-40B4-BE49-F238E27FC236}">
                <a16:creationId xmlns:a16="http://schemas.microsoft.com/office/drawing/2014/main" id="{51E737FE-2977-8B4C-B4D9-80C37910A703}"/>
              </a:ext>
            </a:extLst>
          </p:cNvPr>
          <p:cNvSpPr>
            <a:spLocks noChangeShapeType="1"/>
          </p:cNvSpPr>
          <p:nvPr/>
        </p:nvSpPr>
        <p:spPr bwMode="auto">
          <a:xfrm>
            <a:off x="5578338" y="5674460"/>
            <a:ext cx="0" cy="3381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0" name="Text Box 23">
            <a:extLst>
              <a:ext uri="{FF2B5EF4-FFF2-40B4-BE49-F238E27FC236}">
                <a16:creationId xmlns:a16="http://schemas.microsoft.com/office/drawing/2014/main" id="{48F8A2A9-DBD4-9443-B624-51C1A0D8AF14}"/>
              </a:ext>
            </a:extLst>
          </p:cNvPr>
          <p:cNvSpPr txBox="1">
            <a:spLocks noChangeArrowheads="1"/>
          </p:cNvSpPr>
          <p:nvPr/>
        </p:nvSpPr>
        <p:spPr bwMode="auto">
          <a:xfrm>
            <a:off x="2811325" y="5750660"/>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600" b="1" i="0">
                <a:solidFill>
                  <a:srgbClr val="FFFFFF"/>
                </a:solidFill>
                <a:latin typeface="Arial" charset="0"/>
              </a:rPr>
              <a:t>1</a:t>
            </a:r>
          </a:p>
        </p:txBody>
      </p:sp>
      <p:sp>
        <p:nvSpPr>
          <p:cNvPr id="51" name="Text Box 24">
            <a:extLst>
              <a:ext uri="{FF2B5EF4-FFF2-40B4-BE49-F238E27FC236}">
                <a16:creationId xmlns:a16="http://schemas.microsoft.com/office/drawing/2014/main" id="{4D91ED1E-2495-0E4F-9B3E-3AFE785C5C5C}"/>
              </a:ext>
            </a:extLst>
          </p:cNvPr>
          <p:cNvSpPr txBox="1">
            <a:spLocks noChangeArrowheads="1"/>
          </p:cNvSpPr>
          <p:nvPr/>
        </p:nvSpPr>
        <p:spPr bwMode="auto">
          <a:xfrm>
            <a:off x="3757475" y="5736372"/>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600" b="1" i="0">
                <a:solidFill>
                  <a:srgbClr val="FFFFFF"/>
                </a:solidFill>
                <a:latin typeface="Arial" charset="0"/>
              </a:rPr>
              <a:t>3</a:t>
            </a:r>
          </a:p>
        </p:txBody>
      </p:sp>
      <p:sp>
        <p:nvSpPr>
          <p:cNvPr id="52" name="Text Box 25">
            <a:extLst>
              <a:ext uri="{FF2B5EF4-FFF2-40B4-BE49-F238E27FC236}">
                <a16:creationId xmlns:a16="http://schemas.microsoft.com/office/drawing/2014/main" id="{AAF51084-5D55-9047-9D10-B125F32EE8BD}"/>
              </a:ext>
            </a:extLst>
          </p:cNvPr>
          <p:cNvSpPr txBox="1">
            <a:spLocks noChangeArrowheads="1"/>
          </p:cNvSpPr>
          <p:nvPr/>
        </p:nvSpPr>
        <p:spPr bwMode="auto">
          <a:xfrm>
            <a:off x="4222613" y="5742722"/>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600" b="1" i="0">
                <a:solidFill>
                  <a:srgbClr val="FFFFFF"/>
                </a:solidFill>
                <a:latin typeface="Arial" charset="0"/>
              </a:rPr>
              <a:t>4</a:t>
            </a:r>
          </a:p>
        </p:txBody>
      </p:sp>
      <p:sp>
        <p:nvSpPr>
          <p:cNvPr id="53" name="Rectangle 26">
            <a:extLst>
              <a:ext uri="{FF2B5EF4-FFF2-40B4-BE49-F238E27FC236}">
                <a16:creationId xmlns:a16="http://schemas.microsoft.com/office/drawing/2014/main" id="{EA2F25EA-1C55-8B45-8EA1-3A00A92F00F2}"/>
              </a:ext>
            </a:extLst>
          </p:cNvPr>
          <p:cNvSpPr>
            <a:spLocks noChangeArrowheads="1"/>
          </p:cNvSpPr>
          <p:nvPr/>
        </p:nvSpPr>
        <p:spPr bwMode="auto">
          <a:xfrm>
            <a:off x="5568813" y="5779235"/>
            <a:ext cx="479425" cy="23018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4" name="Rectangle 27">
            <a:extLst>
              <a:ext uri="{FF2B5EF4-FFF2-40B4-BE49-F238E27FC236}">
                <a16:creationId xmlns:a16="http://schemas.microsoft.com/office/drawing/2014/main" id="{39F06F1D-D0F6-4C49-99E0-AE58E606ADA5}"/>
              </a:ext>
            </a:extLst>
          </p:cNvPr>
          <p:cNvSpPr>
            <a:spLocks noChangeArrowheads="1"/>
          </p:cNvSpPr>
          <p:nvPr/>
        </p:nvSpPr>
        <p:spPr bwMode="auto">
          <a:xfrm>
            <a:off x="6527663" y="5779235"/>
            <a:ext cx="479425" cy="230187"/>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5" name="Rectangle 28">
            <a:extLst>
              <a:ext uri="{FF2B5EF4-FFF2-40B4-BE49-F238E27FC236}">
                <a16:creationId xmlns:a16="http://schemas.microsoft.com/office/drawing/2014/main" id="{80AEA40D-BFBF-704C-9415-CB79BC9BD49A}"/>
              </a:ext>
            </a:extLst>
          </p:cNvPr>
          <p:cNvSpPr>
            <a:spLocks noChangeArrowheads="1"/>
          </p:cNvSpPr>
          <p:nvPr/>
        </p:nvSpPr>
        <p:spPr bwMode="auto">
          <a:xfrm>
            <a:off x="7002325" y="5779235"/>
            <a:ext cx="479425" cy="2301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6" name="Line 29">
            <a:extLst>
              <a:ext uri="{FF2B5EF4-FFF2-40B4-BE49-F238E27FC236}">
                <a16:creationId xmlns:a16="http://schemas.microsoft.com/office/drawing/2014/main" id="{5025264D-4923-CA41-AB44-0965E9585DE5}"/>
              </a:ext>
            </a:extLst>
          </p:cNvPr>
          <p:cNvSpPr>
            <a:spLocks noChangeShapeType="1"/>
          </p:cNvSpPr>
          <p:nvPr/>
        </p:nvSpPr>
        <p:spPr bwMode="auto">
          <a:xfrm>
            <a:off x="5570400" y="5666522"/>
            <a:ext cx="0" cy="338138"/>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7" name="Text Box 30">
            <a:extLst>
              <a:ext uri="{FF2B5EF4-FFF2-40B4-BE49-F238E27FC236}">
                <a16:creationId xmlns:a16="http://schemas.microsoft.com/office/drawing/2014/main" id="{9684285E-DFBE-DA4D-9AE4-55B5626A27C3}"/>
              </a:ext>
            </a:extLst>
          </p:cNvPr>
          <p:cNvSpPr txBox="1">
            <a:spLocks noChangeArrowheads="1"/>
          </p:cNvSpPr>
          <p:nvPr/>
        </p:nvSpPr>
        <p:spPr bwMode="auto">
          <a:xfrm>
            <a:off x="5668825" y="5745897"/>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600" b="1" i="0">
                <a:solidFill>
                  <a:srgbClr val="FFFFFF"/>
                </a:solidFill>
                <a:latin typeface="Arial" charset="0"/>
              </a:rPr>
              <a:t>1</a:t>
            </a:r>
          </a:p>
        </p:txBody>
      </p:sp>
      <p:sp>
        <p:nvSpPr>
          <p:cNvPr id="58" name="Text Box 31">
            <a:extLst>
              <a:ext uri="{FF2B5EF4-FFF2-40B4-BE49-F238E27FC236}">
                <a16:creationId xmlns:a16="http://schemas.microsoft.com/office/drawing/2014/main" id="{6E82E5EA-026E-7045-B1A4-9CC9C86E88B9}"/>
              </a:ext>
            </a:extLst>
          </p:cNvPr>
          <p:cNvSpPr txBox="1">
            <a:spLocks noChangeArrowheads="1"/>
          </p:cNvSpPr>
          <p:nvPr/>
        </p:nvSpPr>
        <p:spPr bwMode="auto">
          <a:xfrm>
            <a:off x="6614975" y="5731610"/>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600" b="1" i="0">
                <a:solidFill>
                  <a:srgbClr val="FFFFFF"/>
                </a:solidFill>
                <a:latin typeface="Arial" charset="0"/>
              </a:rPr>
              <a:t>3</a:t>
            </a:r>
          </a:p>
        </p:txBody>
      </p:sp>
      <p:sp>
        <p:nvSpPr>
          <p:cNvPr id="59" name="Text Box 32">
            <a:extLst>
              <a:ext uri="{FF2B5EF4-FFF2-40B4-BE49-F238E27FC236}">
                <a16:creationId xmlns:a16="http://schemas.microsoft.com/office/drawing/2014/main" id="{5B3E3799-80A5-7142-9795-9DF13D5FFEC6}"/>
              </a:ext>
            </a:extLst>
          </p:cNvPr>
          <p:cNvSpPr txBox="1">
            <a:spLocks noChangeArrowheads="1"/>
          </p:cNvSpPr>
          <p:nvPr/>
        </p:nvSpPr>
        <p:spPr bwMode="auto">
          <a:xfrm>
            <a:off x="7080113" y="5737960"/>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600" b="1" i="0">
                <a:solidFill>
                  <a:srgbClr val="FFFFFF"/>
                </a:solidFill>
                <a:latin typeface="Arial" charset="0"/>
              </a:rPr>
              <a:t>4</a:t>
            </a:r>
          </a:p>
        </p:txBody>
      </p:sp>
      <p:sp>
        <p:nvSpPr>
          <p:cNvPr id="60" name="Line 34">
            <a:extLst>
              <a:ext uri="{FF2B5EF4-FFF2-40B4-BE49-F238E27FC236}">
                <a16:creationId xmlns:a16="http://schemas.microsoft.com/office/drawing/2014/main" id="{14EBD35E-98E3-AF4C-839F-9C6CB952AFF2}"/>
              </a:ext>
            </a:extLst>
          </p:cNvPr>
          <p:cNvSpPr>
            <a:spLocks noChangeShapeType="1"/>
          </p:cNvSpPr>
          <p:nvPr/>
        </p:nvSpPr>
        <p:spPr bwMode="auto">
          <a:xfrm>
            <a:off x="3193913" y="5776060"/>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1" name="Line 35">
            <a:extLst>
              <a:ext uri="{FF2B5EF4-FFF2-40B4-BE49-F238E27FC236}">
                <a16:creationId xmlns:a16="http://schemas.microsoft.com/office/drawing/2014/main" id="{F002AB0E-BA6B-6448-B7B9-3028A445D9C8}"/>
              </a:ext>
            </a:extLst>
          </p:cNvPr>
          <p:cNvSpPr>
            <a:spLocks noChangeShapeType="1"/>
          </p:cNvSpPr>
          <p:nvPr/>
        </p:nvSpPr>
        <p:spPr bwMode="auto">
          <a:xfrm>
            <a:off x="3670163" y="5780822"/>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2" name="Line 36">
            <a:extLst>
              <a:ext uri="{FF2B5EF4-FFF2-40B4-BE49-F238E27FC236}">
                <a16:creationId xmlns:a16="http://schemas.microsoft.com/office/drawing/2014/main" id="{F10DFCB1-F5CE-2944-B5BD-75F801E54F04}"/>
              </a:ext>
            </a:extLst>
          </p:cNvPr>
          <p:cNvSpPr>
            <a:spLocks noChangeShapeType="1"/>
          </p:cNvSpPr>
          <p:nvPr/>
        </p:nvSpPr>
        <p:spPr bwMode="auto">
          <a:xfrm>
            <a:off x="4146413" y="5780822"/>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3" name="Line 37">
            <a:extLst>
              <a:ext uri="{FF2B5EF4-FFF2-40B4-BE49-F238E27FC236}">
                <a16:creationId xmlns:a16="http://schemas.microsoft.com/office/drawing/2014/main" id="{5C202F74-B0E9-054A-BA6A-ED679E08BD08}"/>
              </a:ext>
            </a:extLst>
          </p:cNvPr>
          <p:cNvSpPr>
            <a:spLocks noChangeShapeType="1"/>
          </p:cNvSpPr>
          <p:nvPr/>
        </p:nvSpPr>
        <p:spPr bwMode="auto">
          <a:xfrm>
            <a:off x="4622663" y="5780822"/>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4" name="Line 38">
            <a:extLst>
              <a:ext uri="{FF2B5EF4-FFF2-40B4-BE49-F238E27FC236}">
                <a16:creationId xmlns:a16="http://schemas.microsoft.com/office/drawing/2014/main" id="{17258870-A929-E743-9ABE-DE23B79DBE63}"/>
              </a:ext>
            </a:extLst>
          </p:cNvPr>
          <p:cNvSpPr>
            <a:spLocks noChangeShapeType="1"/>
          </p:cNvSpPr>
          <p:nvPr/>
        </p:nvSpPr>
        <p:spPr bwMode="auto">
          <a:xfrm>
            <a:off x="5103675" y="577129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5" name="Line 39">
            <a:extLst>
              <a:ext uri="{FF2B5EF4-FFF2-40B4-BE49-F238E27FC236}">
                <a16:creationId xmlns:a16="http://schemas.microsoft.com/office/drawing/2014/main" id="{8AD32332-0DC8-9E49-947E-1BAEF13A514F}"/>
              </a:ext>
            </a:extLst>
          </p:cNvPr>
          <p:cNvSpPr>
            <a:spLocks noChangeShapeType="1"/>
          </p:cNvSpPr>
          <p:nvPr/>
        </p:nvSpPr>
        <p:spPr bwMode="auto">
          <a:xfrm>
            <a:off x="6051413" y="5776060"/>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6" name="Line 40">
            <a:extLst>
              <a:ext uri="{FF2B5EF4-FFF2-40B4-BE49-F238E27FC236}">
                <a16:creationId xmlns:a16="http://schemas.microsoft.com/office/drawing/2014/main" id="{5AD88233-F39A-B84C-B2C9-4019C2559D7E}"/>
              </a:ext>
            </a:extLst>
          </p:cNvPr>
          <p:cNvSpPr>
            <a:spLocks noChangeShapeType="1"/>
          </p:cNvSpPr>
          <p:nvPr/>
        </p:nvSpPr>
        <p:spPr bwMode="auto">
          <a:xfrm>
            <a:off x="6999150" y="577129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7" name="Line 41">
            <a:extLst>
              <a:ext uri="{FF2B5EF4-FFF2-40B4-BE49-F238E27FC236}">
                <a16:creationId xmlns:a16="http://schemas.microsoft.com/office/drawing/2014/main" id="{78671AB0-ED5E-5C4D-AC35-7C14A7C84172}"/>
              </a:ext>
            </a:extLst>
          </p:cNvPr>
          <p:cNvSpPr>
            <a:spLocks noChangeShapeType="1"/>
          </p:cNvSpPr>
          <p:nvPr/>
        </p:nvSpPr>
        <p:spPr bwMode="auto">
          <a:xfrm>
            <a:off x="7946888" y="5766535"/>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8" name="Line 42">
            <a:extLst>
              <a:ext uri="{FF2B5EF4-FFF2-40B4-BE49-F238E27FC236}">
                <a16:creationId xmlns:a16="http://schemas.microsoft.com/office/drawing/2014/main" id="{392BE166-36F8-ED44-B8F4-C49488BC9D2C}"/>
              </a:ext>
            </a:extLst>
          </p:cNvPr>
          <p:cNvSpPr>
            <a:spLocks noChangeShapeType="1"/>
          </p:cNvSpPr>
          <p:nvPr/>
        </p:nvSpPr>
        <p:spPr bwMode="auto">
          <a:xfrm>
            <a:off x="7480163" y="5776060"/>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9" name="Line 43">
            <a:extLst>
              <a:ext uri="{FF2B5EF4-FFF2-40B4-BE49-F238E27FC236}">
                <a16:creationId xmlns:a16="http://schemas.microsoft.com/office/drawing/2014/main" id="{C6ED8042-7995-2346-BE45-DBFCD6A2739B}"/>
              </a:ext>
            </a:extLst>
          </p:cNvPr>
          <p:cNvSpPr>
            <a:spLocks noChangeShapeType="1"/>
          </p:cNvSpPr>
          <p:nvPr/>
        </p:nvSpPr>
        <p:spPr bwMode="auto">
          <a:xfrm>
            <a:off x="8427900" y="5680810"/>
            <a:ext cx="0" cy="338137"/>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0" name="Line 44">
            <a:extLst>
              <a:ext uri="{FF2B5EF4-FFF2-40B4-BE49-F238E27FC236}">
                <a16:creationId xmlns:a16="http://schemas.microsoft.com/office/drawing/2014/main" id="{DD22EBBA-AEC8-5E4C-AABA-D5D9CC143D9C}"/>
              </a:ext>
            </a:extLst>
          </p:cNvPr>
          <p:cNvSpPr>
            <a:spLocks noChangeShapeType="1"/>
          </p:cNvSpPr>
          <p:nvPr/>
        </p:nvSpPr>
        <p:spPr bwMode="auto">
          <a:xfrm>
            <a:off x="6527663" y="5776060"/>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1" name="Text Box 45">
            <a:extLst>
              <a:ext uri="{FF2B5EF4-FFF2-40B4-BE49-F238E27FC236}">
                <a16:creationId xmlns:a16="http://schemas.microsoft.com/office/drawing/2014/main" id="{F54AF62A-48FF-814D-8354-2867F36F7E4F}"/>
              </a:ext>
            </a:extLst>
          </p:cNvPr>
          <p:cNvSpPr txBox="1">
            <a:spLocks noChangeArrowheads="1"/>
          </p:cNvSpPr>
          <p:nvPr/>
        </p:nvSpPr>
        <p:spPr bwMode="auto">
          <a:xfrm>
            <a:off x="3734433" y="5152172"/>
            <a:ext cx="1063112"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600" i="0">
                <a:solidFill>
                  <a:srgbClr val="000000"/>
                </a:solidFill>
                <a:latin typeface="Arial" charset="0"/>
              </a:rPr>
              <a:t>quadro</a:t>
            </a:r>
          </a:p>
          <a:p>
            <a:pPr eaLnBrk="0" fontAlgn="base" hangingPunct="0">
              <a:spcBef>
                <a:spcPct val="0"/>
              </a:spcBef>
              <a:spcAft>
                <a:spcPct val="0"/>
              </a:spcAft>
              <a:defRPr/>
            </a:pPr>
            <a:r>
              <a:rPr lang="pt-BR" sz="1600" i="0">
                <a:solidFill>
                  <a:srgbClr val="000000"/>
                </a:solidFill>
                <a:latin typeface="Arial" charset="0"/>
              </a:rPr>
              <a:t>de 6 slots</a:t>
            </a:r>
          </a:p>
        </p:txBody>
      </p:sp>
      <p:sp>
        <p:nvSpPr>
          <p:cNvPr id="72" name="Line 46">
            <a:extLst>
              <a:ext uri="{FF2B5EF4-FFF2-40B4-BE49-F238E27FC236}">
                <a16:creationId xmlns:a16="http://schemas.microsoft.com/office/drawing/2014/main" id="{7D7E0352-F8F2-5743-A848-9F53111F6B3D}"/>
              </a:ext>
            </a:extLst>
          </p:cNvPr>
          <p:cNvSpPr>
            <a:spLocks noChangeShapeType="1"/>
          </p:cNvSpPr>
          <p:nvPr/>
        </p:nvSpPr>
        <p:spPr bwMode="auto">
          <a:xfrm flipV="1">
            <a:off x="4768712" y="5488722"/>
            <a:ext cx="788987" cy="635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3" name="Line 47">
            <a:extLst>
              <a:ext uri="{FF2B5EF4-FFF2-40B4-BE49-F238E27FC236}">
                <a16:creationId xmlns:a16="http://schemas.microsoft.com/office/drawing/2014/main" id="{EBD725BA-5097-D14C-982A-992BE18BDBC1}"/>
              </a:ext>
            </a:extLst>
          </p:cNvPr>
          <p:cNvSpPr>
            <a:spLocks noChangeShapeType="1"/>
          </p:cNvSpPr>
          <p:nvPr/>
        </p:nvSpPr>
        <p:spPr bwMode="auto">
          <a:xfrm flipH="1">
            <a:off x="2724013" y="5483960"/>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4" name="Line 48">
            <a:extLst>
              <a:ext uri="{FF2B5EF4-FFF2-40B4-BE49-F238E27FC236}">
                <a16:creationId xmlns:a16="http://schemas.microsoft.com/office/drawing/2014/main" id="{E29434D8-2134-AC4C-88EE-1DEC7494A212}"/>
              </a:ext>
            </a:extLst>
          </p:cNvPr>
          <p:cNvSpPr>
            <a:spLocks noChangeShapeType="1"/>
          </p:cNvSpPr>
          <p:nvPr/>
        </p:nvSpPr>
        <p:spPr bwMode="auto">
          <a:xfrm>
            <a:off x="2703375" y="5396647"/>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5" name="Line 49">
            <a:extLst>
              <a:ext uri="{FF2B5EF4-FFF2-40B4-BE49-F238E27FC236}">
                <a16:creationId xmlns:a16="http://schemas.microsoft.com/office/drawing/2014/main" id="{DD6295BF-D109-B14A-8DA1-AE6AAF54DB81}"/>
              </a:ext>
            </a:extLst>
          </p:cNvPr>
          <p:cNvSpPr>
            <a:spLocks noChangeShapeType="1"/>
          </p:cNvSpPr>
          <p:nvPr/>
        </p:nvSpPr>
        <p:spPr bwMode="auto">
          <a:xfrm>
            <a:off x="5562463" y="5387122"/>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6" name="Text Box 51">
            <a:extLst>
              <a:ext uri="{FF2B5EF4-FFF2-40B4-BE49-F238E27FC236}">
                <a16:creationId xmlns:a16="http://schemas.microsoft.com/office/drawing/2014/main" id="{699B3453-7E1D-004F-906D-AF9515116690}"/>
              </a:ext>
            </a:extLst>
          </p:cNvPr>
          <p:cNvSpPr txBox="1">
            <a:spLocks noChangeArrowheads="1"/>
          </p:cNvSpPr>
          <p:nvPr/>
        </p:nvSpPr>
        <p:spPr bwMode="auto">
          <a:xfrm>
            <a:off x="6564688" y="5136228"/>
            <a:ext cx="1063112"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600" i="0">
                <a:solidFill>
                  <a:srgbClr val="000000"/>
                </a:solidFill>
                <a:latin typeface="Arial" charset="0"/>
              </a:rPr>
              <a:t>quadro</a:t>
            </a:r>
          </a:p>
          <a:p>
            <a:pPr eaLnBrk="0" fontAlgn="base" hangingPunct="0">
              <a:spcBef>
                <a:spcPct val="0"/>
              </a:spcBef>
              <a:spcAft>
                <a:spcPct val="0"/>
              </a:spcAft>
              <a:defRPr/>
            </a:pPr>
            <a:r>
              <a:rPr lang="pt-BR" sz="1600" i="0">
                <a:solidFill>
                  <a:srgbClr val="000000"/>
                </a:solidFill>
                <a:latin typeface="Arial" charset="0"/>
              </a:rPr>
              <a:t>de 6 slots</a:t>
            </a:r>
          </a:p>
        </p:txBody>
      </p:sp>
      <p:sp>
        <p:nvSpPr>
          <p:cNvPr id="77" name="Line 52">
            <a:extLst>
              <a:ext uri="{FF2B5EF4-FFF2-40B4-BE49-F238E27FC236}">
                <a16:creationId xmlns:a16="http://schemas.microsoft.com/office/drawing/2014/main" id="{93CF78E3-E304-1F47-A737-21BE287F408C}"/>
              </a:ext>
            </a:extLst>
          </p:cNvPr>
          <p:cNvSpPr>
            <a:spLocks noChangeShapeType="1"/>
          </p:cNvSpPr>
          <p:nvPr/>
        </p:nvSpPr>
        <p:spPr bwMode="auto">
          <a:xfrm>
            <a:off x="7627800" y="5495072"/>
            <a:ext cx="793750"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8" name="Line 53">
            <a:extLst>
              <a:ext uri="{FF2B5EF4-FFF2-40B4-BE49-F238E27FC236}">
                <a16:creationId xmlns:a16="http://schemas.microsoft.com/office/drawing/2014/main" id="{AB3A3849-AE7D-284D-84DC-79BD81FCD662}"/>
              </a:ext>
            </a:extLst>
          </p:cNvPr>
          <p:cNvSpPr>
            <a:spLocks noChangeShapeType="1"/>
          </p:cNvSpPr>
          <p:nvPr/>
        </p:nvSpPr>
        <p:spPr bwMode="auto">
          <a:xfrm flipH="1">
            <a:off x="5587863" y="5490310"/>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9" name="Line 55">
            <a:extLst>
              <a:ext uri="{FF2B5EF4-FFF2-40B4-BE49-F238E27FC236}">
                <a16:creationId xmlns:a16="http://schemas.microsoft.com/office/drawing/2014/main" id="{AE222EAA-A862-9447-9545-E85FC863E78C}"/>
              </a:ext>
            </a:extLst>
          </p:cNvPr>
          <p:cNvSpPr>
            <a:spLocks noChangeShapeType="1"/>
          </p:cNvSpPr>
          <p:nvPr/>
        </p:nvSpPr>
        <p:spPr bwMode="auto">
          <a:xfrm>
            <a:off x="8426313" y="5360135"/>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310701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a:latin typeface="+mn-lt"/>
              </a:rPr>
              <a:t>Protocolos MAC de particionamento de canal: FDMA</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25</a:t>
            </a:fld>
            <a:endParaRPr lang="pt-BR"/>
          </a:p>
        </p:txBody>
      </p:sp>
      <p:sp>
        <p:nvSpPr>
          <p:cNvPr id="106" name="Rectangle 3">
            <a:extLst>
              <a:ext uri="{FF2B5EF4-FFF2-40B4-BE49-F238E27FC236}">
                <a16:creationId xmlns:a16="http://schemas.microsoft.com/office/drawing/2014/main" id="{A94113D7-D843-6943-B334-D7CB4D1F9411}"/>
              </a:ext>
            </a:extLst>
          </p:cNvPr>
          <p:cNvSpPr txBox="1">
            <a:spLocks noChangeArrowheads="1"/>
          </p:cNvSpPr>
          <p:nvPr/>
        </p:nvSpPr>
        <p:spPr bwMode="auto">
          <a:xfrm>
            <a:off x="1097997" y="1404730"/>
            <a:ext cx="10457898" cy="23986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pt-BR" sz="3200" kern="0">
                <a:solidFill>
                  <a:srgbClr val="C00000"/>
                </a:solidFill>
                <a:cs typeface="+mn-cs"/>
              </a:rPr>
              <a:t>FDMA: frequency division multiple access (acesso múltiplo por divisão de frequência)</a:t>
            </a:r>
          </a:p>
          <a:p>
            <a:pPr indent="-277813">
              <a:lnSpc>
                <a:spcPct val="100000"/>
              </a:lnSpc>
              <a:spcBef>
                <a:spcPts val="600"/>
              </a:spcBef>
              <a:defRPr/>
            </a:pPr>
            <a:r>
              <a:rPr lang="pt-BR" sz="2400" kern="0">
                <a:cs typeface="+mn-cs"/>
              </a:rPr>
              <a:t>espectro de canal dividido em bandas de frequência</a:t>
            </a:r>
          </a:p>
          <a:p>
            <a:pPr indent="-277813">
              <a:lnSpc>
                <a:spcPct val="100000"/>
              </a:lnSpc>
              <a:spcBef>
                <a:spcPts val="600"/>
              </a:spcBef>
              <a:defRPr/>
            </a:pPr>
            <a:r>
              <a:rPr lang="pt-BR" sz="2400" kern="0">
                <a:cs typeface="+mn-cs"/>
              </a:rPr>
              <a:t>para cada estação é atribuída uma banda de frequência fixa</a:t>
            </a:r>
          </a:p>
          <a:p>
            <a:pPr indent="-277813">
              <a:lnSpc>
                <a:spcPct val="100000"/>
              </a:lnSpc>
              <a:spcBef>
                <a:spcPts val="600"/>
              </a:spcBef>
              <a:defRPr/>
            </a:pPr>
            <a:r>
              <a:rPr lang="pt-BR" sz="2400" kern="0">
                <a:cs typeface="+mn-cs"/>
              </a:rPr>
              <a:t>o tempo de transmissão não utilizado nas bandas de frequência fica ocioso </a:t>
            </a:r>
          </a:p>
          <a:p>
            <a:pPr indent="-277813">
              <a:lnSpc>
                <a:spcPct val="100000"/>
              </a:lnSpc>
              <a:spcBef>
                <a:spcPts val="600"/>
              </a:spcBef>
              <a:defRPr/>
            </a:pPr>
            <a:r>
              <a:rPr lang="pt-BR" sz="2400" kern="0">
                <a:cs typeface="+mn-cs"/>
              </a:rPr>
              <a:t>exemplo: LAN de 6 estações, 1,3,4 tem pacote para enviar, bandas de frequência 2,5,6 ociosas</a:t>
            </a:r>
            <a:endParaRPr lang="pt-BR" kern="0">
              <a:cs typeface="+mn-cs"/>
            </a:endParaRPr>
          </a:p>
        </p:txBody>
      </p:sp>
      <p:sp>
        <p:nvSpPr>
          <p:cNvPr id="107" name="Rectangle 4">
            <a:extLst>
              <a:ext uri="{FF2B5EF4-FFF2-40B4-BE49-F238E27FC236}">
                <a16:creationId xmlns:a16="http://schemas.microsoft.com/office/drawing/2014/main" id="{FB019CDD-E472-AF4E-8949-C4737F99EB49}"/>
              </a:ext>
            </a:extLst>
          </p:cNvPr>
          <p:cNvSpPr>
            <a:spLocks noChangeArrowheads="1"/>
          </p:cNvSpPr>
          <p:nvPr/>
        </p:nvSpPr>
        <p:spPr bwMode="auto">
          <a:xfrm>
            <a:off x="6774416" y="4390817"/>
            <a:ext cx="627062" cy="2251075"/>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8" name="Line 5">
            <a:extLst>
              <a:ext uri="{FF2B5EF4-FFF2-40B4-BE49-F238E27FC236}">
                <a16:creationId xmlns:a16="http://schemas.microsoft.com/office/drawing/2014/main" id="{7AC0087E-78DE-BF46-9489-779BB31FF6F1}"/>
              </a:ext>
            </a:extLst>
          </p:cNvPr>
          <p:cNvSpPr>
            <a:spLocks noChangeShapeType="1"/>
          </p:cNvSpPr>
          <p:nvPr/>
        </p:nvSpPr>
        <p:spPr bwMode="auto">
          <a:xfrm flipV="1">
            <a:off x="6772828" y="5495717"/>
            <a:ext cx="622300"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9" name="Line 6">
            <a:extLst>
              <a:ext uri="{FF2B5EF4-FFF2-40B4-BE49-F238E27FC236}">
                <a16:creationId xmlns:a16="http://schemas.microsoft.com/office/drawing/2014/main" id="{9FC23187-FBDC-FA4B-B4E6-6E7E43341D35}"/>
              </a:ext>
            </a:extLst>
          </p:cNvPr>
          <p:cNvSpPr>
            <a:spLocks noChangeShapeType="1"/>
          </p:cNvSpPr>
          <p:nvPr/>
        </p:nvSpPr>
        <p:spPr bwMode="auto">
          <a:xfrm flipV="1">
            <a:off x="6768066" y="5887829"/>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0" name="Line 7">
            <a:extLst>
              <a:ext uri="{FF2B5EF4-FFF2-40B4-BE49-F238E27FC236}">
                <a16:creationId xmlns:a16="http://schemas.microsoft.com/office/drawing/2014/main" id="{E641A772-5023-C846-9FAC-463AEB27F36B}"/>
              </a:ext>
            </a:extLst>
          </p:cNvPr>
          <p:cNvSpPr>
            <a:spLocks noChangeShapeType="1"/>
          </p:cNvSpPr>
          <p:nvPr/>
        </p:nvSpPr>
        <p:spPr bwMode="auto">
          <a:xfrm flipV="1">
            <a:off x="6772828" y="6273592"/>
            <a:ext cx="627063"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1" name="Line 8">
            <a:extLst>
              <a:ext uri="{FF2B5EF4-FFF2-40B4-BE49-F238E27FC236}">
                <a16:creationId xmlns:a16="http://schemas.microsoft.com/office/drawing/2014/main" id="{3C34D97D-BA0E-E54B-8121-E6DAAC9C5FB5}"/>
              </a:ext>
            </a:extLst>
          </p:cNvPr>
          <p:cNvSpPr>
            <a:spLocks noChangeShapeType="1"/>
          </p:cNvSpPr>
          <p:nvPr/>
        </p:nvSpPr>
        <p:spPr bwMode="auto">
          <a:xfrm flipV="1">
            <a:off x="6768066" y="5109954"/>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2" name="Line 9">
            <a:extLst>
              <a:ext uri="{FF2B5EF4-FFF2-40B4-BE49-F238E27FC236}">
                <a16:creationId xmlns:a16="http://schemas.microsoft.com/office/drawing/2014/main" id="{EADC3381-A525-5746-A4EC-3AFDB46D7C0B}"/>
              </a:ext>
            </a:extLst>
          </p:cNvPr>
          <p:cNvSpPr>
            <a:spLocks noChangeShapeType="1"/>
          </p:cNvSpPr>
          <p:nvPr/>
        </p:nvSpPr>
        <p:spPr bwMode="auto">
          <a:xfrm flipV="1">
            <a:off x="6772828" y="4724192"/>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3" name="Line 11">
            <a:extLst>
              <a:ext uri="{FF2B5EF4-FFF2-40B4-BE49-F238E27FC236}">
                <a16:creationId xmlns:a16="http://schemas.microsoft.com/office/drawing/2014/main" id="{CAEC1A74-CC07-704F-8130-3B0A0ED24D94}"/>
              </a:ext>
            </a:extLst>
          </p:cNvPr>
          <p:cNvSpPr>
            <a:spLocks noChangeShapeType="1"/>
          </p:cNvSpPr>
          <p:nvPr/>
        </p:nvSpPr>
        <p:spPr bwMode="auto">
          <a:xfrm>
            <a:off x="7493553" y="4663867"/>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4" name="Freeform 12">
            <a:extLst>
              <a:ext uri="{FF2B5EF4-FFF2-40B4-BE49-F238E27FC236}">
                <a16:creationId xmlns:a16="http://schemas.microsoft.com/office/drawing/2014/main" id="{4415498F-BA55-314D-A0E8-A4F7108E385D}"/>
              </a:ext>
            </a:extLst>
          </p:cNvPr>
          <p:cNvSpPr>
            <a:spLocks/>
          </p:cNvSpPr>
          <p:nvPr/>
        </p:nvSpPr>
        <p:spPr bwMode="auto">
          <a:xfrm>
            <a:off x="7641191" y="4544804"/>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3333CC"/>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5" name="Line 13">
            <a:extLst>
              <a:ext uri="{FF2B5EF4-FFF2-40B4-BE49-F238E27FC236}">
                <a16:creationId xmlns:a16="http://schemas.microsoft.com/office/drawing/2014/main" id="{F566D06F-DA9B-924F-A309-E705E264142F}"/>
              </a:ext>
            </a:extLst>
          </p:cNvPr>
          <p:cNvSpPr>
            <a:spLocks noChangeShapeType="1"/>
          </p:cNvSpPr>
          <p:nvPr/>
        </p:nvSpPr>
        <p:spPr bwMode="auto">
          <a:xfrm>
            <a:off x="7541178" y="5067092"/>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6" name="Line 15">
            <a:extLst>
              <a:ext uri="{FF2B5EF4-FFF2-40B4-BE49-F238E27FC236}">
                <a16:creationId xmlns:a16="http://schemas.microsoft.com/office/drawing/2014/main" id="{4AF0EC43-8F11-1A47-8304-4922215B14F2}"/>
              </a:ext>
            </a:extLst>
          </p:cNvPr>
          <p:cNvSpPr>
            <a:spLocks noChangeShapeType="1"/>
          </p:cNvSpPr>
          <p:nvPr/>
        </p:nvSpPr>
        <p:spPr bwMode="auto">
          <a:xfrm>
            <a:off x="7541178" y="5465554"/>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7" name="Freeform 16">
            <a:extLst>
              <a:ext uri="{FF2B5EF4-FFF2-40B4-BE49-F238E27FC236}">
                <a16:creationId xmlns:a16="http://schemas.microsoft.com/office/drawing/2014/main" id="{AB06C57E-A006-8040-A27E-949550E4FE8F}"/>
              </a:ext>
            </a:extLst>
          </p:cNvPr>
          <p:cNvSpPr>
            <a:spLocks/>
          </p:cNvSpPr>
          <p:nvPr/>
        </p:nvSpPr>
        <p:spPr bwMode="auto">
          <a:xfrm>
            <a:off x="7688816" y="5346492"/>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FF0000"/>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18" name="Group 17">
            <a:extLst>
              <a:ext uri="{FF2B5EF4-FFF2-40B4-BE49-F238E27FC236}">
                <a16:creationId xmlns:a16="http://schemas.microsoft.com/office/drawing/2014/main" id="{0C46EA38-B2CC-E242-A036-92D6D5CB1BD1}"/>
              </a:ext>
            </a:extLst>
          </p:cNvPr>
          <p:cNvGrpSpPr>
            <a:grpSpLocks/>
          </p:cNvGrpSpPr>
          <p:nvPr/>
        </p:nvGrpSpPr>
        <p:grpSpPr bwMode="auto">
          <a:xfrm>
            <a:off x="7558641" y="5751304"/>
            <a:ext cx="2228850" cy="119063"/>
            <a:chOff x="1884" y="2826"/>
            <a:chExt cx="1404" cy="75"/>
          </a:xfrm>
        </p:grpSpPr>
        <p:sp>
          <p:nvSpPr>
            <p:cNvPr id="119" name="Line 18">
              <a:extLst>
                <a:ext uri="{FF2B5EF4-FFF2-40B4-BE49-F238E27FC236}">
                  <a16:creationId xmlns:a16="http://schemas.microsoft.com/office/drawing/2014/main" id="{4C5A6A23-131D-3D4A-A858-616AD50DEFFF}"/>
                </a:ext>
              </a:extLst>
            </p:cNvPr>
            <p:cNvSpPr>
              <a:spLocks noChangeShapeType="1"/>
            </p:cNvSpPr>
            <p:nvPr/>
          </p:nvSpPr>
          <p:spPr bwMode="auto">
            <a:xfrm>
              <a:off x="1884" y="2901"/>
              <a:ext cx="1404" cy="0"/>
            </a:xfrm>
            <a:prstGeom prst="line">
              <a:avLst/>
            </a:prstGeom>
            <a:noFill/>
            <a:ln w="19050">
              <a:no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0" name="Freeform 19">
              <a:extLst>
                <a:ext uri="{FF2B5EF4-FFF2-40B4-BE49-F238E27FC236}">
                  <a16:creationId xmlns:a16="http://schemas.microsoft.com/office/drawing/2014/main" id="{AD858F7D-3B6B-6C4E-9D01-B6641A9BF839}"/>
                </a:ext>
              </a:extLst>
            </p:cNvPr>
            <p:cNvSpPr>
              <a:spLocks/>
            </p:cNvSpPr>
            <p:nvPr/>
          </p:nvSpPr>
          <p:spPr bwMode="auto">
            <a:xfrm>
              <a:off x="1977" y="2826"/>
              <a:ext cx="1089" cy="72"/>
            </a:xfrm>
            <a:custGeom>
              <a:avLst/>
              <a:gdLst>
                <a:gd name="T0" fmla="*/ 0 w 1089"/>
                <a:gd name="T1" fmla="*/ 72 h 72"/>
                <a:gd name="T2" fmla="*/ 0 w 1089"/>
                <a:gd name="T3" fmla="*/ 3 h 72"/>
                <a:gd name="T4" fmla="*/ 1089 w 1089"/>
                <a:gd name="T5" fmla="*/ 0 h 72"/>
                <a:gd name="T6" fmla="*/ 1089 w 108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00CC66"/>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21" name="Line 20">
            <a:extLst>
              <a:ext uri="{FF2B5EF4-FFF2-40B4-BE49-F238E27FC236}">
                <a16:creationId xmlns:a16="http://schemas.microsoft.com/office/drawing/2014/main" id="{C3DEAD67-CC99-8145-991E-0D18A9400CC1}"/>
              </a:ext>
            </a:extLst>
          </p:cNvPr>
          <p:cNvSpPr>
            <a:spLocks noChangeShapeType="1"/>
          </p:cNvSpPr>
          <p:nvPr/>
        </p:nvSpPr>
        <p:spPr bwMode="auto">
          <a:xfrm>
            <a:off x="7588803" y="6276767"/>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2" name="Text Box 22">
            <a:extLst>
              <a:ext uri="{FF2B5EF4-FFF2-40B4-BE49-F238E27FC236}">
                <a16:creationId xmlns:a16="http://schemas.microsoft.com/office/drawing/2014/main" id="{76166768-A0A0-D047-AF51-584B5A200775}"/>
              </a:ext>
            </a:extLst>
          </p:cNvPr>
          <p:cNvSpPr txBox="1">
            <a:spLocks noChangeArrowheads="1"/>
          </p:cNvSpPr>
          <p:nvPr/>
        </p:nvSpPr>
        <p:spPr bwMode="auto">
          <a:xfrm rot="-5400000">
            <a:off x="5305313" y="5269776"/>
            <a:ext cx="2403222"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i="0">
                <a:solidFill>
                  <a:srgbClr val="000000"/>
                </a:solidFill>
                <a:latin typeface="Arial" charset="0"/>
              </a:rPr>
              <a:t>bandas de frequência</a:t>
            </a:r>
          </a:p>
        </p:txBody>
      </p:sp>
      <p:sp>
        <p:nvSpPr>
          <p:cNvPr id="123" name="Text Box 23">
            <a:extLst>
              <a:ext uri="{FF2B5EF4-FFF2-40B4-BE49-F238E27FC236}">
                <a16:creationId xmlns:a16="http://schemas.microsoft.com/office/drawing/2014/main" id="{17DE17BD-A94E-DA4D-AAF6-A402FC36902D}"/>
              </a:ext>
            </a:extLst>
          </p:cNvPr>
          <p:cNvSpPr txBox="1">
            <a:spLocks noChangeArrowheads="1"/>
          </p:cNvSpPr>
          <p:nvPr/>
        </p:nvSpPr>
        <p:spPr bwMode="auto">
          <a:xfrm rot="67766">
            <a:off x="9374558" y="4211707"/>
            <a:ext cx="825867"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i="0">
                <a:solidFill>
                  <a:srgbClr val="000000"/>
                </a:solidFill>
                <a:latin typeface="Arial" charset="0"/>
              </a:rPr>
              <a:t>tempo</a:t>
            </a:r>
          </a:p>
        </p:txBody>
      </p:sp>
      <p:sp>
        <p:nvSpPr>
          <p:cNvPr id="124" name="Freeform 54">
            <a:extLst>
              <a:ext uri="{FF2B5EF4-FFF2-40B4-BE49-F238E27FC236}">
                <a16:creationId xmlns:a16="http://schemas.microsoft.com/office/drawing/2014/main" id="{7AD42071-4F64-B843-A1C6-7FCBFED04E99}"/>
              </a:ext>
            </a:extLst>
          </p:cNvPr>
          <p:cNvSpPr>
            <a:spLocks/>
          </p:cNvSpPr>
          <p:nvPr/>
        </p:nvSpPr>
        <p:spPr bwMode="auto">
          <a:xfrm>
            <a:off x="4178853" y="4600367"/>
            <a:ext cx="595313" cy="1538287"/>
          </a:xfrm>
          <a:custGeom>
            <a:avLst/>
            <a:gdLst>
              <a:gd name="T0" fmla="*/ 2147483647 w 375"/>
              <a:gd name="T1" fmla="*/ 0 h 969"/>
              <a:gd name="T2" fmla="*/ 0 w 375"/>
              <a:gd name="T3" fmla="*/ 2147483647 h 969"/>
              <a:gd name="T4" fmla="*/ 2147483647 w 375"/>
              <a:gd name="T5" fmla="*/ 2147483647 h 969"/>
              <a:gd name="T6" fmla="*/ 2147483647 w 375"/>
              <a:gd name="T7" fmla="*/ 0 h 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5" h="969">
                <a:moveTo>
                  <a:pt x="375" y="0"/>
                </a:moveTo>
                <a:lnTo>
                  <a:pt x="0" y="485"/>
                </a:lnTo>
                <a:lnTo>
                  <a:pt x="375" y="969"/>
                </a:lnTo>
                <a:lnTo>
                  <a:pt x="375" y="0"/>
                </a:lnTo>
                <a:close/>
              </a:path>
            </a:pathLst>
          </a:custGeom>
          <a:gradFill rotWithShape="1">
            <a:gsLst>
              <a:gs pos="0">
                <a:srgbClr val="000000"/>
              </a:gs>
              <a:gs pos="100000">
                <a:srgbClr val="FFFFFF"/>
              </a:gs>
            </a:gsLst>
            <a:lin ang="0" scaled="1"/>
          </a:gradFill>
          <a:ln>
            <a:noFill/>
          </a:ln>
          <a:effectLst/>
          <a:extLst>
            <a:ext uri="{91240B29-F687-4f45-9708-019B960494DF}">
              <a14:hiddenLine xmlns:a14="http://schemas.microsoft.com/office/drawing/2010/main" xmlns="" w="3175"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25" name="Group 56">
            <a:extLst>
              <a:ext uri="{FF2B5EF4-FFF2-40B4-BE49-F238E27FC236}">
                <a16:creationId xmlns:a16="http://schemas.microsoft.com/office/drawing/2014/main" id="{34B5CE52-E522-7047-BA9D-9BB20B9F9ADA}"/>
              </a:ext>
            </a:extLst>
          </p:cNvPr>
          <p:cNvGrpSpPr>
            <a:grpSpLocks/>
          </p:cNvGrpSpPr>
          <p:nvPr/>
        </p:nvGrpSpPr>
        <p:grpSpPr bwMode="auto">
          <a:xfrm>
            <a:off x="2440541" y="5238542"/>
            <a:ext cx="1666875" cy="314325"/>
            <a:chOff x="1614" y="1494"/>
            <a:chExt cx="1050" cy="198"/>
          </a:xfrm>
        </p:grpSpPr>
        <p:sp>
          <p:nvSpPr>
            <p:cNvPr id="126" name="Rectangle 57">
              <a:extLst>
                <a:ext uri="{FF2B5EF4-FFF2-40B4-BE49-F238E27FC236}">
                  <a16:creationId xmlns:a16="http://schemas.microsoft.com/office/drawing/2014/main" id="{35185768-7475-464D-9B46-EAE338591F92}"/>
                </a:ext>
              </a:extLst>
            </p:cNvPr>
            <p:cNvSpPr>
              <a:spLocks noChangeArrowheads="1"/>
            </p:cNvSpPr>
            <p:nvPr/>
          </p:nvSpPr>
          <p:spPr bwMode="auto">
            <a:xfrm>
              <a:off x="2358" y="1500"/>
              <a:ext cx="168" cy="174"/>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7" name="Freeform 58">
              <a:extLst>
                <a:ext uri="{FF2B5EF4-FFF2-40B4-BE49-F238E27FC236}">
                  <a16:creationId xmlns:a16="http://schemas.microsoft.com/office/drawing/2014/main" id="{DE23B659-5071-9E47-B3AE-975CCCF9CC6B}"/>
                </a:ext>
              </a:extLst>
            </p:cNvPr>
            <p:cNvSpPr>
              <a:spLocks/>
            </p:cNvSpPr>
            <p:nvPr/>
          </p:nvSpPr>
          <p:spPr bwMode="auto">
            <a:xfrm>
              <a:off x="1614" y="1494"/>
              <a:ext cx="896" cy="198"/>
            </a:xfrm>
            <a:custGeom>
              <a:avLst/>
              <a:gdLst>
                <a:gd name="T0" fmla="*/ 18 w 896"/>
                <a:gd name="T1" fmla="*/ 0 h 198"/>
                <a:gd name="T2" fmla="*/ 0 w 896"/>
                <a:gd name="T3" fmla="*/ 96 h 198"/>
                <a:gd name="T4" fmla="*/ 18 w 896"/>
                <a:gd name="T5" fmla="*/ 198 h 198"/>
                <a:gd name="T6" fmla="*/ 774 w 896"/>
                <a:gd name="T7" fmla="*/ 198 h 198"/>
                <a:gd name="T8" fmla="*/ 750 w 896"/>
                <a:gd name="T9" fmla="*/ 90 h 198"/>
                <a:gd name="T10" fmla="*/ 774 w 896"/>
                <a:gd name="T11" fmla="*/ 0 h 198"/>
                <a:gd name="T12" fmla="*/ 18 w 896"/>
                <a:gd name="T13" fmla="*/ 0 h 1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6" h="198">
                  <a:moveTo>
                    <a:pt x="18" y="0"/>
                  </a:moveTo>
                  <a:lnTo>
                    <a:pt x="0" y="96"/>
                  </a:lnTo>
                  <a:lnTo>
                    <a:pt x="18" y="198"/>
                  </a:lnTo>
                  <a:lnTo>
                    <a:pt x="774" y="198"/>
                  </a:lnTo>
                  <a:cubicBezTo>
                    <a:pt x="896" y="180"/>
                    <a:pt x="750" y="123"/>
                    <a:pt x="750" y="90"/>
                  </a:cubicBezTo>
                  <a:cubicBezTo>
                    <a:pt x="750" y="57"/>
                    <a:pt x="896" y="15"/>
                    <a:pt x="774" y="0"/>
                  </a:cubicBezTo>
                  <a:lnTo>
                    <a:pt x="18" y="0"/>
                  </a:lnTo>
                  <a:close/>
                </a:path>
              </a:pathLst>
            </a:custGeom>
            <a:gradFill rotWithShape="1">
              <a:gsLst>
                <a:gs pos="0">
                  <a:srgbClr val="000000"/>
                </a:gs>
                <a:gs pos="50000">
                  <a:srgbClr val="FFFFFF"/>
                </a:gs>
                <a:gs pos="100000">
                  <a:srgbClr val="000000"/>
                </a:gs>
              </a:gsLst>
              <a:lin ang="540000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8" name="Oval 59">
              <a:extLst>
                <a:ext uri="{FF2B5EF4-FFF2-40B4-BE49-F238E27FC236}">
                  <a16:creationId xmlns:a16="http://schemas.microsoft.com/office/drawing/2014/main" id="{4CF64D39-F6A5-B043-AE9F-C0E095A8923D}"/>
                </a:ext>
              </a:extLst>
            </p:cNvPr>
            <p:cNvSpPr>
              <a:spLocks noChangeArrowheads="1"/>
            </p:cNvSpPr>
            <p:nvPr/>
          </p:nvSpPr>
          <p:spPr bwMode="auto">
            <a:xfrm>
              <a:off x="2502" y="1506"/>
              <a:ext cx="62" cy="168"/>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9" name="Line 60">
              <a:extLst>
                <a:ext uri="{FF2B5EF4-FFF2-40B4-BE49-F238E27FC236}">
                  <a16:creationId xmlns:a16="http://schemas.microsoft.com/office/drawing/2014/main" id="{1E0950E2-1737-0848-B4CE-20AE13DCBACB}"/>
                </a:ext>
              </a:extLst>
            </p:cNvPr>
            <p:cNvSpPr>
              <a:spLocks noChangeShapeType="1"/>
            </p:cNvSpPr>
            <p:nvPr/>
          </p:nvSpPr>
          <p:spPr bwMode="auto">
            <a:xfrm>
              <a:off x="2526" y="1584"/>
              <a:ext cx="138"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33" name="Text Box 69">
            <a:extLst>
              <a:ext uri="{FF2B5EF4-FFF2-40B4-BE49-F238E27FC236}">
                <a16:creationId xmlns:a16="http://schemas.microsoft.com/office/drawing/2014/main" id="{D3E65D95-5225-584A-9047-05868BCE9508}"/>
              </a:ext>
            </a:extLst>
          </p:cNvPr>
          <p:cNvSpPr txBox="1">
            <a:spLocks noChangeArrowheads="1"/>
          </p:cNvSpPr>
          <p:nvPr/>
        </p:nvSpPr>
        <p:spPr bwMode="auto">
          <a:xfrm>
            <a:off x="2589766" y="5951329"/>
            <a:ext cx="1249060"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i="0">
                <a:solidFill>
                  <a:srgbClr val="000000"/>
                </a:solidFill>
                <a:latin typeface="Arial" charset="0"/>
              </a:rPr>
              <a:t>cabo FDM</a:t>
            </a:r>
          </a:p>
        </p:txBody>
      </p:sp>
      <p:sp>
        <p:nvSpPr>
          <p:cNvPr id="5" name="Freeform 4">
            <a:extLst>
              <a:ext uri="{FF2B5EF4-FFF2-40B4-BE49-F238E27FC236}">
                <a16:creationId xmlns:a16="http://schemas.microsoft.com/office/drawing/2014/main" id="{9A0270D6-4A2D-1440-9DDD-3F93BFED8457}"/>
              </a:ext>
            </a:extLst>
          </p:cNvPr>
          <p:cNvSpPr/>
          <p:nvPr/>
        </p:nvSpPr>
        <p:spPr>
          <a:xfrm>
            <a:off x="5002905" y="5899295"/>
            <a:ext cx="1003515"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8" name="Group 7">
            <a:extLst>
              <a:ext uri="{FF2B5EF4-FFF2-40B4-BE49-F238E27FC236}">
                <a16:creationId xmlns:a16="http://schemas.microsoft.com/office/drawing/2014/main" id="{E5148A4D-594A-A94D-A5E8-FC72A487E4BC}"/>
              </a:ext>
            </a:extLst>
          </p:cNvPr>
          <p:cNvGrpSpPr/>
          <p:nvPr/>
        </p:nvGrpSpPr>
        <p:grpSpPr>
          <a:xfrm>
            <a:off x="5000976" y="4576290"/>
            <a:ext cx="907351" cy="280296"/>
            <a:chOff x="4298196" y="6444710"/>
            <a:chExt cx="907351" cy="280296"/>
          </a:xfrm>
        </p:grpSpPr>
        <p:sp>
          <p:nvSpPr>
            <p:cNvPr id="134" name="Freeform 133">
              <a:extLst>
                <a:ext uri="{FF2B5EF4-FFF2-40B4-BE49-F238E27FC236}">
                  <a16:creationId xmlns:a16="http://schemas.microsoft.com/office/drawing/2014/main" id="{C419FC4E-49FE-3642-80AD-AAE6918A7757}"/>
                </a:ext>
              </a:extLst>
            </p:cNvPr>
            <p:cNvSpPr/>
            <p:nvPr/>
          </p:nvSpPr>
          <p:spPr>
            <a:xfrm>
              <a:off x="4298196" y="6444710"/>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5" name="Freeform 134">
              <a:extLst>
                <a:ext uri="{FF2B5EF4-FFF2-40B4-BE49-F238E27FC236}">
                  <a16:creationId xmlns:a16="http://schemas.microsoft.com/office/drawing/2014/main" id="{473D5352-C1A7-7E4B-9326-FE6B9BF0A5AA}"/>
                </a:ext>
              </a:extLst>
            </p:cNvPr>
            <p:cNvSpPr/>
            <p:nvPr/>
          </p:nvSpPr>
          <p:spPr>
            <a:xfrm>
              <a:off x="4749638" y="6449877"/>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9" name="Group 8">
            <a:extLst>
              <a:ext uri="{FF2B5EF4-FFF2-40B4-BE49-F238E27FC236}">
                <a16:creationId xmlns:a16="http://schemas.microsoft.com/office/drawing/2014/main" id="{2F59B8CB-4346-D742-A279-4850646C075E}"/>
              </a:ext>
            </a:extLst>
          </p:cNvPr>
          <p:cNvGrpSpPr/>
          <p:nvPr/>
        </p:nvGrpSpPr>
        <p:grpSpPr>
          <a:xfrm>
            <a:off x="4979505" y="5254903"/>
            <a:ext cx="993354" cy="277839"/>
            <a:chOff x="4343400" y="5348498"/>
            <a:chExt cx="993354" cy="277839"/>
          </a:xfrm>
        </p:grpSpPr>
        <p:sp>
          <p:nvSpPr>
            <p:cNvPr id="138" name="Freeform 137">
              <a:extLst>
                <a:ext uri="{FF2B5EF4-FFF2-40B4-BE49-F238E27FC236}">
                  <a16:creationId xmlns:a16="http://schemas.microsoft.com/office/drawing/2014/main" id="{256BD977-F2A8-9E41-ADA8-C51B7FED488E}"/>
                </a:ext>
              </a:extLst>
            </p:cNvPr>
            <p:cNvSpPr/>
            <p:nvPr/>
          </p:nvSpPr>
          <p:spPr>
            <a:xfrm>
              <a:off x="4343400" y="5348498"/>
              <a:ext cx="614122"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9" name="Freeform 138">
              <a:extLst>
                <a:ext uri="{FF2B5EF4-FFF2-40B4-BE49-F238E27FC236}">
                  <a16:creationId xmlns:a16="http://schemas.microsoft.com/office/drawing/2014/main" id="{3FA4DA1D-7930-274D-A8BC-73EA2CC3EB94}"/>
                </a:ext>
              </a:extLst>
            </p:cNvPr>
            <p:cNvSpPr/>
            <p:nvPr/>
          </p:nvSpPr>
          <p:spPr>
            <a:xfrm>
              <a:off x="4951503" y="5353664"/>
              <a:ext cx="385251" cy="272673"/>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 name="connsiteX0" fmla="*/ 0 w 1836551"/>
                <a:gd name="connsiteY0" fmla="*/ 228603 h 437831"/>
                <a:gd name="connsiteX1" fmla="*/ 100739 w 1836551"/>
                <a:gd name="connsiteY1" fmla="*/ 3 h 437831"/>
                <a:gd name="connsiteX2" fmla="*/ 286719 w 1836551"/>
                <a:gd name="connsiteY2" fmla="*/ 430081 h 437831"/>
                <a:gd name="connsiteX3" fmla="*/ 480448 w 1836551"/>
                <a:gd name="connsiteY3" fmla="*/ 7752 h 437831"/>
                <a:gd name="connsiteX4" fmla="*/ 681926 w 1836551"/>
                <a:gd name="connsiteY4" fmla="*/ 433956 h 437831"/>
                <a:gd name="connsiteX5" fmla="*/ 867905 w 1836551"/>
                <a:gd name="connsiteY5" fmla="*/ 7752 h 437831"/>
                <a:gd name="connsiteX6" fmla="*/ 1061634 w 1836551"/>
                <a:gd name="connsiteY6" fmla="*/ 430081 h 437831"/>
                <a:gd name="connsiteX7" fmla="*/ 1255363 w 1836551"/>
                <a:gd name="connsiteY7" fmla="*/ 3878 h 437831"/>
                <a:gd name="connsiteX8" fmla="*/ 1452966 w 1836551"/>
                <a:gd name="connsiteY8" fmla="*/ 430081 h 437831"/>
                <a:gd name="connsiteX9" fmla="*/ 1638946 w 1836551"/>
                <a:gd name="connsiteY9" fmla="*/ 3878 h 437831"/>
                <a:gd name="connsiteX10" fmla="*/ 1836550 w 1836551"/>
                <a:gd name="connsiteY10" fmla="*/ 437830 h 437831"/>
                <a:gd name="connsiteX0" fmla="*/ 0 w 1638946"/>
                <a:gd name="connsiteY0" fmla="*/ 228603 h 433956"/>
                <a:gd name="connsiteX1" fmla="*/ 100739 w 1638946"/>
                <a:gd name="connsiteY1" fmla="*/ 3 h 433956"/>
                <a:gd name="connsiteX2" fmla="*/ 286719 w 1638946"/>
                <a:gd name="connsiteY2" fmla="*/ 430081 h 433956"/>
                <a:gd name="connsiteX3" fmla="*/ 480448 w 1638946"/>
                <a:gd name="connsiteY3" fmla="*/ 7752 h 433956"/>
                <a:gd name="connsiteX4" fmla="*/ 681926 w 1638946"/>
                <a:gd name="connsiteY4" fmla="*/ 433956 h 433956"/>
                <a:gd name="connsiteX5" fmla="*/ 867905 w 1638946"/>
                <a:gd name="connsiteY5" fmla="*/ 7752 h 433956"/>
                <a:gd name="connsiteX6" fmla="*/ 1061634 w 1638946"/>
                <a:gd name="connsiteY6" fmla="*/ 430081 h 433956"/>
                <a:gd name="connsiteX7" fmla="*/ 1255363 w 1638946"/>
                <a:gd name="connsiteY7" fmla="*/ 3878 h 433956"/>
                <a:gd name="connsiteX8" fmla="*/ 1452966 w 1638946"/>
                <a:gd name="connsiteY8" fmla="*/ 430081 h 433956"/>
                <a:gd name="connsiteX9" fmla="*/ 1638946 w 1638946"/>
                <a:gd name="connsiteY9" fmla="*/ 3878 h 433956"/>
                <a:gd name="connsiteX0" fmla="*/ 0 w 1452965"/>
                <a:gd name="connsiteY0" fmla="*/ 228603 h 433956"/>
                <a:gd name="connsiteX1" fmla="*/ 100739 w 1452965"/>
                <a:gd name="connsiteY1" fmla="*/ 3 h 433956"/>
                <a:gd name="connsiteX2" fmla="*/ 286719 w 1452965"/>
                <a:gd name="connsiteY2" fmla="*/ 430081 h 433956"/>
                <a:gd name="connsiteX3" fmla="*/ 480448 w 1452965"/>
                <a:gd name="connsiteY3" fmla="*/ 7752 h 433956"/>
                <a:gd name="connsiteX4" fmla="*/ 681926 w 1452965"/>
                <a:gd name="connsiteY4" fmla="*/ 433956 h 433956"/>
                <a:gd name="connsiteX5" fmla="*/ 867905 w 1452965"/>
                <a:gd name="connsiteY5" fmla="*/ 7752 h 433956"/>
                <a:gd name="connsiteX6" fmla="*/ 1061634 w 1452965"/>
                <a:gd name="connsiteY6" fmla="*/ 430081 h 433956"/>
                <a:gd name="connsiteX7" fmla="*/ 1255363 w 1452965"/>
                <a:gd name="connsiteY7" fmla="*/ 3878 h 433956"/>
                <a:gd name="connsiteX8" fmla="*/ 1452966 w 1452965"/>
                <a:gd name="connsiteY8" fmla="*/ 430081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15300"/>
                <a:gd name="connsiteY0" fmla="*/ 228603 h 433956"/>
                <a:gd name="connsiteX1" fmla="*/ 100739 w 1215300"/>
                <a:gd name="connsiteY1" fmla="*/ 3 h 433956"/>
                <a:gd name="connsiteX2" fmla="*/ 286719 w 1215300"/>
                <a:gd name="connsiteY2" fmla="*/ 430081 h 433956"/>
                <a:gd name="connsiteX3" fmla="*/ 480448 w 1215300"/>
                <a:gd name="connsiteY3" fmla="*/ 7752 h 433956"/>
                <a:gd name="connsiteX4" fmla="*/ 681926 w 1215300"/>
                <a:gd name="connsiteY4" fmla="*/ 433956 h 433956"/>
                <a:gd name="connsiteX5" fmla="*/ 867905 w 1215300"/>
                <a:gd name="connsiteY5" fmla="*/ 7752 h 433956"/>
                <a:gd name="connsiteX6" fmla="*/ 1061634 w 1215300"/>
                <a:gd name="connsiteY6" fmla="*/ 430081 h 433956"/>
                <a:gd name="connsiteX7" fmla="*/ 1215300 w 1215300"/>
                <a:gd name="connsiteY7" fmla="*/ 200945 h 43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00" h="433956">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1003735" y="397882"/>
                    <a:pt x="1061634" y="430081"/>
                  </a:cubicBezTo>
                  <a:cubicBezTo>
                    <a:pt x="1119533" y="462280"/>
                    <a:pt x="1190142" y="281793"/>
                    <a:pt x="1215300" y="200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Tree>
    <p:extLst>
      <p:ext uri="{BB962C8B-B14F-4D97-AF65-F5344CB8AC3E}">
        <p14:creationId xmlns:p14="http://schemas.microsoft.com/office/powerpoint/2010/main" val="3817485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mn-lt"/>
              </a:rPr>
              <a:t>Protocolos de acesso aleatório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26</a:t>
            </a:fld>
            <a:endParaRPr lang="pt-BR" dirty="0"/>
          </a:p>
        </p:txBody>
      </p:sp>
      <p:sp>
        <p:nvSpPr>
          <p:cNvPr id="36" name="Rectangle 3">
            <a:extLst>
              <a:ext uri="{FF2B5EF4-FFF2-40B4-BE49-F238E27FC236}">
                <a16:creationId xmlns:a16="http://schemas.microsoft.com/office/drawing/2014/main" id="{0F0D1BE9-A129-4E48-8684-AB67559565A2}"/>
              </a:ext>
            </a:extLst>
          </p:cNvPr>
          <p:cNvSpPr txBox="1">
            <a:spLocks noChangeArrowheads="1"/>
          </p:cNvSpPr>
          <p:nvPr/>
        </p:nvSpPr>
        <p:spPr>
          <a:xfrm>
            <a:off x="904460" y="1438619"/>
            <a:ext cx="11393557" cy="48959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74638">
              <a:lnSpc>
                <a:spcPct val="75000"/>
              </a:lnSpc>
              <a:defRPr/>
            </a:pPr>
            <a:r>
              <a:rPr lang="pt-BR" sz="3200" dirty="0"/>
              <a:t>quando o nó tem pacote para enviar</a:t>
            </a:r>
          </a:p>
          <a:p>
            <a:pPr lvl="1">
              <a:lnSpc>
                <a:spcPct val="75000"/>
              </a:lnSpc>
              <a:defRPr/>
            </a:pPr>
            <a:r>
              <a:rPr lang="pt-BR" sz="2800" dirty="0"/>
              <a:t>transmite na taxa de dados total do canal </a:t>
            </a:r>
            <a:r>
              <a:rPr lang="pt-BR" sz="2800" i="1" dirty="0"/>
              <a:t>R</a:t>
            </a:r>
            <a:r>
              <a:rPr lang="pt-BR" sz="2800" dirty="0"/>
              <a:t>.</a:t>
            </a:r>
          </a:p>
          <a:p>
            <a:pPr lvl="1">
              <a:lnSpc>
                <a:spcPct val="75000"/>
              </a:lnSpc>
              <a:defRPr/>
            </a:pPr>
            <a:r>
              <a:rPr lang="pt-BR" sz="2800" dirty="0"/>
              <a:t>sem coordenação </a:t>
            </a:r>
            <a:r>
              <a:rPr lang="pt-BR" sz="2800" i="1" dirty="0"/>
              <a:t>a priori</a:t>
            </a:r>
            <a:r>
              <a:rPr lang="pt-BR" sz="2800" dirty="0"/>
              <a:t> entre nós</a:t>
            </a:r>
          </a:p>
          <a:p>
            <a:pPr marL="287338" indent="-274638">
              <a:lnSpc>
                <a:spcPct val="75000"/>
              </a:lnSpc>
              <a:defRPr/>
            </a:pPr>
            <a:r>
              <a:rPr lang="pt-BR" sz="3200" dirty="0"/>
              <a:t>dois ou mais nós transmitindo: “colisão” </a:t>
            </a:r>
          </a:p>
          <a:p>
            <a:pPr marL="287338" indent="-274638">
              <a:lnSpc>
                <a:spcPct val="75000"/>
              </a:lnSpc>
              <a:defRPr/>
            </a:pPr>
            <a:r>
              <a:rPr lang="pt-BR" sz="3200" dirty="0">
                <a:solidFill>
                  <a:srgbClr val="C00000"/>
                </a:solidFill>
              </a:rPr>
              <a:t>protocolos MAC de acesso aleatório </a:t>
            </a:r>
            <a:r>
              <a:rPr lang="pt-BR" sz="3200" dirty="0"/>
              <a:t>especificam: </a:t>
            </a:r>
          </a:p>
          <a:p>
            <a:pPr lvl="1">
              <a:lnSpc>
                <a:spcPct val="75000"/>
              </a:lnSpc>
              <a:defRPr/>
            </a:pPr>
            <a:r>
              <a:rPr lang="pt-BR" sz="2800" dirty="0"/>
              <a:t>como detectar colisões</a:t>
            </a:r>
          </a:p>
          <a:p>
            <a:pPr lvl="1">
              <a:lnSpc>
                <a:spcPct val="75000"/>
              </a:lnSpc>
              <a:defRPr/>
            </a:pPr>
            <a:r>
              <a:rPr lang="pt-BR" sz="2800" dirty="0"/>
              <a:t>como se recuperar de colisões (por exemplo, por meio de retransmissões atrasadas)</a:t>
            </a:r>
          </a:p>
          <a:p>
            <a:pPr marL="287338" indent="-274638">
              <a:lnSpc>
                <a:spcPct val="75000"/>
              </a:lnSpc>
              <a:defRPr/>
            </a:pPr>
            <a:r>
              <a:rPr lang="pt-BR" sz="3200" dirty="0"/>
              <a:t>exemplos de protocolos MAC de acesso aleatório:</a:t>
            </a:r>
          </a:p>
          <a:p>
            <a:pPr lvl="1">
              <a:lnSpc>
                <a:spcPct val="75000"/>
              </a:lnSpc>
              <a:defRPr/>
            </a:pPr>
            <a:r>
              <a:rPr lang="pt-BR" sz="2800" dirty="0"/>
              <a:t>ALOHA, </a:t>
            </a:r>
            <a:r>
              <a:rPr lang="pt-BR" sz="2800" dirty="0" err="1"/>
              <a:t>slotted</a:t>
            </a:r>
            <a:r>
              <a:rPr lang="pt-BR" sz="2800" dirty="0"/>
              <a:t> ALOHA</a:t>
            </a:r>
          </a:p>
          <a:p>
            <a:pPr lvl="1">
              <a:lnSpc>
                <a:spcPct val="75000"/>
              </a:lnSpc>
              <a:defRPr/>
            </a:pPr>
            <a:r>
              <a:rPr lang="pt-BR" sz="2800" dirty="0"/>
              <a:t>CSMA, CSMA/CD, CSMA/CA</a:t>
            </a:r>
          </a:p>
        </p:txBody>
      </p:sp>
    </p:spTree>
    <p:extLst>
      <p:ext uri="{BB962C8B-B14F-4D97-AF65-F5344CB8AC3E}">
        <p14:creationId xmlns:p14="http://schemas.microsoft.com/office/powerpoint/2010/main" val="1245589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6">
                                            <p:txEl>
                                              <p:pRg st="2" end="2"/>
                                            </p:txEl>
                                          </p:spTgt>
                                        </p:tgtEl>
                                        <p:attrNameLst>
                                          <p:attrName>style.visibility</p:attrName>
                                        </p:attrNameLst>
                                      </p:cBhvr>
                                      <p:to>
                                        <p:strVal val="visible"/>
                                      </p:to>
                                    </p:set>
                                    <p:animEffect transition="in" filter="dissolve">
                                      <p:cBhvr>
                                        <p:cTn id="13" dur="500"/>
                                        <p:tgtEl>
                                          <p:spTgt spid="36">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36">
                                            <p:txEl>
                                              <p:pRg st="4" end="4"/>
                                            </p:txEl>
                                          </p:spTgt>
                                        </p:tgtEl>
                                        <p:attrNameLst>
                                          <p:attrName>style.visibility</p:attrName>
                                        </p:attrNameLst>
                                      </p:cBhvr>
                                      <p:to>
                                        <p:strVal val="visible"/>
                                      </p:to>
                                    </p:set>
                                    <p:animEffect transition="in" filter="dissolve">
                                      <p:cBhvr>
                                        <p:cTn id="23" dur="500"/>
                                        <p:tgtEl>
                                          <p:spTgt spid="36">
                                            <p:txEl>
                                              <p:pRg st="4" end="4"/>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36">
                                            <p:txEl>
                                              <p:pRg st="7" end="7"/>
                                            </p:txEl>
                                          </p:spTgt>
                                        </p:tgtEl>
                                        <p:attrNameLst>
                                          <p:attrName>style.visibility</p:attrName>
                                        </p:attrNameLst>
                                      </p:cBhvr>
                                      <p:to>
                                        <p:strVal val="visible"/>
                                      </p:to>
                                    </p:set>
                                    <p:animEffect transition="in" filter="dissolve">
                                      <p:cBhvr>
                                        <p:cTn id="34" dur="500"/>
                                        <p:tgtEl>
                                          <p:spTgt spid="36">
                                            <p:txEl>
                                              <p:pRg st="7" end="7"/>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36">
                                            <p:txEl>
                                              <p:pRg st="8" end="8"/>
                                            </p:txEl>
                                          </p:spTgt>
                                        </p:tgtEl>
                                        <p:attrNameLst>
                                          <p:attrName>style.visibility</p:attrName>
                                        </p:attrNameLst>
                                      </p:cBhvr>
                                      <p:to>
                                        <p:strVal val="visible"/>
                                      </p:to>
                                    </p:set>
                                    <p:animEffect transition="in" filter="dissolve">
                                      <p:cBhvr>
                                        <p:cTn id="37" dur="500"/>
                                        <p:tgtEl>
                                          <p:spTgt spid="36">
                                            <p:txEl>
                                              <p:pRg st="8" end="8"/>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36">
                                            <p:txEl>
                                              <p:pRg st="9" end="9"/>
                                            </p:txEl>
                                          </p:spTgt>
                                        </p:tgtEl>
                                        <p:attrNameLst>
                                          <p:attrName>style.visibility</p:attrName>
                                        </p:attrNameLst>
                                      </p:cBhvr>
                                      <p:to>
                                        <p:strVal val="visible"/>
                                      </p:to>
                                    </p:set>
                                    <p:animEffect transition="in" filter="dissolve">
                                      <p:cBhvr>
                                        <p:cTn id="40" dur="500"/>
                                        <p:tgtEl>
                                          <p:spTgt spid="3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mn-lt"/>
              </a:rPr>
              <a:t>Slotted ALOHA</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27</a:t>
            </a:fld>
            <a:endParaRPr lang="pt-BR"/>
          </a:p>
        </p:txBody>
      </p:sp>
      <p:sp>
        <p:nvSpPr>
          <p:cNvPr id="5" name="Rectangle 3">
            <a:extLst>
              <a:ext uri="{FF2B5EF4-FFF2-40B4-BE49-F238E27FC236}">
                <a16:creationId xmlns:a16="http://schemas.microsoft.com/office/drawing/2014/main" id="{B8D6383C-7665-4746-86A3-DB2B42D7440C}"/>
              </a:ext>
            </a:extLst>
          </p:cNvPr>
          <p:cNvSpPr txBox="1">
            <a:spLocks noChangeArrowheads="1"/>
          </p:cNvSpPr>
          <p:nvPr/>
        </p:nvSpPr>
        <p:spPr>
          <a:xfrm>
            <a:off x="845584" y="2266016"/>
            <a:ext cx="5104641" cy="4530329"/>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sz="3200" dirty="0">
                <a:solidFill>
                  <a:srgbClr val="0000A8"/>
                </a:solidFill>
              </a:rPr>
              <a:t>suposições</a:t>
            </a:r>
            <a:r>
              <a:rPr lang="pt-BR" dirty="0">
                <a:solidFill>
                  <a:srgbClr val="0000A8"/>
                </a:solidFill>
              </a:rPr>
              <a:t>:</a:t>
            </a:r>
          </a:p>
          <a:p>
            <a:pPr marL="404813">
              <a:defRPr/>
            </a:pPr>
            <a:r>
              <a:rPr lang="pt-BR" dirty="0"/>
              <a:t>todos os quadros do mesmo tamanho</a:t>
            </a:r>
          </a:p>
          <a:p>
            <a:pPr marL="404813">
              <a:defRPr/>
            </a:pPr>
            <a:r>
              <a:rPr lang="pt-BR" dirty="0"/>
              <a:t>tempo dividido em slots de tamanhos iguais (tempo para transmitir 1 quadro)</a:t>
            </a:r>
          </a:p>
          <a:p>
            <a:pPr marL="404813">
              <a:defRPr/>
            </a:pPr>
            <a:r>
              <a:rPr lang="pt-BR" dirty="0"/>
              <a:t>os nós começam a transmitir apenas o início do slot </a:t>
            </a:r>
          </a:p>
          <a:p>
            <a:pPr marL="404813">
              <a:defRPr/>
            </a:pPr>
            <a:r>
              <a:rPr lang="pt-BR" dirty="0"/>
              <a:t>os nós são sincronizados</a:t>
            </a:r>
          </a:p>
          <a:p>
            <a:pPr marL="404813">
              <a:defRPr/>
            </a:pPr>
            <a:r>
              <a:rPr lang="pt-BR" dirty="0"/>
              <a:t>se 2 ou mais nós transmitem no mesmo slot, todos os nós detectam a colisão</a:t>
            </a:r>
            <a:endParaRPr lang="pt-BR" sz="2400" dirty="0"/>
          </a:p>
        </p:txBody>
      </p:sp>
      <p:sp>
        <p:nvSpPr>
          <p:cNvPr id="6" name="Rectangle 4">
            <a:extLst>
              <a:ext uri="{FF2B5EF4-FFF2-40B4-BE49-F238E27FC236}">
                <a16:creationId xmlns:a16="http://schemas.microsoft.com/office/drawing/2014/main" id="{BFE15C25-BB28-9543-9419-B80CD8AA3C64}"/>
              </a:ext>
            </a:extLst>
          </p:cNvPr>
          <p:cNvSpPr txBox="1">
            <a:spLocks noChangeArrowheads="1"/>
          </p:cNvSpPr>
          <p:nvPr/>
        </p:nvSpPr>
        <p:spPr>
          <a:xfrm>
            <a:off x="6440557" y="1447181"/>
            <a:ext cx="5168347" cy="4648200"/>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sz="3200" dirty="0">
                <a:solidFill>
                  <a:srgbClr val="0000A8"/>
                </a:solidFill>
              </a:rPr>
              <a:t>operação:</a:t>
            </a:r>
          </a:p>
          <a:p>
            <a:pPr marL="457200" indent="-234950">
              <a:defRPr/>
            </a:pPr>
            <a:r>
              <a:rPr lang="pt-BR" dirty="0"/>
              <a:t>quando um nó obtém um novo quadro, transmite no próximo slot</a:t>
            </a:r>
          </a:p>
          <a:p>
            <a:pPr marL="746125" lvl="1" indent="-236538">
              <a:lnSpc>
                <a:spcPct val="100000"/>
              </a:lnSpc>
              <a:defRPr/>
            </a:pPr>
            <a:r>
              <a:rPr lang="pt-BR" sz="2800" i="1" dirty="0"/>
              <a:t>se não houver colisão:</a:t>
            </a:r>
            <a:r>
              <a:rPr lang="pt-BR" sz="2800" dirty="0"/>
              <a:t> o nó pode enviar um novo quadro no próximo slot</a:t>
            </a:r>
          </a:p>
          <a:p>
            <a:pPr marL="746125" lvl="1" indent="-236538">
              <a:lnSpc>
                <a:spcPct val="100000"/>
              </a:lnSpc>
              <a:defRPr/>
            </a:pPr>
            <a:r>
              <a:rPr lang="pt-BR" sz="2800" i="1" dirty="0"/>
              <a:t>se houver colisão:</a:t>
            </a:r>
            <a:r>
              <a:rPr lang="pt-BR" sz="2800" dirty="0"/>
              <a:t> o nó retransmite quadro em cada slot subsequente com probabilidade </a:t>
            </a:r>
            <a:r>
              <a:rPr lang="pt-BR" sz="2800" i="1" dirty="0"/>
              <a:t>p</a:t>
            </a:r>
            <a:r>
              <a:rPr lang="pt-BR" sz="2800" dirty="0"/>
              <a:t> até o sucesso</a:t>
            </a:r>
          </a:p>
        </p:txBody>
      </p:sp>
      <p:grpSp>
        <p:nvGrpSpPr>
          <p:cNvPr id="9" name="Group 8">
            <a:extLst>
              <a:ext uri="{FF2B5EF4-FFF2-40B4-BE49-F238E27FC236}">
                <a16:creationId xmlns:a16="http://schemas.microsoft.com/office/drawing/2014/main" id="{7E15E43E-EE56-8544-9198-B2CDA59DD294}"/>
              </a:ext>
            </a:extLst>
          </p:cNvPr>
          <p:cNvGrpSpPr/>
          <p:nvPr/>
        </p:nvGrpSpPr>
        <p:grpSpPr>
          <a:xfrm>
            <a:off x="5950225" y="5521256"/>
            <a:ext cx="3617845" cy="1177353"/>
            <a:chOff x="6870565" y="7072654"/>
            <a:chExt cx="3617845" cy="1177353"/>
          </a:xfrm>
        </p:grpSpPr>
        <p:sp>
          <p:nvSpPr>
            <p:cNvPr id="3" name="TextBox 2">
              <a:extLst>
                <a:ext uri="{FF2B5EF4-FFF2-40B4-BE49-F238E27FC236}">
                  <a16:creationId xmlns:a16="http://schemas.microsoft.com/office/drawing/2014/main" id="{3B4B840C-7E28-C04D-8CE9-682705AEE59B}"/>
                </a:ext>
              </a:extLst>
            </p:cNvPr>
            <p:cNvSpPr txBox="1"/>
            <p:nvPr/>
          </p:nvSpPr>
          <p:spPr>
            <a:xfrm>
              <a:off x="6870565" y="7788342"/>
              <a:ext cx="3311035" cy="461665"/>
            </a:xfrm>
            <a:prstGeom prst="rect">
              <a:avLst/>
            </a:prstGeom>
            <a:noFill/>
          </p:spPr>
          <p:txBody>
            <a:bodyPr wrap="none" rtlCol="0">
              <a:spAutoFit/>
            </a:bodyPr>
            <a:lstStyle/>
            <a:p>
              <a:r>
                <a:rPr lang="pt-BR" sz="2400" dirty="0">
                  <a:solidFill>
                    <a:srgbClr val="C00000"/>
                  </a:solidFill>
                </a:rPr>
                <a:t>aleatoriedade </a:t>
              </a:r>
              <a:r>
                <a:rPr lang="pt-BR" sz="2400" dirty="0"/>
                <a:t>– </a:t>
              </a:r>
              <a:r>
                <a:rPr lang="pt-BR" sz="2400" i="1" dirty="0"/>
                <a:t>por quê</a:t>
              </a:r>
              <a:r>
                <a:rPr lang="pt-BR" sz="2400" dirty="0"/>
                <a:t>?</a:t>
              </a:r>
            </a:p>
          </p:txBody>
        </p:sp>
        <p:sp>
          <p:nvSpPr>
            <p:cNvPr id="4" name="Oval 3">
              <a:extLst>
                <a:ext uri="{FF2B5EF4-FFF2-40B4-BE49-F238E27FC236}">
                  <a16:creationId xmlns:a16="http://schemas.microsoft.com/office/drawing/2014/main" id="{3078318A-B74F-CF47-A0AD-52CC631467FC}"/>
                </a:ext>
              </a:extLst>
            </p:cNvPr>
            <p:cNvSpPr/>
            <p:nvPr/>
          </p:nvSpPr>
          <p:spPr>
            <a:xfrm>
              <a:off x="9945070" y="7072654"/>
              <a:ext cx="543340" cy="543340"/>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 name="Straight Connector 7">
              <a:extLst>
                <a:ext uri="{FF2B5EF4-FFF2-40B4-BE49-F238E27FC236}">
                  <a16:creationId xmlns:a16="http://schemas.microsoft.com/office/drawing/2014/main" id="{1D232C45-BB94-AB4D-BDBB-4AF8C10F718F}"/>
                </a:ext>
              </a:extLst>
            </p:cNvPr>
            <p:cNvCxnSpPr>
              <a:cxnSpLocks/>
              <a:stCxn id="4" idx="3"/>
            </p:cNvCxnSpPr>
            <p:nvPr/>
          </p:nvCxnSpPr>
          <p:spPr>
            <a:xfrm flipH="1">
              <a:off x="8176930" y="7536424"/>
              <a:ext cx="1847710" cy="313488"/>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 name="Group 21">
            <a:extLst>
              <a:ext uri="{FF2B5EF4-FFF2-40B4-BE49-F238E27FC236}">
                <a16:creationId xmlns:a16="http://schemas.microsoft.com/office/drawing/2014/main" id="{3277020E-910F-F93F-F546-20028FB6A846}"/>
              </a:ext>
            </a:extLst>
          </p:cNvPr>
          <p:cNvGrpSpPr/>
          <p:nvPr/>
        </p:nvGrpSpPr>
        <p:grpSpPr>
          <a:xfrm>
            <a:off x="750225" y="1590726"/>
            <a:ext cx="5379777" cy="616012"/>
            <a:chOff x="1060780" y="6095491"/>
            <a:chExt cx="5379777" cy="616012"/>
          </a:xfrm>
        </p:grpSpPr>
        <p:sp>
          <p:nvSpPr>
            <p:cNvPr id="10" name="Line 41">
              <a:extLst>
                <a:ext uri="{FF2B5EF4-FFF2-40B4-BE49-F238E27FC236}">
                  <a16:creationId xmlns:a16="http://schemas.microsoft.com/office/drawing/2014/main" id="{B7B44C01-D551-C179-A060-2EA35436F154}"/>
                </a:ext>
              </a:extLst>
            </p:cNvPr>
            <p:cNvSpPr>
              <a:spLocks noChangeShapeType="1"/>
            </p:cNvSpPr>
            <p:nvPr/>
          </p:nvSpPr>
          <p:spPr bwMode="auto">
            <a:xfrm>
              <a:off x="1230382" y="6205029"/>
              <a:ext cx="52101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1" name="Line 42">
              <a:extLst>
                <a:ext uri="{FF2B5EF4-FFF2-40B4-BE49-F238E27FC236}">
                  <a16:creationId xmlns:a16="http://schemas.microsoft.com/office/drawing/2014/main" id="{E931315B-8AE2-2571-3AE2-42D7F0E04DD1}"/>
                </a:ext>
              </a:extLst>
            </p:cNvPr>
            <p:cNvSpPr>
              <a:spLocks noChangeShapeType="1"/>
            </p:cNvSpPr>
            <p:nvPr/>
          </p:nvSpPr>
          <p:spPr bwMode="auto">
            <a:xfrm>
              <a:off x="1233557"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2" name="Line 43">
              <a:extLst>
                <a:ext uri="{FF2B5EF4-FFF2-40B4-BE49-F238E27FC236}">
                  <a16:creationId xmlns:a16="http://schemas.microsoft.com/office/drawing/2014/main" id="{3C1A0480-B159-68DF-F2CA-EC26384A13D0}"/>
                </a:ext>
              </a:extLst>
            </p:cNvPr>
            <p:cNvSpPr>
              <a:spLocks noChangeShapeType="1"/>
            </p:cNvSpPr>
            <p:nvPr/>
          </p:nvSpPr>
          <p:spPr bwMode="auto">
            <a:xfrm>
              <a:off x="1733619"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3" name="Line 44">
              <a:extLst>
                <a:ext uri="{FF2B5EF4-FFF2-40B4-BE49-F238E27FC236}">
                  <a16:creationId xmlns:a16="http://schemas.microsoft.com/office/drawing/2014/main" id="{AE7E7760-117A-8C84-24A9-625245DE8FE1}"/>
                </a:ext>
              </a:extLst>
            </p:cNvPr>
            <p:cNvSpPr>
              <a:spLocks noChangeShapeType="1"/>
            </p:cNvSpPr>
            <p:nvPr/>
          </p:nvSpPr>
          <p:spPr bwMode="auto">
            <a:xfrm>
              <a:off x="2236857" y="610184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4" name="Line 45">
              <a:extLst>
                <a:ext uri="{FF2B5EF4-FFF2-40B4-BE49-F238E27FC236}">
                  <a16:creationId xmlns:a16="http://schemas.microsoft.com/office/drawing/2014/main" id="{2D1DE619-B189-E697-EECE-C1447342EACC}"/>
                </a:ext>
              </a:extLst>
            </p:cNvPr>
            <p:cNvSpPr>
              <a:spLocks noChangeShapeType="1"/>
            </p:cNvSpPr>
            <p:nvPr/>
          </p:nvSpPr>
          <p:spPr bwMode="auto">
            <a:xfrm>
              <a:off x="2743269"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5" name="Line 46">
              <a:extLst>
                <a:ext uri="{FF2B5EF4-FFF2-40B4-BE49-F238E27FC236}">
                  <a16:creationId xmlns:a16="http://schemas.microsoft.com/office/drawing/2014/main" id="{0B181F0E-318F-3AF6-961F-94BC7F7C44F6}"/>
                </a:ext>
              </a:extLst>
            </p:cNvPr>
            <p:cNvSpPr>
              <a:spLocks noChangeShapeType="1"/>
            </p:cNvSpPr>
            <p:nvPr/>
          </p:nvSpPr>
          <p:spPr bwMode="auto">
            <a:xfrm>
              <a:off x="3248094" y="610184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6" name="Line 47">
              <a:extLst>
                <a:ext uri="{FF2B5EF4-FFF2-40B4-BE49-F238E27FC236}">
                  <a16:creationId xmlns:a16="http://schemas.microsoft.com/office/drawing/2014/main" id="{EA156778-AC61-1300-D08D-1BB854BC9A78}"/>
                </a:ext>
              </a:extLst>
            </p:cNvPr>
            <p:cNvSpPr>
              <a:spLocks noChangeShapeType="1"/>
            </p:cNvSpPr>
            <p:nvPr/>
          </p:nvSpPr>
          <p:spPr bwMode="auto">
            <a:xfrm>
              <a:off x="3756094"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7" name="Line 48">
              <a:extLst>
                <a:ext uri="{FF2B5EF4-FFF2-40B4-BE49-F238E27FC236}">
                  <a16:creationId xmlns:a16="http://schemas.microsoft.com/office/drawing/2014/main" id="{E28A409E-5902-B4BD-F262-C0724579A7CA}"/>
                </a:ext>
              </a:extLst>
            </p:cNvPr>
            <p:cNvSpPr>
              <a:spLocks noChangeShapeType="1"/>
            </p:cNvSpPr>
            <p:nvPr/>
          </p:nvSpPr>
          <p:spPr bwMode="auto">
            <a:xfrm>
              <a:off x="4260919"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8" name="Line 49">
              <a:extLst>
                <a:ext uri="{FF2B5EF4-FFF2-40B4-BE49-F238E27FC236}">
                  <a16:creationId xmlns:a16="http://schemas.microsoft.com/office/drawing/2014/main" id="{233DFC82-CD11-AC26-52A2-5FCB8C7516C4}"/>
                </a:ext>
              </a:extLst>
            </p:cNvPr>
            <p:cNvSpPr>
              <a:spLocks noChangeShapeType="1"/>
            </p:cNvSpPr>
            <p:nvPr/>
          </p:nvSpPr>
          <p:spPr bwMode="auto">
            <a:xfrm>
              <a:off x="4765744" y="610184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9" name="Line 50">
              <a:extLst>
                <a:ext uri="{FF2B5EF4-FFF2-40B4-BE49-F238E27FC236}">
                  <a16:creationId xmlns:a16="http://schemas.microsoft.com/office/drawing/2014/main" id="{C6278F46-F061-1B4E-D112-E0A5FA88DE70}"/>
                </a:ext>
              </a:extLst>
            </p:cNvPr>
            <p:cNvSpPr>
              <a:spLocks noChangeShapeType="1"/>
            </p:cNvSpPr>
            <p:nvPr/>
          </p:nvSpPr>
          <p:spPr bwMode="auto">
            <a:xfrm>
              <a:off x="5273744" y="609866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20" name="Line 51">
              <a:extLst>
                <a:ext uri="{FF2B5EF4-FFF2-40B4-BE49-F238E27FC236}">
                  <a16:creationId xmlns:a16="http://schemas.microsoft.com/office/drawing/2014/main" id="{3DB1253C-5F60-253F-12D9-663617FAB5C4}"/>
                </a:ext>
              </a:extLst>
            </p:cNvPr>
            <p:cNvSpPr>
              <a:spLocks noChangeShapeType="1"/>
            </p:cNvSpPr>
            <p:nvPr/>
          </p:nvSpPr>
          <p:spPr bwMode="auto">
            <a:xfrm>
              <a:off x="5762694" y="609549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21" name="Text Box 54">
              <a:extLst>
                <a:ext uri="{FF2B5EF4-FFF2-40B4-BE49-F238E27FC236}">
                  <a16:creationId xmlns:a16="http://schemas.microsoft.com/office/drawing/2014/main" id="{336303DF-252D-5E3D-7DAA-D4253C4A9ADA}"/>
                </a:ext>
              </a:extLst>
            </p:cNvPr>
            <p:cNvSpPr txBox="1">
              <a:spLocks noChangeArrowheads="1"/>
            </p:cNvSpPr>
            <p:nvPr/>
          </p:nvSpPr>
          <p:spPr bwMode="auto">
            <a:xfrm>
              <a:off x="1060780" y="6309765"/>
              <a:ext cx="35779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p>
          </p:txBody>
        </p:sp>
        <p:sp>
          <p:nvSpPr>
            <p:cNvPr id="22" name="Text Box 54">
              <a:extLst>
                <a:ext uri="{FF2B5EF4-FFF2-40B4-BE49-F238E27FC236}">
                  <a16:creationId xmlns:a16="http://schemas.microsoft.com/office/drawing/2014/main" id="{050B19A8-28DE-252A-2B77-E14CDD10C4D1}"/>
                </a:ext>
              </a:extLst>
            </p:cNvPr>
            <p:cNvSpPr txBox="1">
              <a:spLocks noChangeArrowheads="1"/>
            </p:cNvSpPr>
            <p:nvPr/>
          </p:nvSpPr>
          <p:spPr bwMode="auto">
            <a:xfrm>
              <a:off x="1490437" y="6311393"/>
              <a:ext cx="61587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+1</a:t>
              </a:r>
            </a:p>
          </p:txBody>
        </p:sp>
      </p:grpSp>
    </p:spTree>
    <p:extLst>
      <p:ext uri="{BB962C8B-B14F-4D97-AF65-F5344CB8AC3E}">
        <p14:creationId xmlns:p14="http://schemas.microsoft.com/office/powerpoint/2010/main" val="853476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dissolve">
                                      <p:cBhvr>
                                        <p:cTn id="1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mn-lt"/>
              </a:rPr>
              <a:t>Slotted ALOHA</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28</a:t>
            </a:fld>
            <a:endParaRPr lang="pt-BR"/>
          </a:p>
        </p:txBody>
      </p:sp>
      <p:sp>
        <p:nvSpPr>
          <p:cNvPr id="66" name="Rectangle 3">
            <a:extLst>
              <a:ext uri="{FF2B5EF4-FFF2-40B4-BE49-F238E27FC236}">
                <a16:creationId xmlns:a16="http://schemas.microsoft.com/office/drawing/2014/main" id="{72A8C484-9F3B-7140-9873-AC4A42E47CCD}"/>
              </a:ext>
            </a:extLst>
          </p:cNvPr>
          <p:cNvSpPr txBox="1">
            <a:spLocks noChangeArrowheads="1"/>
          </p:cNvSpPr>
          <p:nvPr/>
        </p:nvSpPr>
        <p:spPr bwMode="auto">
          <a:xfrm>
            <a:off x="1089991" y="3654425"/>
            <a:ext cx="4846983" cy="320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buFont typeface="Wingdings" charset="0"/>
              <a:buNone/>
              <a:defRPr/>
            </a:pPr>
            <a:r>
              <a:rPr lang="pt-BR" kern="0" dirty="0">
                <a:solidFill>
                  <a:srgbClr val="0000A8"/>
                </a:solidFill>
                <a:cs typeface="+mn-cs"/>
              </a:rPr>
              <a:t>Prós:</a:t>
            </a:r>
          </a:p>
          <a:p>
            <a:pPr indent="-225425">
              <a:defRPr/>
            </a:pPr>
            <a:r>
              <a:rPr lang="pt-BR" sz="2400" kern="0" dirty="0">
                <a:cs typeface="+mn-cs"/>
              </a:rPr>
              <a:t>único nó ativo pode transmitir continuamente na taxa total do canal</a:t>
            </a:r>
          </a:p>
          <a:p>
            <a:pPr indent="-225425">
              <a:defRPr/>
            </a:pPr>
            <a:r>
              <a:rPr lang="pt-BR" sz="2400" kern="0" dirty="0">
                <a:cs typeface="+mn-cs"/>
              </a:rPr>
              <a:t>altamente descentralizado: apenas os slots nos nós precisam estar sincronizados</a:t>
            </a:r>
          </a:p>
          <a:p>
            <a:pPr indent="-225425">
              <a:defRPr/>
            </a:pPr>
            <a:r>
              <a:rPr lang="pt-BR" sz="2400" kern="0" dirty="0">
                <a:cs typeface="+mn-cs"/>
              </a:rPr>
              <a:t>simples</a:t>
            </a:r>
          </a:p>
          <a:p>
            <a:pPr>
              <a:defRPr/>
            </a:pPr>
            <a:endParaRPr lang="pt-BR" sz="2400" kern="0" dirty="0">
              <a:latin typeface="Gill Sans MT" charset="0"/>
              <a:cs typeface="+mn-cs"/>
            </a:endParaRPr>
          </a:p>
        </p:txBody>
      </p:sp>
      <p:sp>
        <p:nvSpPr>
          <p:cNvPr id="67" name="Rectangle 4">
            <a:extLst>
              <a:ext uri="{FF2B5EF4-FFF2-40B4-BE49-F238E27FC236}">
                <a16:creationId xmlns:a16="http://schemas.microsoft.com/office/drawing/2014/main" id="{2C1441D0-D6C4-E649-93D0-1ECA14AFDA11}"/>
              </a:ext>
            </a:extLst>
          </p:cNvPr>
          <p:cNvSpPr txBox="1">
            <a:spLocks noChangeArrowheads="1"/>
          </p:cNvSpPr>
          <p:nvPr/>
        </p:nvSpPr>
        <p:spPr bwMode="auto">
          <a:xfrm>
            <a:off x="6149008" y="3631167"/>
            <a:ext cx="5579166" cy="27431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lnSpc>
                <a:spcPct val="90000"/>
              </a:lnSpc>
              <a:buFont typeface="Wingdings" charset="0"/>
              <a:buNone/>
              <a:defRPr/>
            </a:pPr>
            <a:r>
              <a:rPr lang="pt-BR" kern="0" dirty="0">
                <a:solidFill>
                  <a:srgbClr val="0000A8"/>
                </a:solidFill>
                <a:cs typeface="+mn-cs"/>
              </a:rPr>
              <a:t>Contras:</a:t>
            </a:r>
          </a:p>
          <a:p>
            <a:pPr indent="-225425">
              <a:lnSpc>
                <a:spcPct val="90000"/>
              </a:lnSpc>
              <a:defRPr/>
            </a:pPr>
            <a:r>
              <a:rPr lang="pt-BR" sz="2400" kern="0" dirty="0">
                <a:cs typeface="+mn-cs"/>
              </a:rPr>
              <a:t>colisões, desperdício de slots</a:t>
            </a:r>
          </a:p>
          <a:p>
            <a:pPr indent="-225425">
              <a:lnSpc>
                <a:spcPct val="90000"/>
              </a:lnSpc>
              <a:defRPr/>
            </a:pPr>
            <a:r>
              <a:rPr lang="pt-BR" sz="2400" kern="0" dirty="0">
                <a:cs typeface="+mn-cs"/>
              </a:rPr>
              <a:t>slots ociosos</a:t>
            </a:r>
          </a:p>
          <a:p>
            <a:pPr indent="-225425">
              <a:lnSpc>
                <a:spcPct val="90000"/>
              </a:lnSpc>
              <a:defRPr/>
            </a:pPr>
            <a:r>
              <a:rPr lang="pt-BR" sz="2400" kern="0" dirty="0">
                <a:cs typeface="+mn-cs"/>
              </a:rPr>
              <a:t>os nós podem ser capazes de detectar colisões em menos tempo do que o tempo necessário para transmitir  um pacote</a:t>
            </a:r>
          </a:p>
          <a:p>
            <a:pPr indent="-225425">
              <a:lnSpc>
                <a:spcPct val="90000"/>
              </a:lnSpc>
              <a:defRPr/>
            </a:pPr>
            <a:r>
              <a:rPr lang="pt-BR" sz="2400" kern="0" dirty="0">
                <a:cs typeface="+mn-cs"/>
              </a:rPr>
              <a:t>sincronismo de </a:t>
            </a:r>
            <a:r>
              <a:rPr lang="pt-BR" sz="2400" kern="0" dirty="0" err="1">
                <a:cs typeface="+mn-cs"/>
              </a:rPr>
              <a:t>clock</a:t>
            </a:r>
            <a:endParaRPr lang="pt-BR" sz="2400" kern="0" dirty="0">
              <a:cs typeface="+mn-cs"/>
            </a:endParaRPr>
          </a:p>
        </p:txBody>
      </p:sp>
      <p:grpSp>
        <p:nvGrpSpPr>
          <p:cNvPr id="69" name="Group 9">
            <a:extLst>
              <a:ext uri="{FF2B5EF4-FFF2-40B4-BE49-F238E27FC236}">
                <a16:creationId xmlns:a16="http://schemas.microsoft.com/office/drawing/2014/main" id="{21164FC9-FE4C-614D-972E-A00FCAE25C23}"/>
              </a:ext>
            </a:extLst>
          </p:cNvPr>
          <p:cNvGrpSpPr>
            <a:grpSpLocks/>
          </p:cNvGrpSpPr>
          <p:nvPr/>
        </p:nvGrpSpPr>
        <p:grpSpPr bwMode="auto">
          <a:xfrm>
            <a:off x="3258866" y="1417223"/>
            <a:ext cx="449263" cy="338137"/>
            <a:chOff x="1185" y="903"/>
            <a:chExt cx="283" cy="213"/>
          </a:xfrm>
        </p:grpSpPr>
        <p:sp>
          <p:nvSpPr>
            <p:cNvPr id="120" name="Rectangle 7">
              <a:extLst>
                <a:ext uri="{FF2B5EF4-FFF2-40B4-BE49-F238E27FC236}">
                  <a16:creationId xmlns:a16="http://schemas.microsoft.com/office/drawing/2014/main" id="{B6FB277F-EDE2-1049-9ABF-92D11D60607B}"/>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21" name="Text Box 8">
              <a:extLst>
                <a:ext uri="{FF2B5EF4-FFF2-40B4-BE49-F238E27FC236}">
                  <a16:creationId xmlns:a16="http://schemas.microsoft.com/office/drawing/2014/main" id="{C293767F-FCDF-8642-A612-4649CC7D059A}"/>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1</a:t>
              </a:r>
            </a:p>
          </p:txBody>
        </p:sp>
      </p:grpSp>
      <p:grpSp>
        <p:nvGrpSpPr>
          <p:cNvPr id="70" name="Group 10">
            <a:extLst>
              <a:ext uri="{FF2B5EF4-FFF2-40B4-BE49-F238E27FC236}">
                <a16:creationId xmlns:a16="http://schemas.microsoft.com/office/drawing/2014/main" id="{CD7A64E0-8DFE-1E45-8F86-C8EBCFF9F9DA}"/>
              </a:ext>
            </a:extLst>
          </p:cNvPr>
          <p:cNvGrpSpPr>
            <a:grpSpLocks/>
          </p:cNvGrpSpPr>
          <p:nvPr/>
        </p:nvGrpSpPr>
        <p:grpSpPr bwMode="auto">
          <a:xfrm>
            <a:off x="4239941" y="1420398"/>
            <a:ext cx="449263" cy="338137"/>
            <a:chOff x="1185" y="903"/>
            <a:chExt cx="283" cy="213"/>
          </a:xfrm>
        </p:grpSpPr>
        <p:sp>
          <p:nvSpPr>
            <p:cNvPr id="118" name="Rectangle 11">
              <a:extLst>
                <a:ext uri="{FF2B5EF4-FFF2-40B4-BE49-F238E27FC236}">
                  <a16:creationId xmlns:a16="http://schemas.microsoft.com/office/drawing/2014/main" id="{07CCF55F-4FAA-894C-888B-199900ED48E9}"/>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19" name="Text Box 12">
              <a:extLst>
                <a:ext uri="{FF2B5EF4-FFF2-40B4-BE49-F238E27FC236}">
                  <a16:creationId xmlns:a16="http://schemas.microsoft.com/office/drawing/2014/main" id="{6E547B66-C5F6-F343-A739-58397CBF0117}"/>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1</a:t>
              </a:r>
            </a:p>
          </p:txBody>
        </p:sp>
      </p:grpSp>
      <p:grpSp>
        <p:nvGrpSpPr>
          <p:cNvPr id="71" name="Group 13">
            <a:extLst>
              <a:ext uri="{FF2B5EF4-FFF2-40B4-BE49-F238E27FC236}">
                <a16:creationId xmlns:a16="http://schemas.microsoft.com/office/drawing/2014/main" id="{5E7B8AAA-4C6F-564D-BA83-59E54AD6FA2A}"/>
              </a:ext>
            </a:extLst>
          </p:cNvPr>
          <p:cNvGrpSpPr>
            <a:grpSpLocks/>
          </p:cNvGrpSpPr>
          <p:nvPr/>
        </p:nvGrpSpPr>
        <p:grpSpPr bwMode="auto">
          <a:xfrm>
            <a:off x="5776641" y="1421985"/>
            <a:ext cx="449263" cy="338137"/>
            <a:chOff x="1185" y="903"/>
            <a:chExt cx="283" cy="213"/>
          </a:xfrm>
        </p:grpSpPr>
        <p:sp>
          <p:nvSpPr>
            <p:cNvPr id="116" name="Rectangle 14">
              <a:extLst>
                <a:ext uri="{FF2B5EF4-FFF2-40B4-BE49-F238E27FC236}">
                  <a16:creationId xmlns:a16="http://schemas.microsoft.com/office/drawing/2014/main" id="{4646B359-A79E-F349-BF8A-9D2512A6292C}"/>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17" name="Text Box 15">
              <a:extLst>
                <a:ext uri="{FF2B5EF4-FFF2-40B4-BE49-F238E27FC236}">
                  <a16:creationId xmlns:a16="http://schemas.microsoft.com/office/drawing/2014/main" id="{6ECCB147-A652-0C45-8411-FDEFE8B769B8}"/>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1</a:t>
              </a:r>
            </a:p>
          </p:txBody>
        </p:sp>
      </p:grpSp>
      <p:grpSp>
        <p:nvGrpSpPr>
          <p:cNvPr id="72" name="Group 16">
            <a:extLst>
              <a:ext uri="{FF2B5EF4-FFF2-40B4-BE49-F238E27FC236}">
                <a16:creationId xmlns:a16="http://schemas.microsoft.com/office/drawing/2014/main" id="{034C0BC2-FAFB-954B-8184-7437ED6443FF}"/>
              </a:ext>
            </a:extLst>
          </p:cNvPr>
          <p:cNvGrpSpPr>
            <a:grpSpLocks/>
          </p:cNvGrpSpPr>
          <p:nvPr/>
        </p:nvGrpSpPr>
        <p:grpSpPr bwMode="auto">
          <a:xfrm>
            <a:off x="6792641" y="1417223"/>
            <a:ext cx="449263" cy="338137"/>
            <a:chOff x="1185" y="903"/>
            <a:chExt cx="283" cy="213"/>
          </a:xfrm>
        </p:grpSpPr>
        <p:sp>
          <p:nvSpPr>
            <p:cNvPr id="114" name="Rectangle 17">
              <a:extLst>
                <a:ext uri="{FF2B5EF4-FFF2-40B4-BE49-F238E27FC236}">
                  <a16:creationId xmlns:a16="http://schemas.microsoft.com/office/drawing/2014/main" id="{B5E231FA-D60E-3344-A54A-AE1CCAC2787E}"/>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15" name="Text Box 18">
              <a:extLst>
                <a:ext uri="{FF2B5EF4-FFF2-40B4-BE49-F238E27FC236}">
                  <a16:creationId xmlns:a16="http://schemas.microsoft.com/office/drawing/2014/main" id="{C4C08E10-907C-DD42-A551-372531B73DDF}"/>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1</a:t>
              </a:r>
            </a:p>
          </p:txBody>
        </p:sp>
      </p:grpSp>
      <p:grpSp>
        <p:nvGrpSpPr>
          <p:cNvPr id="73" name="Group 24">
            <a:extLst>
              <a:ext uri="{FF2B5EF4-FFF2-40B4-BE49-F238E27FC236}">
                <a16:creationId xmlns:a16="http://schemas.microsoft.com/office/drawing/2014/main" id="{647D2F6D-CE64-8B4B-B615-A2D4A4BABDA1}"/>
              </a:ext>
            </a:extLst>
          </p:cNvPr>
          <p:cNvGrpSpPr>
            <a:grpSpLocks/>
          </p:cNvGrpSpPr>
          <p:nvPr/>
        </p:nvGrpSpPr>
        <p:grpSpPr bwMode="auto">
          <a:xfrm>
            <a:off x="3260453" y="1934748"/>
            <a:ext cx="449263" cy="338137"/>
            <a:chOff x="4584" y="1229"/>
            <a:chExt cx="283" cy="213"/>
          </a:xfrm>
        </p:grpSpPr>
        <p:sp>
          <p:nvSpPr>
            <p:cNvPr id="112" name="Rectangle 20">
              <a:extLst>
                <a:ext uri="{FF2B5EF4-FFF2-40B4-BE49-F238E27FC236}">
                  <a16:creationId xmlns:a16="http://schemas.microsoft.com/office/drawing/2014/main" id="{40A791FB-0B4E-E54D-A7B1-9F64A6BAE3D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13" name="Text Box 21">
              <a:extLst>
                <a:ext uri="{FF2B5EF4-FFF2-40B4-BE49-F238E27FC236}">
                  <a16:creationId xmlns:a16="http://schemas.microsoft.com/office/drawing/2014/main" id="{B1F1A4C1-13C1-264C-B2A5-E57D85AD56EF}"/>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2</a:t>
              </a:r>
            </a:p>
          </p:txBody>
        </p:sp>
      </p:grpSp>
      <p:grpSp>
        <p:nvGrpSpPr>
          <p:cNvPr id="74" name="Group 31">
            <a:extLst>
              <a:ext uri="{FF2B5EF4-FFF2-40B4-BE49-F238E27FC236}">
                <a16:creationId xmlns:a16="http://schemas.microsoft.com/office/drawing/2014/main" id="{A513746B-2BA9-7842-A3F9-4C806D4C430D}"/>
              </a:ext>
            </a:extLst>
          </p:cNvPr>
          <p:cNvGrpSpPr>
            <a:grpSpLocks/>
          </p:cNvGrpSpPr>
          <p:nvPr/>
        </p:nvGrpSpPr>
        <p:grpSpPr bwMode="auto">
          <a:xfrm>
            <a:off x="3262041" y="2444335"/>
            <a:ext cx="449263" cy="338137"/>
            <a:chOff x="4827" y="1591"/>
            <a:chExt cx="283" cy="213"/>
          </a:xfrm>
        </p:grpSpPr>
        <p:sp>
          <p:nvSpPr>
            <p:cNvPr id="110" name="Rectangle 22">
              <a:extLst>
                <a:ext uri="{FF2B5EF4-FFF2-40B4-BE49-F238E27FC236}">
                  <a16:creationId xmlns:a16="http://schemas.microsoft.com/office/drawing/2014/main" id="{D2113151-CB73-5B4D-B726-093BB119A4B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11" name="Text Box 23">
              <a:extLst>
                <a:ext uri="{FF2B5EF4-FFF2-40B4-BE49-F238E27FC236}">
                  <a16:creationId xmlns:a16="http://schemas.microsoft.com/office/drawing/2014/main" id="{F159D2A5-6D5C-0349-BF63-4ECC249F372F}"/>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3</a:t>
              </a:r>
            </a:p>
          </p:txBody>
        </p:sp>
      </p:grpSp>
      <p:grpSp>
        <p:nvGrpSpPr>
          <p:cNvPr id="75" name="Group 25">
            <a:extLst>
              <a:ext uri="{FF2B5EF4-FFF2-40B4-BE49-F238E27FC236}">
                <a16:creationId xmlns:a16="http://schemas.microsoft.com/office/drawing/2014/main" id="{94B00C29-0193-D349-BFB1-CF44B881490C}"/>
              </a:ext>
            </a:extLst>
          </p:cNvPr>
          <p:cNvGrpSpPr>
            <a:grpSpLocks/>
          </p:cNvGrpSpPr>
          <p:nvPr/>
        </p:nvGrpSpPr>
        <p:grpSpPr bwMode="auto">
          <a:xfrm>
            <a:off x="4249466" y="1936335"/>
            <a:ext cx="449263" cy="338137"/>
            <a:chOff x="4584" y="1229"/>
            <a:chExt cx="283" cy="213"/>
          </a:xfrm>
        </p:grpSpPr>
        <p:sp>
          <p:nvSpPr>
            <p:cNvPr id="108" name="Rectangle 26">
              <a:extLst>
                <a:ext uri="{FF2B5EF4-FFF2-40B4-BE49-F238E27FC236}">
                  <a16:creationId xmlns:a16="http://schemas.microsoft.com/office/drawing/2014/main" id="{8A1DD3D1-8785-3040-A4F2-5147DB8857B0}"/>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09" name="Text Box 27">
              <a:extLst>
                <a:ext uri="{FF2B5EF4-FFF2-40B4-BE49-F238E27FC236}">
                  <a16:creationId xmlns:a16="http://schemas.microsoft.com/office/drawing/2014/main" id="{09BBF762-4792-7643-BA15-B59BC2E2DC28}"/>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2</a:t>
              </a:r>
            </a:p>
          </p:txBody>
        </p:sp>
      </p:grpSp>
      <p:grpSp>
        <p:nvGrpSpPr>
          <p:cNvPr id="76" name="Group 28">
            <a:extLst>
              <a:ext uri="{FF2B5EF4-FFF2-40B4-BE49-F238E27FC236}">
                <a16:creationId xmlns:a16="http://schemas.microsoft.com/office/drawing/2014/main" id="{E38A06E9-F095-D04D-91F9-81DAFE4FE972}"/>
              </a:ext>
            </a:extLst>
          </p:cNvPr>
          <p:cNvGrpSpPr>
            <a:grpSpLocks/>
          </p:cNvGrpSpPr>
          <p:nvPr/>
        </p:nvGrpSpPr>
        <p:grpSpPr bwMode="auto">
          <a:xfrm>
            <a:off x="4766991" y="1937923"/>
            <a:ext cx="449263" cy="338137"/>
            <a:chOff x="4584" y="1229"/>
            <a:chExt cx="283" cy="213"/>
          </a:xfrm>
        </p:grpSpPr>
        <p:sp>
          <p:nvSpPr>
            <p:cNvPr id="106" name="Rectangle 29">
              <a:extLst>
                <a:ext uri="{FF2B5EF4-FFF2-40B4-BE49-F238E27FC236}">
                  <a16:creationId xmlns:a16="http://schemas.microsoft.com/office/drawing/2014/main" id="{0987B743-D2A1-9D4F-A662-FFB579A9195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07" name="Text Box 30">
              <a:extLst>
                <a:ext uri="{FF2B5EF4-FFF2-40B4-BE49-F238E27FC236}">
                  <a16:creationId xmlns:a16="http://schemas.microsoft.com/office/drawing/2014/main" id="{89D7FAA9-9F94-0C4F-B4C3-025342E3FD4A}"/>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2</a:t>
              </a:r>
            </a:p>
          </p:txBody>
        </p:sp>
      </p:grpSp>
      <p:grpSp>
        <p:nvGrpSpPr>
          <p:cNvPr id="77" name="Group 32">
            <a:extLst>
              <a:ext uri="{FF2B5EF4-FFF2-40B4-BE49-F238E27FC236}">
                <a16:creationId xmlns:a16="http://schemas.microsoft.com/office/drawing/2014/main" id="{DEC4F61B-7F47-6D40-A1E6-9647D3850BE9}"/>
              </a:ext>
            </a:extLst>
          </p:cNvPr>
          <p:cNvGrpSpPr>
            <a:grpSpLocks/>
          </p:cNvGrpSpPr>
          <p:nvPr/>
        </p:nvGrpSpPr>
        <p:grpSpPr bwMode="auto">
          <a:xfrm>
            <a:off x="5778228" y="2445922"/>
            <a:ext cx="449263" cy="338137"/>
            <a:chOff x="4827" y="1591"/>
            <a:chExt cx="283" cy="213"/>
          </a:xfrm>
        </p:grpSpPr>
        <p:sp>
          <p:nvSpPr>
            <p:cNvPr id="104" name="Rectangle 33">
              <a:extLst>
                <a:ext uri="{FF2B5EF4-FFF2-40B4-BE49-F238E27FC236}">
                  <a16:creationId xmlns:a16="http://schemas.microsoft.com/office/drawing/2014/main" id="{78D56CA1-57DA-D349-81DF-1FE3F45AA458}"/>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05" name="Text Box 34">
              <a:extLst>
                <a:ext uri="{FF2B5EF4-FFF2-40B4-BE49-F238E27FC236}">
                  <a16:creationId xmlns:a16="http://schemas.microsoft.com/office/drawing/2014/main" id="{90B9F9DD-82FB-9540-93E1-DE1323F00CFB}"/>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3</a:t>
              </a:r>
            </a:p>
          </p:txBody>
        </p:sp>
      </p:grpSp>
      <p:grpSp>
        <p:nvGrpSpPr>
          <p:cNvPr id="78" name="Group 35">
            <a:extLst>
              <a:ext uri="{FF2B5EF4-FFF2-40B4-BE49-F238E27FC236}">
                <a16:creationId xmlns:a16="http://schemas.microsoft.com/office/drawing/2014/main" id="{9515035B-221C-F640-AD70-3EDAE35D9A46}"/>
              </a:ext>
            </a:extLst>
          </p:cNvPr>
          <p:cNvGrpSpPr>
            <a:grpSpLocks/>
          </p:cNvGrpSpPr>
          <p:nvPr/>
        </p:nvGrpSpPr>
        <p:grpSpPr bwMode="auto">
          <a:xfrm>
            <a:off x="7289528" y="2447510"/>
            <a:ext cx="449263" cy="338137"/>
            <a:chOff x="4827" y="1591"/>
            <a:chExt cx="283" cy="213"/>
          </a:xfrm>
        </p:grpSpPr>
        <p:sp>
          <p:nvSpPr>
            <p:cNvPr id="102" name="Rectangle 36">
              <a:extLst>
                <a:ext uri="{FF2B5EF4-FFF2-40B4-BE49-F238E27FC236}">
                  <a16:creationId xmlns:a16="http://schemas.microsoft.com/office/drawing/2014/main" id="{011AA78D-6081-1E4C-B13C-ABA03976C8D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sp>
          <p:nvSpPr>
            <p:cNvPr id="103" name="Text Box 37">
              <a:extLst>
                <a:ext uri="{FF2B5EF4-FFF2-40B4-BE49-F238E27FC236}">
                  <a16:creationId xmlns:a16="http://schemas.microsoft.com/office/drawing/2014/main" id="{E9D6FFEE-F33E-FF42-9FA7-54026C2FB7A3}"/>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a:ln>
                    <a:noFill/>
                  </a:ln>
                  <a:solidFill>
                    <a:srgbClr val="000000"/>
                  </a:solidFill>
                  <a:effectLst/>
                  <a:uLnTx/>
                  <a:uFillTx/>
                  <a:latin typeface="+mn-lt"/>
                  <a:ea typeface="ＭＳ Ｐゴシック" charset="0"/>
                </a:rPr>
                <a:t>3</a:t>
              </a:r>
            </a:p>
          </p:txBody>
        </p:sp>
      </p:grpSp>
      <p:sp>
        <p:nvSpPr>
          <p:cNvPr id="79" name="Text Box 38">
            <a:extLst>
              <a:ext uri="{FF2B5EF4-FFF2-40B4-BE49-F238E27FC236}">
                <a16:creationId xmlns:a16="http://schemas.microsoft.com/office/drawing/2014/main" id="{BC3667BC-568F-5D45-AA96-AD633C981E1C}"/>
              </a:ext>
            </a:extLst>
          </p:cNvPr>
          <p:cNvSpPr txBox="1">
            <a:spLocks noChangeArrowheads="1"/>
          </p:cNvSpPr>
          <p:nvPr/>
        </p:nvSpPr>
        <p:spPr bwMode="auto">
          <a:xfrm>
            <a:off x="2411141" y="1452148"/>
            <a:ext cx="551754"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mn-lt"/>
                <a:ea typeface="ＭＳ Ｐゴシック" charset="0"/>
              </a:rPr>
              <a:t>nó 1</a:t>
            </a:r>
          </a:p>
        </p:txBody>
      </p:sp>
      <p:sp>
        <p:nvSpPr>
          <p:cNvPr id="80" name="Text Box 39">
            <a:extLst>
              <a:ext uri="{FF2B5EF4-FFF2-40B4-BE49-F238E27FC236}">
                <a16:creationId xmlns:a16="http://schemas.microsoft.com/office/drawing/2014/main" id="{54EFAF25-FCFE-594D-BB9A-4C06F0108FB9}"/>
              </a:ext>
            </a:extLst>
          </p:cNvPr>
          <p:cNvSpPr txBox="1">
            <a:spLocks noChangeArrowheads="1"/>
          </p:cNvSpPr>
          <p:nvPr/>
        </p:nvSpPr>
        <p:spPr bwMode="auto">
          <a:xfrm>
            <a:off x="2393678" y="1966498"/>
            <a:ext cx="551754"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mn-lt"/>
                <a:ea typeface="ＭＳ Ｐゴシック" charset="0"/>
              </a:rPr>
              <a:t>nó 2</a:t>
            </a:r>
          </a:p>
        </p:txBody>
      </p:sp>
      <p:sp>
        <p:nvSpPr>
          <p:cNvPr id="81" name="Text Box 40">
            <a:extLst>
              <a:ext uri="{FF2B5EF4-FFF2-40B4-BE49-F238E27FC236}">
                <a16:creationId xmlns:a16="http://schemas.microsoft.com/office/drawing/2014/main" id="{047D14B7-CD88-0D4A-AD77-5823FBA991D4}"/>
              </a:ext>
            </a:extLst>
          </p:cNvPr>
          <p:cNvSpPr txBox="1">
            <a:spLocks noChangeArrowheads="1"/>
          </p:cNvSpPr>
          <p:nvPr/>
        </p:nvSpPr>
        <p:spPr bwMode="auto">
          <a:xfrm>
            <a:off x="2439716" y="2469735"/>
            <a:ext cx="551754"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mn-lt"/>
                <a:ea typeface="ＭＳ Ｐゴシック" charset="0"/>
              </a:rPr>
              <a:t>nó 3</a:t>
            </a:r>
          </a:p>
        </p:txBody>
      </p:sp>
      <p:sp>
        <p:nvSpPr>
          <p:cNvPr id="82" name="Line 41">
            <a:extLst>
              <a:ext uri="{FF2B5EF4-FFF2-40B4-BE49-F238E27FC236}">
                <a16:creationId xmlns:a16="http://schemas.microsoft.com/office/drawing/2014/main" id="{EF48CFD5-90F6-EF43-A053-5A2BD2F09AEF}"/>
              </a:ext>
            </a:extLst>
          </p:cNvPr>
          <p:cNvSpPr>
            <a:spLocks noChangeShapeType="1"/>
          </p:cNvSpPr>
          <p:nvPr/>
        </p:nvSpPr>
        <p:spPr bwMode="auto">
          <a:xfrm>
            <a:off x="3236641" y="2977735"/>
            <a:ext cx="52101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83" name="Line 42">
            <a:extLst>
              <a:ext uri="{FF2B5EF4-FFF2-40B4-BE49-F238E27FC236}">
                <a16:creationId xmlns:a16="http://schemas.microsoft.com/office/drawing/2014/main" id="{000967D4-6D82-3C45-A172-150191F96BEF}"/>
              </a:ext>
            </a:extLst>
          </p:cNvPr>
          <p:cNvSpPr>
            <a:spLocks noChangeShapeType="1"/>
          </p:cNvSpPr>
          <p:nvPr/>
        </p:nvSpPr>
        <p:spPr bwMode="auto">
          <a:xfrm>
            <a:off x="3239816"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84" name="Line 43">
            <a:extLst>
              <a:ext uri="{FF2B5EF4-FFF2-40B4-BE49-F238E27FC236}">
                <a16:creationId xmlns:a16="http://schemas.microsoft.com/office/drawing/2014/main" id="{F238DB4A-BE5F-9743-9947-04D5215C95E1}"/>
              </a:ext>
            </a:extLst>
          </p:cNvPr>
          <p:cNvSpPr>
            <a:spLocks noChangeShapeType="1"/>
          </p:cNvSpPr>
          <p:nvPr/>
        </p:nvSpPr>
        <p:spPr bwMode="auto">
          <a:xfrm>
            <a:off x="37398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85" name="Line 44">
            <a:extLst>
              <a:ext uri="{FF2B5EF4-FFF2-40B4-BE49-F238E27FC236}">
                <a16:creationId xmlns:a16="http://schemas.microsoft.com/office/drawing/2014/main" id="{C6957062-2774-324C-BCB0-B11EB113A305}"/>
              </a:ext>
            </a:extLst>
          </p:cNvPr>
          <p:cNvSpPr>
            <a:spLocks noChangeShapeType="1"/>
          </p:cNvSpPr>
          <p:nvPr/>
        </p:nvSpPr>
        <p:spPr bwMode="auto">
          <a:xfrm>
            <a:off x="4243116"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86" name="Line 45">
            <a:extLst>
              <a:ext uri="{FF2B5EF4-FFF2-40B4-BE49-F238E27FC236}">
                <a16:creationId xmlns:a16="http://schemas.microsoft.com/office/drawing/2014/main" id="{242EDB35-EDA5-084B-9AA4-62A7C146A416}"/>
              </a:ext>
            </a:extLst>
          </p:cNvPr>
          <p:cNvSpPr>
            <a:spLocks noChangeShapeType="1"/>
          </p:cNvSpPr>
          <p:nvPr/>
        </p:nvSpPr>
        <p:spPr bwMode="auto">
          <a:xfrm>
            <a:off x="474952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87" name="Line 46">
            <a:extLst>
              <a:ext uri="{FF2B5EF4-FFF2-40B4-BE49-F238E27FC236}">
                <a16:creationId xmlns:a16="http://schemas.microsoft.com/office/drawing/2014/main" id="{E0FAA97E-3CAE-F145-BE6E-2931C7A409F0}"/>
              </a:ext>
            </a:extLst>
          </p:cNvPr>
          <p:cNvSpPr>
            <a:spLocks noChangeShapeType="1"/>
          </p:cNvSpPr>
          <p:nvPr/>
        </p:nvSpPr>
        <p:spPr bwMode="auto">
          <a:xfrm>
            <a:off x="525435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88" name="Line 47">
            <a:extLst>
              <a:ext uri="{FF2B5EF4-FFF2-40B4-BE49-F238E27FC236}">
                <a16:creationId xmlns:a16="http://schemas.microsoft.com/office/drawing/2014/main" id="{9EAB79C7-5AED-CD47-BF01-F04C67454D83}"/>
              </a:ext>
            </a:extLst>
          </p:cNvPr>
          <p:cNvSpPr>
            <a:spLocks noChangeShapeType="1"/>
          </p:cNvSpPr>
          <p:nvPr/>
        </p:nvSpPr>
        <p:spPr bwMode="auto">
          <a:xfrm>
            <a:off x="5762353"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89" name="Line 48">
            <a:extLst>
              <a:ext uri="{FF2B5EF4-FFF2-40B4-BE49-F238E27FC236}">
                <a16:creationId xmlns:a16="http://schemas.microsoft.com/office/drawing/2014/main" id="{ED1E52C2-A2DF-7244-888D-8BC965C7BF91}"/>
              </a:ext>
            </a:extLst>
          </p:cNvPr>
          <p:cNvSpPr>
            <a:spLocks noChangeShapeType="1"/>
          </p:cNvSpPr>
          <p:nvPr/>
        </p:nvSpPr>
        <p:spPr bwMode="auto">
          <a:xfrm>
            <a:off x="62671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90" name="Line 49">
            <a:extLst>
              <a:ext uri="{FF2B5EF4-FFF2-40B4-BE49-F238E27FC236}">
                <a16:creationId xmlns:a16="http://schemas.microsoft.com/office/drawing/2014/main" id="{0337F98B-B062-E149-AA28-4B72BC8AD653}"/>
              </a:ext>
            </a:extLst>
          </p:cNvPr>
          <p:cNvSpPr>
            <a:spLocks noChangeShapeType="1"/>
          </p:cNvSpPr>
          <p:nvPr/>
        </p:nvSpPr>
        <p:spPr bwMode="auto">
          <a:xfrm>
            <a:off x="677200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91" name="Line 50">
            <a:extLst>
              <a:ext uri="{FF2B5EF4-FFF2-40B4-BE49-F238E27FC236}">
                <a16:creationId xmlns:a16="http://schemas.microsoft.com/office/drawing/2014/main" id="{A8A55C4A-1AC8-E64D-A11D-781712E97BA7}"/>
              </a:ext>
            </a:extLst>
          </p:cNvPr>
          <p:cNvSpPr>
            <a:spLocks noChangeShapeType="1"/>
          </p:cNvSpPr>
          <p:nvPr/>
        </p:nvSpPr>
        <p:spPr bwMode="auto">
          <a:xfrm>
            <a:off x="7280003" y="287137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92" name="Line 51">
            <a:extLst>
              <a:ext uri="{FF2B5EF4-FFF2-40B4-BE49-F238E27FC236}">
                <a16:creationId xmlns:a16="http://schemas.microsoft.com/office/drawing/2014/main" id="{68413A17-8D6D-6F4A-9006-440A683FDCD3}"/>
              </a:ext>
            </a:extLst>
          </p:cNvPr>
          <p:cNvSpPr>
            <a:spLocks noChangeShapeType="1"/>
          </p:cNvSpPr>
          <p:nvPr/>
        </p:nvSpPr>
        <p:spPr bwMode="auto">
          <a:xfrm>
            <a:off x="7768953" y="286819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i="0" u="none" strike="noStrike" kern="0" cap="none" spc="0" normalizeH="0" baseline="0">
              <a:ln>
                <a:noFill/>
              </a:ln>
              <a:solidFill>
                <a:srgbClr val="0000A8"/>
              </a:solidFill>
              <a:effectLst/>
              <a:uLnTx/>
              <a:uFillTx/>
              <a:ea typeface="ＭＳ Ｐゴシック" charset="0"/>
            </a:endParaRPr>
          </a:p>
        </p:txBody>
      </p:sp>
      <p:sp>
        <p:nvSpPr>
          <p:cNvPr id="93" name="Text Box 54">
            <a:extLst>
              <a:ext uri="{FF2B5EF4-FFF2-40B4-BE49-F238E27FC236}">
                <a16:creationId xmlns:a16="http://schemas.microsoft.com/office/drawing/2014/main" id="{EFB9B6C9-55C7-9543-BEDB-3C9A6C2B175D}"/>
              </a:ext>
            </a:extLst>
          </p:cNvPr>
          <p:cNvSpPr txBox="1">
            <a:spLocks noChangeArrowheads="1"/>
          </p:cNvSpPr>
          <p:nvPr/>
        </p:nvSpPr>
        <p:spPr bwMode="auto">
          <a:xfrm>
            <a:off x="330172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000" i="0" u="none" strike="noStrike" kern="0" cap="none" spc="0" normalizeH="0" baseline="0">
                <a:ln>
                  <a:noFill/>
                </a:ln>
                <a:solidFill>
                  <a:srgbClr val="0000A8"/>
                </a:solidFill>
                <a:effectLst/>
                <a:uLnTx/>
                <a:uFillTx/>
                <a:latin typeface="+mn-lt"/>
                <a:ea typeface="ＭＳ Ｐゴシック" charset="0"/>
              </a:rPr>
              <a:t>C</a:t>
            </a:r>
          </a:p>
        </p:txBody>
      </p:sp>
      <p:sp>
        <p:nvSpPr>
          <p:cNvPr id="94" name="Text Box 55">
            <a:extLst>
              <a:ext uri="{FF2B5EF4-FFF2-40B4-BE49-F238E27FC236}">
                <a16:creationId xmlns:a16="http://schemas.microsoft.com/office/drawing/2014/main" id="{A8BF3599-17CC-C54D-A1F4-204FFCEF53B4}"/>
              </a:ext>
            </a:extLst>
          </p:cNvPr>
          <p:cNvSpPr txBox="1">
            <a:spLocks noChangeArrowheads="1"/>
          </p:cNvSpPr>
          <p:nvPr/>
        </p:nvSpPr>
        <p:spPr bwMode="auto">
          <a:xfrm>
            <a:off x="4320903"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000" i="0" u="none" strike="noStrike" kern="0" cap="none" spc="0" normalizeH="0" baseline="0">
                <a:ln>
                  <a:noFill/>
                </a:ln>
                <a:solidFill>
                  <a:srgbClr val="0000A8"/>
                </a:solidFill>
                <a:effectLst/>
                <a:uLnTx/>
                <a:uFillTx/>
                <a:latin typeface="+mn-lt"/>
                <a:ea typeface="ＭＳ Ｐゴシック" charset="0"/>
              </a:rPr>
              <a:t>C</a:t>
            </a:r>
          </a:p>
        </p:txBody>
      </p:sp>
      <p:sp>
        <p:nvSpPr>
          <p:cNvPr id="95" name="Text Box 56">
            <a:extLst>
              <a:ext uri="{FF2B5EF4-FFF2-40B4-BE49-F238E27FC236}">
                <a16:creationId xmlns:a16="http://schemas.microsoft.com/office/drawing/2014/main" id="{016A40F4-F886-714E-966E-BFDE0F62F876}"/>
              </a:ext>
            </a:extLst>
          </p:cNvPr>
          <p:cNvSpPr txBox="1">
            <a:spLocks noChangeArrowheads="1"/>
          </p:cNvSpPr>
          <p:nvPr/>
        </p:nvSpPr>
        <p:spPr bwMode="auto">
          <a:xfrm>
            <a:off x="583537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000" i="0" u="none" strike="noStrike" kern="0" cap="none" spc="0" normalizeH="0" baseline="0">
                <a:ln>
                  <a:noFill/>
                </a:ln>
                <a:solidFill>
                  <a:srgbClr val="0000A8"/>
                </a:solidFill>
                <a:effectLst/>
                <a:uLnTx/>
                <a:uFillTx/>
                <a:latin typeface="+mn-lt"/>
                <a:ea typeface="ＭＳ Ｐゴシック" charset="0"/>
              </a:rPr>
              <a:t>C</a:t>
            </a:r>
          </a:p>
        </p:txBody>
      </p:sp>
      <p:sp>
        <p:nvSpPr>
          <p:cNvPr id="96" name="Text Box 58">
            <a:extLst>
              <a:ext uri="{FF2B5EF4-FFF2-40B4-BE49-F238E27FC236}">
                <a16:creationId xmlns:a16="http://schemas.microsoft.com/office/drawing/2014/main" id="{807DF3EC-AAB1-B04A-A023-C5893F6D2704}"/>
              </a:ext>
            </a:extLst>
          </p:cNvPr>
          <p:cNvSpPr txBox="1">
            <a:spLocks noChangeArrowheads="1"/>
          </p:cNvSpPr>
          <p:nvPr/>
        </p:nvSpPr>
        <p:spPr bwMode="auto">
          <a:xfrm>
            <a:off x="483525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000" i="0" u="none" strike="noStrike" kern="0" cap="none" spc="0" normalizeH="0" baseline="0">
                <a:ln>
                  <a:noFill/>
                </a:ln>
                <a:solidFill>
                  <a:srgbClr val="0000A8"/>
                </a:solidFill>
                <a:effectLst/>
                <a:uLnTx/>
                <a:uFillTx/>
                <a:latin typeface="+mn-lt"/>
                <a:ea typeface="ＭＳ Ｐゴシック" charset="0"/>
              </a:rPr>
              <a:t>S</a:t>
            </a:r>
          </a:p>
        </p:txBody>
      </p:sp>
      <p:sp>
        <p:nvSpPr>
          <p:cNvPr id="97" name="Text Box 59">
            <a:extLst>
              <a:ext uri="{FF2B5EF4-FFF2-40B4-BE49-F238E27FC236}">
                <a16:creationId xmlns:a16="http://schemas.microsoft.com/office/drawing/2014/main" id="{17BF9D31-70E0-5A45-BE2F-E528E8116837}"/>
              </a:ext>
            </a:extLst>
          </p:cNvPr>
          <p:cNvSpPr txBox="1">
            <a:spLocks noChangeArrowheads="1"/>
          </p:cNvSpPr>
          <p:nvPr/>
        </p:nvSpPr>
        <p:spPr bwMode="auto">
          <a:xfrm>
            <a:off x="683550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000" i="0" u="none" strike="noStrike" kern="0" cap="none" spc="0" normalizeH="0" baseline="0">
                <a:ln>
                  <a:noFill/>
                </a:ln>
                <a:solidFill>
                  <a:srgbClr val="0000A8"/>
                </a:solidFill>
                <a:effectLst/>
                <a:uLnTx/>
                <a:uFillTx/>
                <a:latin typeface="+mn-lt"/>
                <a:ea typeface="ＭＳ Ｐゴシック" charset="0"/>
              </a:rPr>
              <a:t>S</a:t>
            </a:r>
          </a:p>
        </p:txBody>
      </p:sp>
      <p:sp>
        <p:nvSpPr>
          <p:cNvPr id="98" name="Text Box 60">
            <a:extLst>
              <a:ext uri="{FF2B5EF4-FFF2-40B4-BE49-F238E27FC236}">
                <a16:creationId xmlns:a16="http://schemas.microsoft.com/office/drawing/2014/main" id="{FE3B7D2B-E773-5048-9CD2-02409182FB9F}"/>
              </a:ext>
            </a:extLst>
          </p:cNvPr>
          <p:cNvSpPr txBox="1">
            <a:spLocks noChangeArrowheads="1"/>
          </p:cNvSpPr>
          <p:nvPr/>
        </p:nvSpPr>
        <p:spPr bwMode="auto">
          <a:xfrm>
            <a:off x="7321278"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000" i="0" u="none" strike="noStrike" kern="0" cap="none" spc="0" normalizeH="0" baseline="0">
                <a:ln>
                  <a:noFill/>
                </a:ln>
                <a:solidFill>
                  <a:srgbClr val="0000A8"/>
                </a:solidFill>
                <a:effectLst/>
                <a:uLnTx/>
                <a:uFillTx/>
                <a:latin typeface="+mn-lt"/>
                <a:ea typeface="ＭＳ Ｐゴシック" charset="0"/>
              </a:rPr>
              <a:t>S</a:t>
            </a:r>
          </a:p>
        </p:txBody>
      </p:sp>
      <p:sp>
        <p:nvSpPr>
          <p:cNvPr id="99" name="Text Box 61">
            <a:extLst>
              <a:ext uri="{FF2B5EF4-FFF2-40B4-BE49-F238E27FC236}">
                <a16:creationId xmlns:a16="http://schemas.microsoft.com/office/drawing/2014/main" id="{67899F9D-5059-EB46-BE3E-E0710E91B7E7}"/>
              </a:ext>
            </a:extLst>
          </p:cNvPr>
          <p:cNvSpPr txBox="1">
            <a:spLocks noChangeArrowheads="1"/>
          </p:cNvSpPr>
          <p:nvPr/>
        </p:nvSpPr>
        <p:spPr bwMode="auto">
          <a:xfrm>
            <a:off x="3824016"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000" i="0" u="none" strike="noStrike" kern="0" cap="none" spc="0" normalizeH="0" baseline="0">
                <a:ln>
                  <a:noFill/>
                </a:ln>
                <a:solidFill>
                  <a:srgbClr val="0000A8"/>
                </a:solidFill>
                <a:effectLst/>
                <a:uLnTx/>
                <a:uFillTx/>
                <a:latin typeface="+mn-lt"/>
                <a:ea typeface="ＭＳ Ｐゴシック" charset="0"/>
              </a:rPr>
              <a:t>E</a:t>
            </a:r>
          </a:p>
        </p:txBody>
      </p:sp>
      <p:sp>
        <p:nvSpPr>
          <p:cNvPr id="100" name="Text Box 62">
            <a:extLst>
              <a:ext uri="{FF2B5EF4-FFF2-40B4-BE49-F238E27FC236}">
                <a16:creationId xmlns:a16="http://schemas.microsoft.com/office/drawing/2014/main" id="{0537C8B8-45B8-534A-B936-B66DF9D0E5CB}"/>
              </a:ext>
            </a:extLst>
          </p:cNvPr>
          <p:cNvSpPr txBox="1">
            <a:spLocks noChangeArrowheads="1"/>
          </p:cNvSpPr>
          <p:nvPr/>
        </p:nvSpPr>
        <p:spPr bwMode="auto">
          <a:xfrm>
            <a:off x="5340078"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000" i="0" u="none" strike="noStrike" kern="0" cap="none" spc="0" normalizeH="0" baseline="0">
                <a:ln>
                  <a:noFill/>
                </a:ln>
                <a:solidFill>
                  <a:srgbClr val="0000A8"/>
                </a:solidFill>
                <a:effectLst/>
                <a:uLnTx/>
                <a:uFillTx/>
                <a:latin typeface="+mn-lt"/>
                <a:ea typeface="ＭＳ Ｐゴシック" charset="0"/>
              </a:rPr>
              <a:t>E</a:t>
            </a:r>
          </a:p>
        </p:txBody>
      </p:sp>
      <p:sp>
        <p:nvSpPr>
          <p:cNvPr id="101" name="Text Box 63">
            <a:extLst>
              <a:ext uri="{FF2B5EF4-FFF2-40B4-BE49-F238E27FC236}">
                <a16:creationId xmlns:a16="http://schemas.microsoft.com/office/drawing/2014/main" id="{A95F6825-15C2-894C-A225-C35D931A8267}"/>
              </a:ext>
            </a:extLst>
          </p:cNvPr>
          <p:cNvSpPr txBox="1">
            <a:spLocks noChangeArrowheads="1"/>
          </p:cNvSpPr>
          <p:nvPr/>
        </p:nvSpPr>
        <p:spPr bwMode="auto">
          <a:xfrm>
            <a:off x="6340203"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000" i="0" u="none" strike="noStrike" kern="0" cap="none" spc="0" normalizeH="0" baseline="0">
                <a:ln>
                  <a:noFill/>
                </a:ln>
                <a:solidFill>
                  <a:srgbClr val="0000A8"/>
                </a:solidFill>
                <a:effectLst/>
                <a:uLnTx/>
                <a:uFillTx/>
                <a:latin typeface="+mn-lt"/>
                <a:ea typeface="ＭＳ Ｐゴシック" charset="0"/>
              </a:rPr>
              <a:t>E</a:t>
            </a:r>
          </a:p>
        </p:txBody>
      </p:sp>
      <p:sp>
        <p:nvSpPr>
          <p:cNvPr id="7" name="TextBox 6">
            <a:extLst>
              <a:ext uri="{FF2B5EF4-FFF2-40B4-BE49-F238E27FC236}">
                <a16:creationId xmlns:a16="http://schemas.microsoft.com/office/drawing/2014/main" id="{6F11076B-DA1C-6740-8643-B478EA3CF6E2}"/>
              </a:ext>
            </a:extLst>
          </p:cNvPr>
          <p:cNvSpPr txBox="1"/>
          <p:nvPr/>
        </p:nvSpPr>
        <p:spPr>
          <a:xfrm>
            <a:off x="8693431" y="1736034"/>
            <a:ext cx="1444626" cy="1200329"/>
          </a:xfrm>
          <a:prstGeom prst="rect">
            <a:avLst/>
          </a:prstGeom>
          <a:noFill/>
        </p:spPr>
        <p:txBody>
          <a:bodyPr wrap="none" rtlCol="0">
            <a:spAutoFit/>
          </a:bodyPr>
          <a:lstStyle/>
          <a:p>
            <a:r>
              <a:rPr lang="pt-BR" sz="2400" dirty="0">
                <a:solidFill>
                  <a:srgbClr val="0000A8"/>
                </a:solidFill>
              </a:rPr>
              <a:t>C</a:t>
            </a:r>
            <a:r>
              <a:rPr lang="pt-BR" sz="2400" dirty="0"/>
              <a:t>: colisão</a:t>
            </a:r>
          </a:p>
          <a:p>
            <a:r>
              <a:rPr lang="pt-BR" sz="2400" dirty="0">
                <a:solidFill>
                  <a:srgbClr val="0000A8"/>
                </a:solidFill>
              </a:rPr>
              <a:t>S</a:t>
            </a:r>
            <a:r>
              <a:rPr lang="pt-BR" sz="2400" dirty="0"/>
              <a:t>: sucesso</a:t>
            </a:r>
          </a:p>
          <a:p>
            <a:r>
              <a:rPr lang="pt-BR" sz="2400" dirty="0">
                <a:solidFill>
                  <a:srgbClr val="0000A8"/>
                </a:solidFill>
              </a:rPr>
              <a:t>E</a:t>
            </a:r>
            <a:r>
              <a:rPr lang="pt-BR" sz="2400" dirty="0"/>
              <a:t>: vazio</a:t>
            </a:r>
          </a:p>
        </p:txBody>
      </p:sp>
    </p:spTree>
    <p:extLst>
      <p:ext uri="{BB962C8B-B14F-4D97-AF65-F5344CB8AC3E}">
        <p14:creationId xmlns:p14="http://schemas.microsoft.com/office/powerpoint/2010/main" val="1645034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513571B-5A38-7249-BDB3-42189BDDBF13}"/>
              </a:ext>
            </a:extLst>
          </p:cNvPr>
          <p:cNvSpPr>
            <a:spLocks noGrp="1"/>
          </p:cNvSpPr>
          <p:nvPr>
            <p:ph idx="1"/>
          </p:nvPr>
        </p:nvSpPr>
        <p:spPr>
          <a:xfrm>
            <a:off x="824948" y="1697523"/>
            <a:ext cx="10515600" cy="4743034"/>
          </a:xfrm>
        </p:spPr>
        <p:txBody>
          <a:bodyPr>
            <a:normAutofit lnSpcReduction="10000"/>
          </a:bodyPr>
          <a:lstStyle/>
          <a:p>
            <a:pPr marL="130175" indent="0">
              <a:buNone/>
            </a:pPr>
            <a:r>
              <a:rPr lang="pt-BR" sz="3200" dirty="0">
                <a:solidFill>
                  <a:srgbClr val="C00000"/>
                </a:solidFill>
              </a:rPr>
              <a:t>eficiência: </a:t>
            </a:r>
            <a:r>
              <a:rPr lang="pt-BR" dirty="0"/>
              <a:t>fração de longo prazo de slots bem-sucedidos (muitos nós, todos com muitos quadros para enviar)</a:t>
            </a:r>
          </a:p>
          <a:p>
            <a:pPr marL="457200" indent="-274638">
              <a:defRPr/>
            </a:pPr>
            <a:r>
              <a:rPr lang="pt-BR" i="1" dirty="0"/>
              <a:t>suposição:</a:t>
            </a:r>
            <a:r>
              <a:rPr lang="pt-BR" dirty="0"/>
              <a:t> </a:t>
            </a:r>
            <a:r>
              <a:rPr lang="pt-BR" i="1" dirty="0"/>
              <a:t>N</a:t>
            </a:r>
            <a:r>
              <a:rPr lang="pt-BR" dirty="0"/>
              <a:t> nós com muitos quadros para enviar, cada um transmite em um slot com probabilidade </a:t>
            </a:r>
            <a:r>
              <a:rPr lang="pt-BR" i="1" dirty="0"/>
              <a:t>p</a:t>
            </a:r>
          </a:p>
          <a:p>
            <a:pPr marL="800100" lvl="1" indent="-274638">
              <a:defRPr/>
            </a:pPr>
            <a:r>
              <a:rPr lang="pt-BR" sz="2600" dirty="0"/>
              <a:t>probabilidade que um determinado nó tenha sucesso em um slot  = </a:t>
            </a:r>
            <a:r>
              <a:rPr lang="pt-BR" sz="2600" i="1" dirty="0"/>
              <a:t>p(1-p)</a:t>
            </a:r>
            <a:r>
              <a:rPr lang="pt-BR" sz="2600" b="1" i="1" baseline="30000" dirty="0"/>
              <a:t>N-1</a:t>
            </a:r>
          </a:p>
          <a:p>
            <a:pPr marL="800100" lvl="1" indent="-274638">
              <a:defRPr/>
            </a:pPr>
            <a:r>
              <a:rPr lang="pt-BR" sz="2600" dirty="0"/>
              <a:t>probabilidade de que </a:t>
            </a:r>
            <a:r>
              <a:rPr lang="pt-BR" sz="2600" i="1" dirty="0"/>
              <a:t>qualquer</a:t>
            </a:r>
            <a:r>
              <a:rPr lang="pt-BR" sz="2600" dirty="0"/>
              <a:t> nó tenha um sucesso = </a:t>
            </a:r>
            <a:r>
              <a:rPr lang="pt-BR" sz="2600" i="1" dirty="0"/>
              <a:t>Np(1-p)</a:t>
            </a:r>
            <a:r>
              <a:rPr lang="pt-BR" sz="2600" b="1" i="1" baseline="30000" dirty="0"/>
              <a:t>N-1</a:t>
            </a:r>
          </a:p>
          <a:p>
            <a:pPr marL="800100" lvl="1" indent="-274638">
              <a:defRPr/>
            </a:pPr>
            <a:r>
              <a:rPr lang="pt-BR" sz="2600" dirty="0"/>
              <a:t>eficiência máxima: encontre </a:t>
            </a:r>
            <a:r>
              <a:rPr lang="pt-BR" sz="2600" i="1" dirty="0"/>
              <a:t>p* </a:t>
            </a:r>
            <a:r>
              <a:rPr lang="pt-BR" sz="2600" dirty="0"/>
              <a:t>que maximiza  </a:t>
            </a:r>
            <a:r>
              <a:rPr lang="pt-BR" sz="2600" i="1" dirty="0"/>
              <a:t>Np(1-p)</a:t>
            </a:r>
            <a:r>
              <a:rPr lang="pt-BR" sz="2600" b="1" i="1" baseline="30000" dirty="0"/>
              <a:t>N-1</a:t>
            </a:r>
          </a:p>
          <a:p>
            <a:pPr marL="800100" lvl="1" indent="-274638">
              <a:defRPr/>
            </a:pPr>
            <a:r>
              <a:rPr lang="pt-BR" sz="2600" dirty="0"/>
              <a:t>para muitos nós, tomando o limite de </a:t>
            </a:r>
            <a:r>
              <a:rPr lang="pt-BR" sz="2600" i="1" dirty="0"/>
              <a:t>Np*(1-p*)</a:t>
            </a:r>
            <a:r>
              <a:rPr lang="pt-BR" sz="2600" b="1" i="1" baseline="30000" dirty="0"/>
              <a:t>N-1 </a:t>
            </a:r>
            <a:r>
              <a:rPr lang="pt-BR" sz="2600" dirty="0"/>
              <a:t>conforme </a:t>
            </a:r>
            <a:r>
              <a:rPr lang="pt-BR" sz="2600" i="1" dirty="0"/>
              <a:t>N</a:t>
            </a:r>
            <a:r>
              <a:rPr lang="pt-BR" sz="2600" dirty="0"/>
              <a:t> tende ao infinito, temos:</a:t>
            </a:r>
            <a:endParaRPr lang="pt-BR" dirty="0"/>
          </a:p>
          <a:p>
            <a:pPr>
              <a:buFont typeface="Wingdings" charset="0"/>
              <a:buNone/>
              <a:defRPr/>
            </a:pPr>
            <a:r>
              <a:rPr lang="pt-BR" dirty="0">
                <a:solidFill>
                  <a:srgbClr val="C00000"/>
                </a:solidFill>
              </a:rPr>
              <a:t>    </a:t>
            </a:r>
            <a:r>
              <a:rPr lang="pt-BR" i="1" dirty="0">
                <a:solidFill>
                  <a:srgbClr val="C00000"/>
                </a:solidFill>
              </a:rPr>
              <a:t>eficiência máxima = 1/e = .37</a:t>
            </a:r>
            <a:endParaRPr lang="pt-BR" b="1" i="1" baseline="30000" dirty="0">
              <a:solidFill>
                <a:srgbClr val="C00000"/>
              </a:solidFill>
            </a:endParaRPr>
          </a:p>
          <a:p>
            <a:pPr marL="457200" indent="-274638">
              <a:lnSpc>
                <a:spcPct val="85000"/>
              </a:lnSpc>
              <a:defRPr/>
            </a:pPr>
            <a:r>
              <a:rPr lang="pt-BR" i="1" dirty="0">
                <a:solidFill>
                  <a:srgbClr val="0000A8"/>
                </a:solidFill>
              </a:rPr>
              <a:t>na melhor hipótese:</a:t>
            </a:r>
            <a:r>
              <a:rPr lang="pt-BR" sz="2400" i="1" dirty="0">
                <a:solidFill>
                  <a:srgbClr val="0000A8"/>
                </a:solidFill>
              </a:rPr>
              <a:t> </a:t>
            </a:r>
            <a:r>
              <a:rPr lang="pt-BR" sz="2400" dirty="0"/>
              <a:t>canal usado para transmissões úteis 37% do tempo!</a:t>
            </a:r>
            <a:endParaRPr lang="pt-BR" dirty="0"/>
          </a:p>
          <a:p>
            <a:endParaRPr lang="pt-BR" dirty="0"/>
          </a:p>
          <a:p>
            <a:endParaRPr lang="pt-BR" dirty="0"/>
          </a:p>
        </p:txBody>
      </p:sp>
      <p:sp>
        <p:nvSpPr>
          <p:cNvPr id="6" name="Title 5">
            <a:extLst>
              <a:ext uri="{FF2B5EF4-FFF2-40B4-BE49-F238E27FC236}">
                <a16:creationId xmlns:a16="http://schemas.microsoft.com/office/drawing/2014/main" id="{A11A8D2D-09AD-0C49-9183-F486B93711AA}"/>
              </a:ext>
            </a:extLst>
          </p:cNvPr>
          <p:cNvSpPr>
            <a:spLocks noGrp="1"/>
          </p:cNvSpPr>
          <p:nvPr>
            <p:ph type="title"/>
          </p:nvPr>
        </p:nvSpPr>
        <p:spPr/>
        <p:txBody>
          <a:bodyPr/>
          <a:lstStyle/>
          <a:p>
            <a:r>
              <a:rPr lang="pt-BR"/>
              <a:t>Slotted ALOHA: eficiência</a:t>
            </a:r>
          </a:p>
        </p:txBody>
      </p:sp>
      <p:sp>
        <p:nvSpPr>
          <p:cNvPr id="5" name="Slide Number Placeholder 4">
            <a:extLst>
              <a:ext uri="{FF2B5EF4-FFF2-40B4-BE49-F238E27FC236}">
                <a16:creationId xmlns:a16="http://schemas.microsoft.com/office/drawing/2014/main" id="{66FC8BF5-34FB-B64D-8803-0F740A1B8790}"/>
              </a:ext>
            </a:extLst>
          </p:cNvPr>
          <p:cNvSpPr>
            <a:spLocks noGrp="1"/>
          </p:cNvSpPr>
          <p:nvPr>
            <p:ph type="sldNum" sz="quarter" idx="4"/>
          </p:nvPr>
        </p:nvSpPr>
        <p:spPr/>
        <p:txBody>
          <a:bodyPr/>
          <a:lstStyle/>
          <a:p>
            <a:r>
              <a:rPr lang="pt-BR"/>
              <a:t>Link Layer: 6-</a:t>
            </a:r>
            <a:fld id="{C4204591-24BD-A542-B9D5-F8D8A88D2FEE}" type="slidenum">
              <a:rPr lang="pt-BR" smtClean="0"/>
              <a:pPr/>
              <a:t>29</a:t>
            </a:fld>
            <a:endParaRPr lang="pt-BR"/>
          </a:p>
        </p:txBody>
      </p:sp>
      <p:pic>
        <p:nvPicPr>
          <p:cNvPr id="2" name="Picture 2" descr="A picture containing icon&#10;&#10;Description automatically generated">
            <a:extLst>
              <a:ext uri="{FF2B5EF4-FFF2-40B4-BE49-F238E27FC236}">
                <a16:creationId xmlns:a16="http://schemas.microsoft.com/office/drawing/2014/main" id="{CB3E41BE-121A-89D6-B5A1-CA1D6897B3CA}"/>
              </a:ext>
            </a:extLst>
          </p:cNvPr>
          <p:cNvPicPr>
            <a:picLocks noChangeAspect="1"/>
          </p:cNvPicPr>
          <p:nvPr/>
        </p:nvPicPr>
        <p:blipFill>
          <a:blip r:embed="rId3"/>
          <a:stretch>
            <a:fillRect/>
          </a:stretch>
        </p:blipFill>
        <p:spPr>
          <a:xfrm>
            <a:off x="10778273" y="5062654"/>
            <a:ext cx="1639229" cy="1639229"/>
          </a:xfrm>
          <a:prstGeom prst="rect">
            <a:avLst/>
          </a:prstGeom>
        </p:spPr>
      </p:pic>
    </p:spTree>
    <p:extLst>
      <p:ext uri="{BB962C8B-B14F-4D97-AF65-F5344CB8AC3E}">
        <p14:creationId xmlns:p14="http://schemas.microsoft.com/office/powerpoint/2010/main" val="1552137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7">
                                            <p:txEl>
                                              <p:pRg st="2" end="2"/>
                                            </p:txEl>
                                          </p:spTgt>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7">
                                            <p:txEl>
                                              <p:pRg st="3" end="3"/>
                                            </p:txEl>
                                          </p:spTgt>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7">
                                            <p:txEl>
                                              <p:pRg st="5" end="5"/>
                                            </p:txEl>
                                          </p:spTgt>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7">
                                            <p:txEl>
                                              <p:pRg st="6" end="6"/>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7">
                                            <p:txEl>
                                              <p:pRg st="7" end="7"/>
                                            </p:txEl>
                                          </p:spTgt>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nodeType="afterEffect">
                                  <p:stCondLst>
                                    <p:cond delay="0"/>
                                  </p:stCondLst>
                                  <p:childTnLst>
                                    <p:set>
                                      <p:cBhvr>
                                        <p:cTn id="32"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pt-BR" altLang="en-US">
                <a:cs typeface="Calibri" panose="020F0502020204030204" pitchFamily="34" charset="0"/>
              </a:rPr>
              <a:t>Camada de enlace e LANs: nossos objetivos</a:t>
            </a:r>
            <a:endParaRPr lang="pt-BR"/>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fontScale="92500" lnSpcReduction="10000"/>
          </a:bodyPr>
          <a:lstStyle/>
          <a:p>
            <a:pPr marL="342900" indent="-212725">
              <a:buFont typeface="Wingdings" charset="2"/>
              <a:buChar char="§"/>
              <a:defRPr/>
            </a:pPr>
            <a:r>
              <a:rPr lang="pt-BR" sz="3200" dirty="0"/>
              <a:t>entender os princípios por trás dos serviços da camada de enlace:</a:t>
            </a:r>
          </a:p>
          <a:p>
            <a:pPr marL="688975" lvl="1" indent="-317500">
              <a:lnSpc>
                <a:spcPct val="100000"/>
              </a:lnSpc>
              <a:defRPr/>
            </a:pPr>
            <a:r>
              <a:rPr lang="pt-BR" sz="2800" dirty="0"/>
              <a:t>detecção e correção de erros</a:t>
            </a:r>
          </a:p>
          <a:p>
            <a:pPr marL="688975" lvl="1" indent="-317500">
              <a:lnSpc>
                <a:spcPct val="100000"/>
              </a:lnSpc>
              <a:defRPr/>
            </a:pPr>
            <a:r>
              <a:rPr lang="pt-BR" sz="2800" dirty="0"/>
              <a:t>compartilhar um canal de difusão (</a:t>
            </a:r>
            <a:r>
              <a:rPr lang="pt-BR" sz="2800" i="1" dirty="0"/>
              <a:t>broadcast</a:t>
            </a:r>
            <a:r>
              <a:rPr lang="pt-BR" sz="2800" dirty="0"/>
              <a:t>): acesso múltiplo</a:t>
            </a:r>
          </a:p>
          <a:p>
            <a:pPr marL="688975" lvl="1" indent="-317500">
              <a:lnSpc>
                <a:spcPct val="100000"/>
              </a:lnSpc>
              <a:defRPr/>
            </a:pPr>
            <a:r>
              <a:rPr lang="pt-BR" sz="2800" dirty="0"/>
              <a:t>endereçamento da camada de enlace</a:t>
            </a:r>
          </a:p>
          <a:p>
            <a:pPr marL="688975" lvl="1" indent="-317500">
              <a:lnSpc>
                <a:spcPct val="100000"/>
              </a:lnSpc>
              <a:defRPr/>
            </a:pPr>
            <a:r>
              <a:rPr lang="pt-BR" sz="2800" dirty="0"/>
              <a:t>redes locais: Ethernet, </a:t>
            </a:r>
            <a:r>
              <a:rPr lang="pt-BR" sz="2800" dirty="0" err="1"/>
              <a:t>VLANs</a:t>
            </a:r>
            <a:endParaRPr lang="pt-BR" sz="2800" dirty="0"/>
          </a:p>
          <a:p>
            <a:pPr marL="342900" indent="-212725">
              <a:buFont typeface="Wingdings" charset="2"/>
              <a:buChar char="§"/>
              <a:defRPr/>
            </a:pPr>
            <a:r>
              <a:rPr lang="pt-BR" sz="3200" dirty="0"/>
              <a:t>redes de </a:t>
            </a:r>
            <a:r>
              <a:rPr lang="pt-BR" sz="3200" i="1" dirty="0"/>
              <a:t>datacenter</a:t>
            </a:r>
          </a:p>
          <a:p>
            <a:pPr marL="130175" indent="0">
              <a:buNone/>
            </a:pPr>
            <a:endParaRPr lang="pt-BR"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304934" y="1602070"/>
            <a:ext cx="5584371" cy="4351338"/>
          </a:xfrm>
        </p:spPr>
        <p:txBody>
          <a:bodyPr>
            <a:normAutofit fontScale="92500" lnSpcReduction="10000"/>
          </a:bodyPr>
          <a:lstStyle/>
          <a:p>
            <a:pPr marL="407988" indent="-277813"/>
            <a:r>
              <a:rPr lang="pt-BR" sz="3200" dirty="0"/>
              <a:t>instanciação e implementação de várias tecnologias de camada de enlace</a:t>
            </a:r>
            <a:endParaRPr lang="pt-BR" sz="2800" dirty="0"/>
          </a:p>
        </p:txBody>
      </p:sp>
      <p:sp>
        <p:nvSpPr>
          <p:cNvPr id="8" name="Slide Number Placeholder 4">
            <a:extLst>
              <a:ext uri="{FF2B5EF4-FFF2-40B4-BE49-F238E27FC236}">
                <a16:creationId xmlns:a16="http://schemas.microsoft.com/office/drawing/2014/main" id="{0B01662C-0D2B-C547-B59B-BA568A5A2F00}"/>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3</a:t>
            </a:fld>
            <a:endParaRPr lang="pt-BR"/>
          </a:p>
        </p:txBody>
      </p:sp>
      <p:pic>
        <p:nvPicPr>
          <p:cNvPr id="5" name="Picture 4">
            <a:extLst>
              <a:ext uri="{FF2B5EF4-FFF2-40B4-BE49-F238E27FC236}">
                <a16:creationId xmlns:a16="http://schemas.microsoft.com/office/drawing/2014/main" id="{5EE41AD6-088E-6500-0C76-FF99AB957EF6}"/>
              </a:ext>
            </a:extLst>
          </p:cNvPr>
          <p:cNvPicPr>
            <a:picLocks noChangeAspect="1"/>
          </p:cNvPicPr>
          <p:nvPr/>
        </p:nvPicPr>
        <p:blipFill>
          <a:blip r:embed="rId3"/>
          <a:stretch>
            <a:fillRect/>
          </a:stretch>
        </p:blipFill>
        <p:spPr>
          <a:xfrm>
            <a:off x="6481426" y="3585887"/>
            <a:ext cx="3361460" cy="2149764"/>
          </a:xfrm>
          <a:prstGeom prst="rect">
            <a:avLst/>
          </a:prstGeom>
        </p:spPr>
      </p:pic>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dissolv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xEl>
                                              <p:pRg st="0" end="0"/>
                                            </p:txEl>
                                          </p:spTgt>
                                        </p:tgtEl>
                                        <p:attrNameLst>
                                          <p:attrName>style.visibility</p:attrName>
                                        </p:attrNameLst>
                                      </p:cBhvr>
                                      <p:to>
                                        <p:strVal val="visible"/>
                                      </p:to>
                                    </p:set>
                                    <p:animEffect transition="in" filter="dissolve">
                                      <p:cBhvr>
                                        <p:cTn id="29"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mn-lt"/>
              </a:rPr>
              <a:t>ALOHA puro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30</a:t>
            </a:fld>
            <a:endParaRPr lang="pt-BR" dirty="0"/>
          </a:p>
        </p:txBody>
      </p:sp>
      <p:sp>
        <p:nvSpPr>
          <p:cNvPr id="60" name="Rectangle 3">
            <a:extLst>
              <a:ext uri="{FF2B5EF4-FFF2-40B4-BE49-F238E27FC236}">
                <a16:creationId xmlns:a16="http://schemas.microsoft.com/office/drawing/2014/main" id="{756184F9-23FF-CD49-83C3-B99C5857535A}"/>
              </a:ext>
            </a:extLst>
          </p:cNvPr>
          <p:cNvSpPr txBox="1">
            <a:spLocks noChangeArrowheads="1"/>
          </p:cNvSpPr>
          <p:nvPr/>
        </p:nvSpPr>
        <p:spPr>
          <a:xfrm>
            <a:off x="891209" y="1435652"/>
            <a:ext cx="10518913" cy="2314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pt-BR" dirty="0" err="1"/>
              <a:t>Aloha</a:t>
            </a:r>
            <a:r>
              <a:rPr lang="pt-BR" dirty="0"/>
              <a:t> sem slots: mais simples, sem sincronização</a:t>
            </a:r>
          </a:p>
          <a:p>
            <a:pPr marL="747713" lvl="1" indent="-274638">
              <a:defRPr/>
            </a:pPr>
            <a:r>
              <a:rPr lang="pt-BR" sz="2800" dirty="0"/>
              <a:t>quando</a:t>
            </a:r>
            <a:r>
              <a:rPr lang="pt-BR" dirty="0"/>
              <a:t> primeiro quadro chega: transmite imediatamente </a:t>
            </a:r>
          </a:p>
          <a:p>
            <a:pPr marL="404813" indent="-274638">
              <a:defRPr/>
            </a:pPr>
            <a:r>
              <a:rPr lang="pt-BR" dirty="0"/>
              <a:t>probabilidade de colisão aumenta sem sincronização :</a:t>
            </a:r>
          </a:p>
          <a:p>
            <a:pPr lvl="1">
              <a:defRPr/>
            </a:pPr>
            <a:r>
              <a:rPr lang="pt-BR" sz="2800" dirty="0"/>
              <a:t>quadro enviado em t</a:t>
            </a:r>
            <a:r>
              <a:rPr lang="pt-BR" sz="2800" baseline="-25000" dirty="0"/>
              <a:t>0</a:t>
            </a:r>
            <a:r>
              <a:rPr lang="pt-BR" sz="2800" dirty="0"/>
              <a:t> colide com outros quadros enviados em [t</a:t>
            </a:r>
            <a:r>
              <a:rPr lang="pt-BR" sz="2800" baseline="-25000" dirty="0"/>
              <a:t>0</a:t>
            </a:r>
            <a:r>
              <a:rPr lang="pt-BR" sz="2800" dirty="0"/>
              <a:t>-1,t</a:t>
            </a:r>
            <a:r>
              <a:rPr lang="pt-BR" sz="2800" baseline="-25000" dirty="0"/>
              <a:t>0</a:t>
            </a:r>
            <a:r>
              <a:rPr lang="pt-BR" sz="2800" dirty="0"/>
              <a:t>+1]</a:t>
            </a:r>
          </a:p>
        </p:txBody>
      </p:sp>
      <p:grpSp>
        <p:nvGrpSpPr>
          <p:cNvPr id="16" name="Group 15">
            <a:extLst>
              <a:ext uri="{FF2B5EF4-FFF2-40B4-BE49-F238E27FC236}">
                <a16:creationId xmlns:a16="http://schemas.microsoft.com/office/drawing/2014/main" id="{A58FCDAC-4991-8E41-8E42-FF4F98922CAC}"/>
              </a:ext>
            </a:extLst>
          </p:cNvPr>
          <p:cNvGrpSpPr/>
          <p:nvPr/>
        </p:nvGrpSpPr>
        <p:grpSpPr>
          <a:xfrm>
            <a:off x="2981739" y="3590924"/>
            <a:ext cx="6215270" cy="1680396"/>
            <a:chOff x="2981739" y="3590924"/>
            <a:chExt cx="6215270" cy="1680396"/>
          </a:xfrm>
        </p:grpSpPr>
        <p:grpSp>
          <p:nvGrpSpPr>
            <p:cNvPr id="128" name="Group 127">
              <a:extLst>
                <a:ext uri="{FF2B5EF4-FFF2-40B4-BE49-F238E27FC236}">
                  <a16:creationId xmlns:a16="http://schemas.microsoft.com/office/drawing/2014/main" id="{F04F1C7F-2BD1-DB49-8C42-5F936FEE4314}"/>
                </a:ext>
              </a:extLst>
            </p:cNvPr>
            <p:cNvGrpSpPr/>
            <p:nvPr/>
          </p:nvGrpSpPr>
          <p:grpSpPr>
            <a:xfrm>
              <a:off x="3709987" y="4014790"/>
              <a:ext cx="1533525" cy="57150"/>
              <a:chOff x="5229225" y="5548314"/>
              <a:chExt cx="1533525" cy="57150"/>
            </a:xfrm>
          </p:grpSpPr>
          <p:cxnSp>
            <p:nvCxnSpPr>
              <p:cNvPr id="129" name="Straight Arrow Connector 128">
                <a:extLst>
                  <a:ext uri="{FF2B5EF4-FFF2-40B4-BE49-F238E27FC236}">
                    <a16:creationId xmlns:a16="http://schemas.microsoft.com/office/drawing/2014/main" id="{F65A0A69-1573-6D44-ADDC-67D7500383D8}"/>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FF60540F-6305-BF46-A035-95A71A5A3EF6}"/>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pSp>
          <p:nvGrpSpPr>
            <p:cNvPr id="15" name="Group 14">
              <a:extLst>
                <a:ext uri="{FF2B5EF4-FFF2-40B4-BE49-F238E27FC236}">
                  <a16:creationId xmlns:a16="http://schemas.microsoft.com/office/drawing/2014/main" id="{6BEC5DF1-BB4C-B643-9EEC-F5897534DF4F}"/>
                </a:ext>
              </a:extLst>
            </p:cNvPr>
            <p:cNvGrpSpPr/>
            <p:nvPr/>
          </p:nvGrpSpPr>
          <p:grpSpPr>
            <a:xfrm>
              <a:off x="5262562" y="4014791"/>
              <a:ext cx="1533525" cy="57150"/>
              <a:chOff x="5229225" y="5548314"/>
              <a:chExt cx="1533525" cy="57150"/>
            </a:xfrm>
          </p:grpSpPr>
          <p:cxnSp>
            <p:nvCxnSpPr>
              <p:cNvPr id="13" name="Straight Arrow Connector 12">
                <a:extLst>
                  <a:ext uri="{FF2B5EF4-FFF2-40B4-BE49-F238E27FC236}">
                    <a16:creationId xmlns:a16="http://schemas.microsoft.com/office/drawing/2014/main" id="{FD0212D6-BC99-A34D-831C-31550FCEDFE4}"/>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E133521-4038-3047-A618-9452E9464C0A}"/>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cxnSp>
          <p:nvCxnSpPr>
            <p:cNvPr id="4" name="Straight Connector 3">
              <a:extLst>
                <a:ext uri="{FF2B5EF4-FFF2-40B4-BE49-F238E27FC236}">
                  <a16:creationId xmlns:a16="http://schemas.microsoft.com/office/drawing/2014/main" id="{1274D194-4596-F343-A104-292FA9948F3C}"/>
                </a:ext>
              </a:extLst>
            </p:cNvPr>
            <p:cNvCxnSpPr/>
            <p:nvPr/>
          </p:nvCxnSpPr>
          <p:spPr>
            <a:xfrm>
              <a:off x="2981739" y="4890052"/>
              <a:ext cx="62152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EB99DB7-822A-FD4D-BE48-51D15528B104}"/>
                </a:ext>
              </a:extLst>
            </p:cNvPr>
            <p:cNvCxnSpPr>
              <a:cxnSpLocks/>
            </p:cNvCxnSpPr>
            <p:nvPr/>
          </p:nvCxnSpPr>
          <p:spPr>
            <a:xfrm>
              <a:off x="6798365" y="3817663"/>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9AA9349-82D3-E244-B5E0-9CDCE5F5F13D}"/>
                </a:ext>
              </a:extLst>
            </p:cNvPr>
            <p:cNvCxnSpPr>
              <a:cxnSpLocks/>
            </p:cNvCxnSpPr>
            <p:nvPr/>
          </p:nvCxnSpPr>
          <p:spPr>
            <a:xfrm>
              <a:off x="5254486" y="3823252"/>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EBFEF5B-319D-C144-A8CA-8D6A3D74B7E8}"/>
                </a:ext>
              </a:extLst>
            </p:cNvPr>
            <p:cNvCxnSpPr>
              <a:cxnSpLocks/>
            </p:cNvCxnSpPr>
            <p:nvPr/>
          </p:nvCxnSpPr>
          <p:spPr>
            <a:xfrm>
              <a:off x="3710607" y="3833604"/>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652579E-DAAA-3246-A949-4F19B6153782}"/>
                </a:ext>
              </a:extLst>
            </p:cNvPr>
            <p:cNvSpPr txBox="1"/>
            <p:nvPr/>
          </p:nvSpPr>
          <p:spPr>
            <a:xfrm>
              <a:off x="6453809" y="4863548"/>
              <a:ext cx="731290" cy="400110"/>
            </a:xfrm>
            <a:prstGeom prst="rect">
              <a:avLst/>
            </a:prstGeom>
            <a:noFill/>
          </p:spPr>
          <p:txBody>
            <a:bodyPr wrap="none" rtlCol="0">
              <a:spAutoFit/>
            </a:bodyPr>
            <a:lstStyle/>
            <a:p>
              <a:r>
                <a:rPr lang="pt-BR" sz="2000" i="1" dirty="0"/>
                <a:t>t</a:t>
              </a:r>
              <a:r>
                <a:rPr lang="pt-BR" sz="2000" i="1" baseline="-25000" dirty="0"/>
                <a:t>0</a:t>
              </a:r>
              <a:r>
                <a:rPr lang="pt-BR" sz="2000" i="1" dirty="0"/>
                <a:t> + 1</a:t>
              </a:r>
            </a:p>
          </p:txBody>
        </p:sp>
        <p:sp>
          <p:nvSpPr>
            <p:cNvPr id="123" name="TextBox 122">
              <a:extLst>
                <a:ext uri="{FF2B5EF4-FFF2-40B4-BE49-F238E27FC236}">
                  <a16:creationId xmlns:a16="http://schemas.microsoft.com/office/drawing/2014/main" id="{2603F56C-20E8-6D4A-A7C1-F55DB1B68EAD}"/>
                </a:ext>
              </a:extLst>
            </p:cNvPr>
            <p:cNvSpPr txBox="1"/>
            <p:nvPr/>
          </p:nvSpPr>
          <p:spPr>
            <a:xfrm>
              <a:off x="3381167" y="4871210"/>
              <a:ext cx="681597" cy="400110"/>
            </a:xfrm>
            <a:prstGeom prst="rect">
              <a:avLst/>
            </a:prstGeom>
            <a:noFill/>
          </p:spPr>
          <p:txBody>
            <a:bodyPr wrap="none" rtlCol="0">
              <a:spAutoFit/>
            </a:bodyPr>
            <a:lstStyle/>
            <a:p>
              <a:r>
                <a:rPr lang="pt-BR" sz="2000" i="1" dirty="0"/>
                <a:t>t</a:t>
              </a:r>
              <a:r>
                <a:rPr lang="pt-BR" sz="2000" i="1" baseline="-25000" dirty="0"/>
                <a:t>0</a:t>
              </a:r>
              <a:r>
                <a:rPr lang="pt-BR" sz="2000" i="1" dirty="0"/>
                <a:t> - 1</a:t>
              </a:r>
            </a:p>
          </p:txBody>
        </p:sp>
        <p:sp>
          <p:nvSpPr>
            <p:cNvPr id="124" name="TextBox 123">
              <a:extLst>
                <a:ext uri="{FF2B5EF4-FFF2-40B4-BE49-F238E27FC236}">
                  <a16:creationId xmlns:a16="http://schemas.microsoft.com/office/drawing/2014/main" id="{7FEFADC6-0ABF-574C-ACFF-91876E6D1286}"/>
                </a:ext>
              </a:extLst>
            </p:cNvPr>
            <p:cNvSpPr txBox="1"/>
            <p:nvPr/>
          </p:nvSpPr>
          <p:spPr>
            <a:xfrm>
              <a:off x="5102086" y="4865199"/>
              <a:ext cx="357790" cy="400110"/>
            </a:xfrm>
            <a:prstGeom prst="rect">
              <a:avLst/>
            </a:prstGeom>
            <a:noFill/>
          </p:spPr>
          <p:txBody>
            <a:bodyPr wrap="none" rtlCol="0">
              <a:spAutoFit/>
            </a:bodyPr>
            <a:lstStyle/>
            <a:p>
              <a:r>
                <a:rPr lang="pt-BR" sz="2000" i="1" dirty="0"/>
                <a:t>t</a:t>
              </a:r>
              <a:r>
                <a:rPr lang="pt-BR" sz="2000" i="1" baseline="-25000" dirty="0"/>
                <a:t>0</a:t>
              </a:r>
              <a:endParaRPr lang="pt-BR" sz="2000" i="1" dirty="0"/>
            </a:p>
          </p:txBody>
        </p:sp>
        <p:sp>
          <p:nvSpPr>
            <p:cNvPr id="10" name="Rectangle 9">
              <a:extLst>
                <a:ext uri="{FF2B5EF4-FFF2-40B4-BE49-F238E27FC236}">
                  <a16:creationId xmlns:a16="http://schemas.microsoft.com/office/drawing/2014/main" id="{5B332304-08FC-2B48-A938-75295885492F}"/>
                </a:ext>
              </a:extLst>
            </p:cNvPr>
            <p:cNvSpPr/>
            <p:nvPr/>
          </p:nvSpPr>
          <p:spPr>
            <a:xfrm>
              <a:off x="4090988" y="4191000"/>
              <a:ext cx="1547812" cy="17145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5" name="Rectangle 124">
              <a:extLst>
                <a:ext uri="{FF2B5EF4-FFF2-40B4-BE49-F238E27FC236}">
                  <a16:creationId xmlns:a16="http://schemas.microsoft.com/office/drawing/2014/main" id="{48EC6991-A55D-F44E-A46B-4C53E2B7E20C}"/>
                </a:ext>
              </a:extLst>
            </p:cNvPr>
            <p:cNvSpPr/>
            <p:nvPr/>
          </p:nvSpPr>
          <p:spPr>
            <a:xfrm>
              <a:off x="5248276" y="4429125"/>
              <a:ext cx="1547812" cy="171450"/>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6" name="Rectangle 125">
              <a:extLst>
                <a:ext uri="{FF2B5EF4-FFF2-40B4-BE49-F238E27FC236}">
                  <a16:creationId xmlns:a16="http://schemas.microsoft.com/office/drawing/2014/main" id="{DFA1D211-7014-034D-A964-C2C2F7515351}"/>
                </a:ext>
              </a:extLst>
            </p:cNvPr>
            <p:cNvSpPr/>
            <p:nvPr/>
          </p:nvSpPr>
          <p:spPr>
            <a:xfrm>
              <a:off x="6519864" y="4672012"/>
              <a:ext cx="1547812" cy="17145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1" name="TextBox 10">
              <a:extLst>
                <a:ext uri="{FF2B5EF4-FFF2-40B4-BE49-F238E27FC236}">
                  <a16:creationId xmlns:a16="http://schemas.microsoft.com/office/drawing/2014/main" id="{DFEBE1DD-B95B-0648-9062-B8B36326544D}"/>
                </a:ext>
              </a:extLst>
            </p:cNvPr>
            <p:cNvSpPr txBox="1"/>
            <p:nvPr/>
          </p:nvSpPr>
          <p:spPr>
            <a:xfrm>
              <a:off x="5406423" y="3590925"/>
              <a:ext cx="1273489" cy="613694"/>
            </a:xfrm>
            <a:prstGeom prst="rect">
              <a:avLst/>
            </a:prstGeom>
            <a:noFill/>
          </p:spPr>
          <p:txBody>
            <a:bodyPr wrap="none" rtlCol="0">
              <a:spAutoFit/>
            </a:bodyPr>
            <a:lstStyle/>
            <a:p>
              <a:pPr algn="ctr">
                <a:lnSpc>
                  <a:spcPct val="80000"/>
                </a:lnSpc>
              </a:pPr>
              <a:r>
                <a:rPr lang="pt-BR" sz="1400" dirty="0"/>
                <a:t>irá se sobrepor</a:t>
              </a:r>
            </a:p>
            <a:p>
              <a:pPr algn="ctr">
                <a:lnSpc>
                  <a:spcPct val="80000"/>
                </a:lnSpc>
              </a:pPr>
              <a:r>
                <a:rPr lang="pt-BR" sz="1400" dirty="0"/>
                <a:t> ao final do</a:t>
              </a:r>
            </a:p>
            <a:p>
              <a:pPr algn="ctr">
                <a:lnSpc>
                  <a:spcPct val="80000"/>
                </a:lnSpc>
              </a:pPr>
              <a:r>
                <a:rPr lang="pt-BR" sz="1400" dirty="0"/>
                <a:t> quadro i</a:t>
              </a:r>
            </a:p>
          </p:txBody>
        </p:sp>
        <p:sp>
          <p:nvSpPr>
            <p:cNvPr id="127" name="TextBox 126">
              <a:extLst>
                <a:ext uri="{FF2B5EF4-FFF2-40B4-BE49-F238E27FC236}">
                  <a16:creationId xmlns:a16="http://schemas.microsoft.com/office/drawing/2014/main" id="{7D37ED1F-D953-EE43-BF83-335949BBBAC2}"/>
                </a:ext>
              </a:extLst>
            </p:cNvPr>
            <p:cNvSpPr txBox="1"/>
            <p:nvPr/>
          </p:nvSpPr>
          <p:spPr>
            <a:xfrm>
              <a:off x="3806336" y="3590924"/>
              <a:ext cx="1329338" cy="613694"/>
            </a:xfrm>
            <a:prstGeom prst="rect">
              <a:avLst/>
            </a:prstGeom>
            <a:noFill/>
          </p:spPr>
          <p:txBody>
            <a:bodyPr wrap="none" rtlCol="0">
              <a:spAutoFit/>
            </a:bodyPr>
            <a:lstStyle/>
            <a:p>
              <a:pPr algn="ctr">
                <a:lnSpc>
                  <a:spcPct val="80000"/>
                </a:lnSpc>
              </a:pPr>
              <a:r>
                <a:rPr lang="pt-BR" sz="1400" dirty="0"/>
                <a:t>irá se sobrepor</a:t>
              </a:r>
            </a:p>
            <a:p>
              <a:pPr algn="ctr">
                <a:lnSpc>
                  <a:spcPct val="80000"/>
                </a:lnSpc>
              </a:pPr>
              <a:r>
                <a:rPr lang="pt-BR" sz="1400" dirty="0"/>
                <a:t> com o início do</a:t>
              </a:r>
            </a:p>
            <a:p>
              <a:pPr algn="ctr">
                <a:lnSpc>
                  <a:spcPct val="80000"/>
                </a:lnSpc>
              </a:pPr>
              <a:r>
                <a:rPr lang="pt-BR" sz="1400" dirty="0"/>
                <a:t> quadro i</a:t>
              </a:r>
            </a:p>
          </p:txBody>
        </p:sp>
      </p:grpSp>
      <p:sp>
        <p:nvSpPr>
          <p:cNvPr id="131" name="Rectangle 3">
            <a:extLst>
              <a:ext uri="{FF2B5EF4-FFF2-40B4-BE49-F238E27FC236}">
                <a16:creationId xmlns:a16="http://schemas.microsoft.com/office/drawing/2014/main" id="{F939E5F7-799D-7849-A30B-30CE63066E5E}"/>
              </a:ext>
            </a:extLst>
          </p:cNvPr>
          <p:cNvSpPr txBox="1">
            <a:spLocks noChangeArrowheads="1"/>
          </p:cNvSpPr>
          <p:nvPr/>
        </p:nvSpPr>
        <p:spPr>
          <a:xfrm>
            <a:off x="911088" y="5316331"/>
            <a:ext cx="10518913" cy="62064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pt-BR" dirty="0"/>
              <a:t>eficiência do </a:t>
            </a:r>
            <a:r>
              <a:rPr lang="pt-BR" dirty="0" err="1"/>
              <a:t>Aloha</a:t>
            </a:r>
            <a:r>
              <a:rPr lang="pt-BR" dirty="0"/>
              <a:t> puro: 18% ! </a:t>
            </a:r>
            <a:endParaRPr lang="pt-BR" sz="2800" dirty="0"/>
          </a:p>
        </p:txBody>
      </p:sp>
    </p:spTree>
    <p:extLst>
      <p:ext uri="{BB962C8B-B14F-4D97-AF65-F5344CB8AC3E}">
        <p14:creationId xmlns:p14="http://schemas.microsoft.com/office/powerpoint/2010/main" val="3544367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0">
                                            <p:txEl>
                                              <p:pRg st="2" end="2"/>
                                            </p:txEl>
                                          </p:spTgt>
                                        </p:tgtEl>
                                        <p:attrNameLst>
                                          <p:attrName>style.visibility</p:attrName>
                                        </p:attrNameLst>
                                      </p:cBhvr>
                                      <p:to>
                                        <p:strVal val="visible"/>
                                      </p:to>
                                    </p:set>
                                    <p:animEffect transition="in" filter="dissolve">
                                      <p:cBhvr>
                                        <p:cTn id="7" dur="500"/>
                                        <p:tgtEl>
                                          <p:spTgt spid="6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0">
                                            <p:txEl>
                                              <p:pRg st="3" end="3"/>
                                            </p:txEl>
                                          </p:spTgt>
                                        </p:tgtEl>
                                        <p:attrNameLst>
                                          <p:attrName>style.visibility</p:attrName>
                                        </p:attrNameLst>
                                      </p:cBhvr>
                                      <p:to>
                                        <p:strVal val="visible"/>
                                      </p:to>
                                    </p:set>
                                    <p:animEffect transition="in" filter="dissolve">
                                      <p:cBhvr>
                                        <p:cTn id="10" dur="500"/>
                                        <p:tgtEl>
                                          <p:spTgt spid="6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dissolve">
                                      <p:cBhvr>
                                        <p:cTn id="18"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mn-lt"/>
              </a:rPr>
              <a:t>CSMA (</a:t>
            </a:r>
            <a:r>
              <a:rPr lang="pt-BR" b="0" dirty="0" err="1">
                <a:latin typeface="+mn-lt"/>
              </a:rPr>
              <a:t>carrier</a:t>
            </a:r>
            <a:r>
              <a:rPr lang="pt-BR" b="0" dirty="0">
                <a:latin typeface="+mn-lt"/>
              </a:rPr>
              <a:t> </a:t>
            </a:r>
            <a:r>
              <a:rPr lang="pt-BR" b="0" dirty="0" err="1">
                <a:latin typeface="+mn-lt"/>
              </a:rPr>
              <a:t>sense</a:t>
            </a:r>
            <a:r>
              <a:rPr lang="pt-BR" b="0" dirty="0">
                <a:latin typeface="+mn-lt"/>
              </a:rPr>
              <a:t> </a:t>
            </a:r>
            <a:r>
              <a:rPr lang="pt-BR" b="0" dirty="0" err="1">
                <a:latin typeface="+mn-lt"/>
              </a:rPr>
              <a:t>multiple</a:t>
            </a:r>
            <a:r>
              <a:rPr lang="pt-BR" b="0" dirty="0">
                <a:latin typeface="+mn-lt"/>
              </a:rPr>
              <a:t> </a:t>
            </a:r>
            <a:r>
              <a:rPr lang="pt-BR" b="0" dirty="0" err="1">
                <a:latin typeface="+mn-lt"/>
              </a:rPr>
              <a:t>access</a:t>
            </a:r>
            <a:r>
              <a:rPr lang="pt-BR" b="0" dirty="0">
                <a:latin typeface="+mn-lt"/>
              </a:rPr>
              <a:t>)</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31</a:t>
            </a:fld>
            <a:endParaRPr lang="pt-BR" dirty="0"/>
          </a:p>
        </p:txBody>
      </p:sp>
      <p:sp>
        <p:nvSpPr>
          <p:cNvPr id="25" name="Rectangle 3">
            <a:extLst>
              <a:ext uri="{FF2B5EF4-FFF2-40B4-BE49-F238E27FC236}">
                <a16:creationId xmlns:a16="http://schemas.microsoft.com/office/drawing/2014/main" id="{5E7A0B0F-2486-9640-B03D-72DF37C159B4}"/>
              </a:ext>
            </a:extLst>
          </p:cNvPr>
          <p:cNvSpPr txBox="1">
            <a:spLocks noChangeArrowheads="1"/>
          </p:cNvSpPr>
          <p:nvPr/>
        </p:nvSpPr>
        <p:spPr>
          <a:xfrm>
            <a:off x="1075221" y="1383818"/>
            <a:ext cx="10295145" cy="2220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sz="3200" dirty="0">
                <a:solidFill>
                  <a:srgbClr val="C00000"/>
                </a:solidFill>
              </a:rPr>
              <a:t>CSMA </a:t>
            </a:r>
            <a:r>
              <a:rPr lang="pt-BR" sz="3200" dirty="0"/>
              <a:t>simples</a:t>
            </a:r>
            <a:r>
              <a:rPr lang="pt-BR" sz="3200" dirty="0">
                <a:solidFill>
                  <a:srgbClr val="C00000"/>
                </a:solidFill>
              </a:rPr>
              <a:t>:</a:t>
            </a:r>
            <a:r>
              <a:rPr lang="pt-BR" dirty="0">
                <a:solidFill>
                  <a:srgbClr val="C00000"/>
                </a:solidFill>
              </a:rPr>
              <a:t> </a:t>
            </a:r>
            <a:r>
              <a:rPr lang="pt-BR" dirty="0"/>
              <a:t>ouça antes de transmitir:</a:t>
            </a:r>
          </a:p>
          <a:p>
            <a:pPr lvl="1">
              <a:defRPr/>
            </a:pPr>
            <a:r>
              <a:rPr lang="pt-BR" sz="2800" dirty="0">
                <a:solidFill>
                  <a:srgbClr val="000099"/>
                </a:solidFill>
              </a:rPr>
              <a:t>se o canal estiver ocioso:</a:t>
            </a:r>
            <a:r>
              <a:rPr lang="pt-BR" sz="2800" dirty="0"/>
              <a:t> transmita o quadro inteiro</a:t>
            </a:r>
          </a:p>
          <a:p>
            <a:pPr lvl="1">
              <a:defRPr/>
            </a:pPr>
            <a:r>
              <a:rPr lang="pt-BR" sz="2800" dirty="0">
                <a:solidFill>
                  <a:srgbClr val="000099"/>
                </a:solidFill>
              </a:rPr>
              <a:t>se o canal estiver ocupado:</a:t>
            </a:r>
            <a:r>
              <a:rPr lang="pt-BR" sz="2800" dirty="0"/>
              <a:t> adie a transmissão </a:t>
            </a:r>
            <a:endParaRPr lang="pt-BR" dirty="0"/>
          </a:p>
          <a:p>
            <a:pPr>
              <a:defRPr/>
            </a:pPr>
            <a:r>
              <a:rPr lang="pt-BR" dirty="0"/>
              <a:t>analogia humana: </a:t>
            </a:r>
            <a:r>
              <a:rPr lang="pt-BR" u="sng" dirty="0"/>
              <a:t>não interrompa os outros!</a:t>
            </a:r>
          </a:p>
        </p:txBody>
      </p:sp>
      <p:sp>
        <p:nvSpPr>
          <p:cNvPr id="26" name="Rectangle 3">
            <a:extLst>
              <a:ext uri="{FF2B5EF4-FFF2-40B4-BE49-F238E27FC236}">
                <a16:creationId xmlns:a16="http://schemas.microsoft.com/office/drawing/2014/main" id="{2C4025D2-3728-874E-8B17-43AA7C121C2A}"/>
              </a:ext>
            </a:extLst>
          </p:cNvPr>
          <p:cNvSpPr txBox="1">
            <a:spLocks noChangeArrowheads="1"/>
          </p:cNvSpPr>
          <p:nvPr/>
        </p:nvSpPr>
        <p:spPr>
          <a:xfrm>
            <a:off x="1078879" y="3646626"/>
            <a:ext cx="10158964" cy="2661409"/>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sz="3200" dirty="0">
                <a:solidFill>
                  <a:srgbClr val="C00000"/>
                </a:solidFill>
              </a:rPr>
              <a:t>CSMA/CD:</a:t>
            </a:r>
            <a:r>
              <a:rPr lang="pt-BR" dirty="0">
                <a:solidFill>
                  <a:srgbClr val="C00000"/>
                </a:solidFill>
              </a:rPr>
              <a:t> </a:t>
            </a:r>
            <a:r>
              <a:rPr lang="pt-BR" sz="3200" dirty="0"/>
              <a:t>CSMA com </a:t>
            </a:r>
            <a:r>
              <a:rPr lang="pt-BR" sz="3200" i="1" dirty="0">
                <a:solidFill>
                  <a:srgbClr val="0000A8"/>
                </a:solidFill>
              </a:rPr>
              <a:t>detecção de colisão</a:t>
            </a:r>
            <a:endParaRPr lang="pt-BR" i="1" dirty="0">
              <a:solidFill>
                <a:srgbClr val="0000A8"/>
              </a:solidFill>
            </a:endParaRPr>
          </a:p>
          <a:p>
            <a:pPr lvl="1">
              <a:defRPr/>
            </a:pPr>
            <a:r>
              <a:rPr lang="pt-BR" sz="2800" dirty="0"/>
              <a:t>colisões </a:t>
            </a:r>
            <a:r>
              <a:rPr lang="pt-BR" sz="2800" i="1" dirty="0"/>
              <a:t>detectadas</a:t>
            </a:r>
            <a:r>
              <a:rPr lang="pt-BR" sz="2800" dirty="0"/>
              <a:t> em pouco tempo</a:t>
            </a:r>
          </a:p>
          <a:p>
            <a:pPr lvl="1">
              <a:defRPr/>
            </a:pPr>
            <a:r>
              <a:rPr lang="pt-BR" sz="2800" dirty="0"/>
              <a:t>transmissões colidindo são abortadas, reduzindo o desperdício de canal</a:t>
            </a:r>
          </a:p>
          <a:p>
            <a:pPr lvl="1">
              <a:defRPr/>
            </a:pPr>
            <a:r>
              <a:rPr lang="pt-BR" sz="2800" dirty="0"/>
              <a:t>detecção de colisão é fácil com fio e difícil sem fio</a:t>
            </a:r>
          </a:p>
          <a:p>
            <a:pPr>
              <a:defRPr/>
            </a:pPr>
            <a:r>
              <a:rPr lang="pt-BR" dirty="0"/>
              <a:t>analogia humana: </a:t>
            </a:r>
            <a:r>
              <a:rPr lang="pt-BR" u="sng" dirty="0"/>
              <a:t>o conversador educado </a:t>
            </a:r>
          </a:p>
        </p:txBody>
      </p:sp>
    </p:spTree>
    <p:extLst>
      <p:ext uri="{BB962C8B-B14F-4D97-AF65-F5344CB8AC3E}">
        <p14:creationId xmlns:p14="http://schemas.microsoft.com/office/powerpoint/2010/main" val="3089280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mn-lt"/>
              </a:rPr>
              <a:t>CSMA: colisões</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32</a:t>
            </a:fld>
            <a:endParaRPr lang="pt-B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pt-BR" dirty="0">
                <a:solidFill>
                  <a:srgbClr val="0000A8"/>
                </a:solidFill>
              </a:rPr>
              <a:t>colisões ainda </a:t>
            </a:r>
            <a:r>
              <a:rPr lang="pt-BR" i="1" dirty="0">
                <a:solidFill>
                  <a:srgbClr val="0000A8"/>
                </a:solidFill>
              </a:rPr>
              <a:t>podem</a:t>
            </a:r>
            <a:r>
              <a:rPr lang="pt-BR" dirty="0">
                <a:solidFill>
                  <a:srgbClr val="0000A8"/>
                </a:solidFill>
              </a:rPr>
              <a:t> ocorrer com detecção de portadora:</a:t>
            </a:r>
            <a:r>
              <a:rPr lang="pt-BR" dirty="0"/>
              <a:t> </a:t>
            </a:r>
          </a:p>
          <a:p>
            <a:pPr lvl="1">
              <a:defRPr/>
            </a:pPr>
            <a:r>
              <a:rPr lang="pt-BR" dirty="0">
                <a:solidFill>
                  <a:srgbClr val="E40000"/>
                </a:solidFill>
              </a:rPr>
              <a:t>atraso de propagação</a:t>
            </a:r>
            <a:r>
              <a:rPr lang="pt-BR" dirty="0"/>
              <a:t> implica que dois nós podem não ouvir a transmissão recém-iniciada um do outro</a:t>
            </a:r>
          </a:p>
          <a:p>
            <a:pPr>
              <a:defRPr/>
            </a:pPr>
            <a:r>
              <a:rPr lang="pt-BR" dirty="0">
                <a:solidFill>
                  <a:srgbClr val="0000A8"/>
                </a:solidFill>
              </a:rPr>
              <a:t>colisão: </a:t>
            </a:r>
            <a:r>
              <a:rPr lang="pt-BR" dirty="0"/>
              <a:t>todo o tempo de transmissão do pacote é desperdiçado</a:t>
            </a:r>
          </a:p>
          <a:p>
            <a:pPr lvl="1">
              <a:defRPr/>
            </a:pPr>
            <a:r>
              <a:rPr lang="pt-BR" dirty="0"/>
              <a:t>distância e atraso de propagação desempenham um papel na determinação da probabilidade de colisão</a:t>
            </a:r>
            <a:endParaRPr lang="pt-BR" sz="2000" dirty="0">
              <a:latin typeface="Gill Sans MT" charset="0"/>
            </a:endParaRPr>
          </a:p>
        </p:txBody>
      </p:sp>
      <p:pic>
        <p:nvPicPr>
          <p:cNvPr id="34" name="Picture 3" descr="5">
            <a:extLst>
              <a:ext uri="{FF2B5EF4-FFF2-40B4-BE49-F238E27FC236}">
                <a16:creationId xmlns:a16="http://schemas.microsoft.com/office/drawing/2014/main" id="{0D5CA368-0551-4340-986D-4B213A2C76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1570" y="1216371"/>
            <a:ext cx="4287837" cy="5049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 name="Rectangle 6">
            <a:extLst>
              <a:ext uri="{FF2B5EF4-FFF2-40B4-BE49-F238E27FC236}">
                <a16:creationId xmlns:a16="http://schemas.microsoft.com/office/drawing/2014/main" id="{D39D6C6A-5A1A-CF45-9875-738474A4E13D}"/>
              </a:ext>
            </a:extLst>
          </p:cNvPr>
          <p:cNvSpPr>
            <a:spLocks noChangeArrowheads="1"/>
          </p:cNvSpPr>
          <p:nvPr/>
        </p:nvSpPr>
        <p:spPr bwMode="auto">
          <a:xfrm>
            <a:off x="7999482" y="778221"/>
            <a:ext cx="25685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0" fontAlgn="base" hangingPunct="0">
              <a:spcBef>
                <a:spcPct val="0"/>
              </a:spcBef>
              <a:spcAft>
                <a:spcPct val="0"/>
              </a:spcAft>
              <a:defRPr/>
            </a:pPr>
            <a:r>
              <a:rPr lang="pt-BR" sz="1600" dirty="0">
                <a:solidFill>
                  <a:srgbClr val="000000"/>
                </a:solidFill>
                <a:latin typeface="Arial" charset="0"/>
                <a:ea typeface="ＭＳ Ｐゴシック" charset="0"/>
              </a:rPr>
              <a:t>layout espacial dos nós</a:t>
            </a:r>
            <a:endParaRPr lang="pt-BR" sz="2000" dirty="0">
              <a:solidFill>
                <a:srgbClr val="000000"/>
              </a:solidFill>
              <a:latin typeface="Arial" charset="0"/>
              <a:ea typeface="ＭＳ Ｐゴシック" charset="0"/>
            </a:endParaRPr>
          </a:p>
        </p:txBody>
      </p:sp>
      <p:sp>
        <p:nvSpPr>
          <p:cNvPr id="36" name="Rectangle 87">
            <a:extLst>
              <a:ext uri="{FF2B5EF4-FFF2-40B4-BE49-F238E27FC236}">
                <a16:creationId xmlns:a16="http://schemas.microsoft.com/office/drawing/2014/main" id="{76BB7ED7-48BD-4147-9085-F9EF88290CE4}"/>
              </a:ext>
            </a:extLst>
          </p:cNvPr>
          <p:cNvSpPr>
            <a:spLocks noChangeArrowheads="1"/>
          </p:cNvSpPr>
          <p:nvPr/>
        </p:nvSpPr>
        <p:spPr bwMode="auto">
          <a:xfrm>
            <a:off x="7305745" y="2446683"/>
            <a:ext cx="3736975"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7" name="Rectangle 88">
            <a:extLst>
              <a:ext uri="{FF2B5EF4-FFF2-40B4-BE49-F238E27FC236}">
                <a16:creationId xmlns:a16="http://schemas.microsoft.com/office/drawing/2014/main" id="{71973DC3-114C-5B40-B7FA-C9A27EDCCE65}"/>
              </a:ext>
            </a:extLst>
          </p:cNvPr>
          <p:cNvSpPr>
            <a:spLocks noChangeArrowheads="1"/>
          </p:cNvSpPr>
          <p:nvPr/>
        </p:nvSpPr>
        <p:spPr bwMode="auto">
          <a:xfrm>
            <a:off x="7313682" y="2703858"/>
            <a:ext cx="3725863"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8" name="Rectangle 90">
            <a:extLst>
              <a:ext uri="{FF2B5EF4-FFF2-40B4-BE49-F238E27FC236}">
                <a16:creationId xmlns:a16="http://schemas.microsoft.com/office/drawing/2014/main" id="{E334A8C5-6B7D-0A4C-B55D-CAB16DF703CA}"/>
              </a:ext>
            </a:extLst>
          </p:cNvPr>
          <p:cNvSpPr>
            <a:spLocks noChangeArrowheads="1"/>
          </p:cNvSpPr>
          <p:nvPr/>
        </p:nvSpPr>
        <p:spPr bwMode="auto">
          <a:xfrm>
            <a:off x="7275582" y="2956271"/>
            <a:ext cx="3763963" cy="16240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9" name="Rectangle 91">
            <a:extLst>
              <a:ext uri="{FF2B5EF4-FFF2-40B4-BE49-F238E27FC236}">
                <a16:creationId xmlns:a16="http://schemas.microsoft.com/office/drawing/2014/main" id="{F9970BA6-5D73-A749-8704-5220C05F998D}"/>
              </a:ext>
            </a:extLst>
          </p:cNvPr>
          <p:cNvSpPr>
            <a:spLocks noChangeArrowheads="1"/>
          </p:cNvSpPr>
          <p:nvPr/>
        </p:nvSpPr>
        <p:spPr bwMode="auto">
          <a:xfrm>
            <a:off x="7248595" y="4564408"/>
            <a:ext cx="3789362" cy="16351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0" name="Rectangle 92">
            <a:extLst>
              <a:ext uri="{FF2B5EF4-FFF2-40B4-BE49-F238E27FC236}">
                <a16:creationId xmlns:a16="http://schemas.microsoft.com/office/drawing/2014/main" id="{AE948D01-7FF0-DD4D-BFDD-F95AAF85063C}"/>
              </a:ext>
            </a:extLst>
          </p:cNvPr>
          <p:cNvSpPr>
            <a:spLocks noChangeArrowheads="1"/>
          </p:cNvSpPr>
          <p:nvPr/>
        </p:nvSpPr>
        <p:spPr bwMode="auto">
          <a:xfrm>
            <a:off x="7242245" y="1148108"/>
            <a:ext cx="4040187" cy="13017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41" name="Group 98">
            <a:extLst>
              <a:ext uri="{FF2B5EF4-FFF2-40B4-BE49-F238E27FC236}">
                <a16:creationId xmlns:a16="http://schemas.microsoft.com/office/drawing/2014/main" id="{50E4F1B9-D30D-3140-B7D9-712C28143A01}"/>
              </a:ext>
            </a:extLst>
          </p:cNvPr>
          <p:cNvGrpSpPr>
            <a:grpSpLocks/>
          </p:cNvGrpSpPr>
          <p:nvPr/>
        </p:nvGrpSpPr>
        <p:grpSpPr bwMode="auto">
          <a:xfrm>
            <a:off x="7426395" y="1146521"/>
            <a:ext cx="3513137" cy="628650"/>
            <a:chOff x="3117" y="180"/>
            <a:chExt cx="2213" cy="396"/>
          </a:xfrm>
        </p:grpSpPr>
        <p:grpSp>
          <p:nvGrpSpPr>
            <p:cNvPr id="42" name="Group 67">
              <a:extLst>
                <a:ext uri="{FF2B5EF4-FFF2-40B4-BE49-F238E27FC236}">
                  <a16:creationId xmlns:a16="http://schemas.microsoft.com/office/drawing/2014/main" id="{FC7CB790-4B06-2D46-93B8-665CC2659A8D}"/>
                </a:ext>
              </a:extLst>
            </p:cNvPr>
            <p:cNvGrpSpPr>
              <a:grpSpLocks/>
            </p:cNvGrpSpPr>
            <p:nvPr/>
          </p:nvGrpSpPr>
          <p:grpSpPr bwMode="auto">
            <a:xfrm flipH="1">
              <a:off x="3117" y="245"/>
              <a:ext cx="316" cy="323"/>
              <a:chOff x="2839" y="3501"/>
              <a:chExt cx="755" cy="803"/>
            </a:xfrm>
          </p:grpSpPr>
          <p:pic>
            <p:nvPicPr>
              <p:cNvPr id="57" name="Picture 68" descr="desktop_computer_stylized_medium">
                <a:extLst>
                  <a:ext uri="{FF2B5EF4-FFF2-40B4-BE49-F238E27FC236}">
                    <a16:creationId xmlns:a16="http://schemas.microsoft.com/office/drawing/2014/main" id="{DEB17F91-EA76-7442-B298-023829D2D0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 name="Freeform 69">
                <a:extLst>
                  <a:ext uri="{FF2B5EF4-FFF2-40B4-BE49-F238E27FC236}">
                    <a16:creationId xmlns:a16="http://schemas.microsoft.com/office/drawing/2014/main" id="{98BBD2D9-9D1B-B24A-8D63-4BC7E496B5C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3" name="Group 70">
              <a:extLst>
                <a:ext uri="{FF2B5EF4-FFF2-40B4-BE49-F238E27FC236}">
                  <a16:creationId xmlns:a16="http://schemas.microsoft.com/office/drawing/2014/main" id="{4C7FFD54-FB17-394B-8449-7FAA8DE07F8E}"/>
                </a:ext>
              </a:extLst>
            </p:cNvPr>
            <p:cNvGrpSpPr>
              <a:grpSpLocks/>
            </p:cNvGrpSpPr>
            <p:nvPr/>
          </p:nvGrpSpPr>
          <p:grpSpPr bwMode="auto">
            <a:xfrm flipH="1">
              <a:off x="3747" y="253"/>
              <a:ext cx="316" cy="323"/>
              <a:chOff x="2839" y="3501"/>
              <a:chExt cx="755" cy="803"/>
            </a:xfrm>
          </p:grpSpPr>
          <p:pic>
            <p:nvPicPr>
              <p:cNvPr id="55" name="Picture 71" descr="desktop_computer_stylized_medium">
                <a:extLst>
                  <a:ext uri="{FF2B5EF4-FFF2-40B4-BE49-F238E27FC236}">
                    <a16:creationId xmlns:a16="http://schemas.microsoft.com/office/drawing/2014/main" id="{826D8206-EAB9-3D48-92AA-BD8B212018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 name="Freeform 72">
                <a:extLst>
                  <a:ext uri="{FF2B5EF4-FFF2-40B4-BE49-F238E27FC236}">
                    <a16:creationId xmlns:a16="http://schemas.microsoft.com/office/drawing/2014/main" id="{C1C969E0-E2F3-9141-8D5D-FEBB45AFC9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4" name="Group 73">
              <a:extLst>
                <a:ext uri="{FF2B5EF4-FFF2-40B4-BE49-F238E27FC236}">
                  <a16:creationId xmlns:a16="http://schemas.microsoft.com/office/drawing/2014/main" id="{8A97574D-2558-174E-B305-AA08A3C7A8AD}"/>
                </a:ext>
              </a:extLst>
            </p:cNvPr>
            <p:cNvGrpSpPr>
              <a:grpSpLocks/>
            </p:cNvGrpSpPr>
            <p:nvPr/>
          </p:nvGrpSpPr>
          <p:grpSpPr bwMode="auto">
            <a:xfrm flipH="1">
              <a:off x="4356" y="247"/>
              <a:ext cx="316" cy="323"/>
              <a:chOff x="2839" y="3501"/>
              <a:chExt cx="755" cy="803"/>
            </a:xfrm>
          </p:grpSpPr>
          <p:pic>
            <p:nvPicPr>
              <p:cNvPr id="53" name="Picture 74" descr="desktop_computer_stylized_medium">
                <a:extLst>
                  <a:ext uri="{FF2B5EF4-FFF2-40B4-BE49-F238E27FC236}">
                    <a16:creationId xmlns:a16="http://schemas.microsoft.com/office/drawing/2014/main" id="{DA115C27-F619-9546-937E-6CD1A2141B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75">
                <a:extLst>
                  <a:ext uri="{FF2B5EF4-FFF2-40B4-BE49-F238E27FC236}">
                    <a16:creationId xmlns:a16="http://schemas.microsoft.com/office/drawing/2014/main" id="{CD685018-7CA3-3B4C-A452-B8E042BBACF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5" name="Group 76">
              <a:extLst>
                <a:ext uri="{FF2B5EF4-FFF2-40B4-BE49-F238E27FC236}">
                  <a16:creationId xmlns:a16="http://schemas.microsoft.com/office/drawing/2014/main" id="{DBDBB8DE-6AD3-EE44-9B46-0D5E8F80359A}"/>
                </a:ext>
              </a:extLst>
            </p:cNvPr>
            <p:cNvGrpSpPr>
              <a:grpSpLocks/>
            </p:cNvGrpSpPr>
            <p:nvPr/>
          </p:nvGrpSpPr>
          <p:grpSpPr bwMode="auto">
            <a:xfrm flipH="1">
              <a:off x="5014" y="249"/>
              <a:ext cx="316" cy="323"/>
              <a:chOff x="2839" y="3501"/>
              <a:chExt cx="755" cy="803"/>
            </a:xfrm>
          </p:grpSpPr>
          <p:pic>
            <p:nvPicPr>
              <p:cNvPr id="51" name="Picture 77" descr="desktop_computer_stylized_medium">
                <a:extLst>
                  <a:ext uri="{FF2B5EF4-FFF2-40B4-BE49-F238E27FC236}">
                    <a16:creationId xmlns:a16="http://schemas.microsoft.com/office/drawing/2014/main" id="{6A7B0553-F377-FD44-A88B-D2727D21D2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 name="Freeform 78">
                <a:extLst>
                  <a:ext uri="{FF2B5EF4-FFF2-40B4-BE49-F238E27FC236}">
                    <a16:creationId xmlns:a16="http://schemas.microsoft.com/office/drawing/2014/main" id="{B7B2B53F-C3B8-444B-93F9-72043CF6156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46" name="Line 93">
              <a:extLst>
                <a:ext uri="{FF2B5EF4-FFF2-40B4-BE49-F238E27FC236}">
                  <a16:creationId xmlns:a16="http://schemas.microsoft.com/office/drawing/2014/main" id="{17BC36CE-61EB-3544-881D-44148445DF01}"/>
                </a:ext>
              </a:extLst>
            </p:cNvPr>
            <p:cNvSpPr>
              <a:spLocks noChangeShapeType="1"/>
            </p:cNvSpPr>
            <p:nvPr/>
          </p:nvSpPr>
          <p:spPr bwMode="auto">
            <a:xfrm>
              <a:off x="3309" y="181"/>
              <a:ext cx="198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7" name="Line 94">
              <a:extLst>
                <a:ext uri="{FF2B5EF4-FFF2-40B4-BE49-F238E27FC236}">
                  <a16:creationId xmlns:a16="http://schemas.microsoft.com/office/drawing/2014/main" id="{496041E2-CD00-714C-8109-E48EBB9E8050}"/>
                </a:ext>
              </a:extLst>
            </p:cNvPr>
            <p:cNvSpPr>
              <a:spLocks noChangeShapeType="1"/>
            </p:cNvSpPr>
            <p:nvPr/>
          </p:nvSpPr>
          <p:spPr bwMode="auto">
            <a:xfrm>
              <a:off x="330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8" name="Line 95">
              <a:extLst>
                <a:ext uri="{FF2B5EF4-FFF2-40B4-BE49-F238E27FC236}">
                  <a16:creationId xmlns:a16="http://schemas.microsoft.com/office/drawing/2014/main" id="{B1602836-94A7-1344-AD99-4F6543EE55AD}"/>
                </a:ext>
              </a:extLst>
            </p:cNvPr>
            <p:cNvSpPr>
              <a:spLocks noChangeShapeType="1"/>
            </p:cNvSpPr>
            <p:nvPr/>
          </p:nvSpPr>
          <p:spPr bwMode="auto">
            <a:xfrm>
              <a:off x="3975"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9" name="Line 96">
              <a:extLst>
                <a:ext uri="{FF2B5EF4-FFF2-40B4-BE49-F238E27FC236}">
                  <a16:creationId xmlns:a16="http://schemas.microsoft.com/office/drawing/2014/main" id="{AE901CCC-1861-184E-962B-60CDFAA34E87}"/>
                </a:ext>
              </a:extLst>
            </p:cNvPr>
            <p:cNvSpPr>
              <a:spLocks noChangeShapeType="1"/>
            </p:cNvSpPr>
            <p:nvPr/>
          </p:nvSpPr>
          <p:spPr bwMode="auto">
            <a:xfrm>
              <a:off x="4578"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0" name="Line 97">
              <a:extLst>
                <a:ext uri="{FF2B5EF4-FFF2-40B4-BE49-F238E27FC236}">
                  <a16:creationId xmlns:a16="http://schemas.microsoft.com/office/drawing/2014/main" id="{3DD53366-738C-944E-B540-F34E1C857162}"/>
                </a:ext>
              </a:extLst>
            </p:cNvPr>
            <p:cNvSpPr>
              <a:spLocks noChangeShapeType="1"/>
            </p:cNvSpPr>
            <p:nvPr/>
          </p:nvSpPr>
          <p:spPr bwMode="auto">
            <a:xfrm>
              <a:off x="528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147674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6"/>
                                        </p:tgtEl>
                                      </p:cBhvr>
                                    </p:animEffect>
                                    <p:set>
                                      <p:cBhvr>
                                        <p:cTn id="7" dur="1" fill="hold">
                                          <p:stCondLst>
                                            <p:cond delay="499"/>
                                          </p:stCondLst>
                                        </p:cTn>
                                        <p:tgtEl>
                                          <p:spTgt spid="3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500"/>
                                        <p:tgtEl>
                                          <p:spTgt spid="38"/>
                                        </p:tgtEl>
                                      </p:cBhvr>
                                    </p:animEffect>
                                    <p:set>
                                      <p:cBhvr>
                                        <p:cTn id="17" dur="1" fill="hold">
                                          <p:stCondLst>
                                            <p:cond delay="499"/>
                                          </p:stCondLst>
                                        </p:cTn>
                                        <p:tgtEl>
                                          <p:spTgt spid="3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500"/>
                                        <p:tgtEl>
                                          <p:spTgt spid="39"/>
                                        </p:tgtEl>
                                      </p:cBhvr>
                                    </p:animEffect>
                                    <p:set>
                                      <p:cBhvr>
                                        <p:cTn id="22" dur="1" fill="hold">
                                          <p:stCondLst>
                                            <p:cond delay="499"/>
                                          </p:stCondLst>
                                        </p:cTn>
                                        <p:tgtEl>
                                          <p:spTgt spid="3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CSMA/CD </a:t>
            </a:r>
            <a:r>
              <a:rPr lang="pt-BR" dirty="0"/>
              <a:t>reduz a quantidade de tempo desperdiçado em colisões</a:t>
            </a:r>
            <a:endParaRPr lang="en-US" dirty="0"/>
          </a:p>
          <a:p>
            <a:pPr lvl="1">
              <a:defRPr/>
            </a:pPr>
            <a:r>
              <a:rPr lang="pt-BR" dirty="0"/>
              <a:t>transmissão abortada na detecção de colisão</a:t>
            </a:r>
            <a:endParaRPr lang="en-US" sz="2000" dirty="0">
              <a:latin typeface="Gill Sans MT" charset="0"/>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78" name="Picture 3" descr="5">
            <a:extLst>
              <a:ext uri="{FF2B5EF4-FFF2-40B4-BE49-F238E27FC236}">
                <a16:creationId xmlns:a16="http://schemas.microsoft.com/office/drawing/2014/main" id="{D06E5E41-130E-BB43-89F8-A1F35982DA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882" y="750060"/>
            <a:ext cx="4433887" cy="387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 name="Rectangle 29">
            <a:extLst>
              <a:ext uri="{FF2B5EF4-FFF2-40B4-BE49-F238E27FC236}">
                <a16:creationId xmlns:a16="http://schemas.microsoft.com/office/drawing/2014/main" id="{1DC42722-FCDE-C744-B3AD-4FFF0DDCBCCA}"/>
              </a:ext>
            </a:extLst>
          </p:cNvPr>
          <p:cNvSpPr>
            <a:spLocks noChangeArrowheads="1"/>
          </p:cNvSpPr>
          <p:nvPr/>
        </p:nvSpPr>
        <p:spPr bwMode="auto">
          <a:xfrm>
            <a:off x="7196619" y="664335"/>
            <a:ext cx="4135438" cy="12112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Rectangle 9">
            <a:extLst>
              <a:ext uri="{FF2B5EF4-FFF2-40B4-BE49-F238E27FC236}">
                <a16:creationId xmlns:a16="http://schemas.microsoft.com/office/drawing/2014/main" id="{76701BCC-FF60-A34C-9FFB-B99203FB60AB}"/>
              </a:ext>
            </a:extLst>
          </p:cNvPr>
          <p:cNvSpPr>
            <a:spLocks noChangeArrowheads="1"/>
          </p:cNvSpPr>
          <p:nvPr/>
        </p:nvSpPr>
        <p:spPr bwMode="auto">
          <a:xfrm>
            <a:off x="7933219" y="813560"/>
            <a:ext cx="25685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81" name="Group 30">
            <a:extLst>
              <a:ext uri="{FF2B5EF4-FFF2-40B4-BE49-F238E27FC236}">
                <a16:creationId xmlns:a16="http://schemas.microsoft.com/office/drawing/2014/main" id="{24935420-9F5A-6646-BC35-FE5744F261B4}"/>
              </a:ext>
            </a:extLst>
          </p:cNvPr>
          <p:cNvGrpSpPr>
            <a:grpSpLocks/>
          </p:cNvGrpSpPr>
          <p:nvPr/>
        </p:nvGrpSpPr>
        <p:grpSpPr bwMode="auto">
          <a:xfrm>
            <a:off x="7696682" y="1204085"/>
            <a:ext cx="3263900" cy="195262"/>
            <a:chOff x="4220" y="1231"/>
            <a:chExt cx="1989" cy="90"/>
          </a:xfrm>
        </p:grpSpPr>
        <p:sp>
          <p:nvSpPr>
            <p:cNvPr id="82" name="Line 23">
              <a:extLst>
                <a:ext uri="{FF2B5EF4-FFF2-40B4-BE49-F238E27FC236}">
                  <a16:creationId xmlns:a16="http://schemas.microsoft.com/office/drawing/2014/main" id="{548DB465-82DF-0440-A432-2DF2634BECF0}"/>
                </a:ext>
              </a:extLst>
            </p:cNvPr>
            <p:cNvSpPr>
              <a:spLocks noChangeShapeType="1"/>
            </p:cNvSpPr>
            <p:nvPr/>
          </p:nvSpPr>
          <p:spPr bwMode="auto">
            <a:xfrm>
              <a:off x="4220" y="1232"/>
              <a:ext cx="198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3" name="Line 24">
              <a:extLst>
                <a:ext uri="{FF2B5EF4-FFF2-40B4-BE49-F238E27FC236}">
                  <a16:creationId xmlns:a16="http://schemas.microsoft.com/office/drawing/2014/main" id="{5EF8B124-5E56-EB4D-8C08-46C67AE70748}"/>
                </a:ext>
              </a:extLst>
            </p:cNvPr>
            <p:cNvSpPr>
              <a:spLocks noChangeShapeType="1"/>
            </p:cNvSpPr>
            <p:nvPr/>
          </p:nvSpPr>
          <p:spPr bwMode="auto">
            <a:xfrm>
              <a:off x="4220" y="1231"/>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4" name="Line 25">
              <a:extLst>
                <a:ext uri="{FF2B5EF4-FFF2-40B4-BE49-F238E27FC236}">
                  <a16:creationId xmlns:a16="http://schemas.microsoft.com/office/drawing/2014/main" id="{9D8D4137-33A6-FD4B-BE8A-F6C583863084}"/>
                </a:ext>
              </a:extLst>
            </p:cNvPr>
            <p:cNvSpPr>
              <a:spLocks noChangeShapeType="1"/>
            </p:cNvSpPr>
            <p:nvPr/>
          </p:nvSpPr>
          <p:spPr bwMode="auto">
            <a:xfrm>
              <a:off x="4886" y="1234"/>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5" name="Line 26">
              <a:extLst>
                <a:ext uri="{FF2B5EF4-FFF2-40B4-BE49-F238E27FC236}">
                  <a16:creationId xmlns:a16="http://schemas.microsoft.com/office/drawing/2014/main" id="{BC114EE6-828B-264D-9807-6A556FCE5FA3}"/>
                </a:ext>
              </a:extLst>
            </p:cNvPr>
            <p:cNvSpPr>
              <a:spLocks noChangeShapeType="1"/>
            </p:cNvSpPr>
            <p:nvPr/>
          </p:nvSpPr>
          <p:spPr bwMode="auto">
            <a:xfrm>
              <a:off x="5489" y="1234"/>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6" name="Line 27">
              <a:extLst>
                <a:ext uri="{FF2B5EF4-FFF2-40B4-BE49-F238E27FC236}">
                  <a16:creationId xmlns:a16="http://schemas.microsoft.com/office/drawing/2014/main" id="{615EC4B7-B973-6E41-8EB5-75BB758DBA4F}"/>
                </a:ext>
              </a:extLst>
            </p:cNvPr>
            <p:cNvSpPr>
              <a:spLocks noChangeShapeType="1"/>
            </p:cNvSpPr>
            <p:nvPr/>
          </p:nvSpPr>
          <p:spPr bwMode="auto">
            <a:xfrm>
              <a:off x="6200" y="1231"/>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87" name="Group 11">
            <a:extLst>
              <a:ext uri="{FF2B5EF4-FFF2-40B4-BE49-F238E27FC236}">
                <a16:creationId xmlns:a16="http://schemas.microsoft.com/office/drawing/2014/main" id="{6B3E042D-00E8-0D43-B62C-BC257C0BE333}"/>
              </a:ext>
            </a:extLst>
          </p:cNvPr>
          <p:cNvGrpSpPr>
            <a:grpSpLocks/>
          </p:cNvGrpSpPr>
          <p:nvPr/>
        </p:nvGrpSpPr>
        <p:grpSpPr bwMode="auto">
          <a:xfrm flipH="1">
            <a:off x="7342669" y="1337435"/>
            <a:ext cx="501650" cy="512762"/>
            <a:chOff x="2839" y="3501"/>
            <a:chExt cx="755" cy="803"/>
          </a:xfrm>
        </p:grpSpPr>
        <p:pic>
          <p:nvPicPr>
            <p:cNvPr id="88" name="Picture 12" descr="desktop_computer_stylized_medium">
              <a:extLst>
                <a:ext uri="{FF2B5EF4-FFF2-40B4-BE49-F238E27FC236}">
                  <a16:creationId xmlns:a16="http://schemas.microsoft.com/office/drawing/2014/main" id="{4C9AC728-261B-FE45-9FEE-3F36E7FE65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13">
              <a:extLst>
                <a:ext uri="{FF2B5EF4-FFF2-40B4-BE49-F238E27FC236}">
                  <a16:creationId xmlns:a16="http://schemas.microsoft.com/office/drawing/2014/main" id="{2012AC6C-1E80-9C43-A74F-B25426F10CD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0" name="Group 14">
            <a:extLst>
              <a:ext uri="{FF2B5EF4-FFF2-40B4-BE49-F238E27FC236}">
                <a16:creationId xmlns:a16="http://schemas.microsoft.com/office/drawing/2014/main" id="{A4B289BD-7DCF-6045-ACB6-F2429F1C7C2C}"/>
              </a:ext>
            </a:extLst>
          </p:cNvPr>
          <p:cNvGrpSpPr>
            <a:grpSpLocks/>
          </p:cNvGrpSpPr>
          <p:nvPr/>
        </p:nvGrpSpPr>
        <p:grpSpPr bwMode="auto">
          <a:xfrm flipH="1">
            <a:off x="8434869" y="1319972"/>
            <a:ext cx="501650" cy="512763"/>
            <a:chOff x="2839" y="3501"/>
            <a:chExt cx="755" cy="803"/>
          </a:xfrm>
        </p:grpSpPr>
        <p:pic>
          <p:nvPicPr>
            <p:cNvPr id="91" name="Picture 15" descr="desktop_computer_stylized_medium">
              <a:extLst>
                <a:ext uri="{FF2B5EF4-FFF2-40B4-BE49-F238E27FC236}">
                  <a16:creationId xmlns:a16="http://schemas.microsoft.com/office/drawing/2014/main" id="{FBAD689B-8E45-1845-A238-667A4218FF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 name="Freeform 16">
              <a:extLst>
                <a:ext uri="{FF2B5EF4-FFF2-40B4-BE49-F238E27FC236}">
                  <a16:creationId xmlns:a16="http://schemas.microsoft.com/office/drawing/2014/main" id="{DE135AD2-2096-2A42-B530-B6E6036AB50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17">
            <a:extLst>
              <a:ext uri="{FF2B5EF4-FFF2-40B4-BE49-F238E27FC236}">
                <a16:creationId xmlns:a16="http://schemas.microsoft.com/office/drawing/2014/main" id="{A5CD4FED-7480-B747-A3DA-8F9FE8F0E1BA}"/>
              </a:ext>
            </a:extLst>
          </p:cNvPr>
          <p:cNvGrpSpPr>
            <a:grpSpLocks/>
          </p:cNvGrpSpPr>
          <p:nvPr/>
        </p:nvGrpSpPr>
        <p:grpSpPr bwMode="auto">
          <a:xfrm flipH="1">
            <a:off x="9433407" y="1310447"/>
            <a:ext cx="501650" cy="512763"/>
            <a:chOff x="2839" y="3501"/>
            <a:chExt cx="755" cy="803"/>
          </a:xfrm>
        </p:grpSpPr>
        <p:pic>
          <p:nvPicPr>
            <p:cNvPr id="94" name="Picture 18" descr="desktop_computer_stylized_medium">
              <a:extLst>
                <a:ext uri="{FF2B5EF4-FFF2-40B4-BE49-F238E27FC236}">
                  <a16:creationId xmlns:a16="http://schemas.microsoft.com/office/drawing/2014/main" id="{81E67EE6-C5AF-C14F-B5DF-53480B2077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 name="Freeform 19">
              <a:extLst>
                <a:ext uri="{FF2B5EF4-FFF2-40B4-BE49-F238E27FC236}">
                  <a16:creationId xmlns:a16="http://schemas.microsoft.com/office/drawing/2014/main" id="{4D1CE32B-7F6C-AF41-929E-EB5E9CAA87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0">
            <a:extLst>
              <a:ext uri="{FF2B5EF4-FFF2-40B4-BE49-F238E27FC236}">
                <a16:creationId xmlns:a16="http://schemas.microsoft.com/office/drawing/2014/main" id="{9178B92E-2122-5945-A67E-297BB2AC5703}"/>
              </a:ext>
            </a:extLst>
          </p:cNvPr>
          <p:cNvGrpSpPr>
            <a:grpSpLocks/>
          </p:cNvGrpSpPr>
          <p:nvPr/>
        </p:nvGrpSpPr>
        <p:grpSpPr bwMode="auto">
          <a:xfrm flipH="1">
            <a:off x="10552594" y="1324735"/>
            <a:ext cx="501650" cy="512762"/>
            <a:chOff x="2839" y="3501"/>
            <a:chExt cx="755" cy="803"/>
          </a:xfrm>
        </p:grpSpPr>
        <p:pic>
          <p:nvPicPr>
            <p:cNvPr id="97" name="Picture 21" descr="desktop_computer_stylized_medium">
              <a:extLst>
                <a:ext uri="{FF2B5EF4-FFF2-40B4-BE49-F238E27FC236}">
                  <a16:creationId xmlns:a16="http://schemas.microsoft.com/office/drawing/2014/main" id="{3AE91596-19C4-414E-B810-903273BB38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 name="Freeform 22">
              <a:extLst>
                <a:ext uri="{FF2B5EF4-FFF2-40B4-BE49-F238E27FC236}">
                  <a16:creationId xmlns:a16="http://schemas.microsoft.com/office/drawing/2014/main" id="{915D17CB-26CA-AD4F-B23A-0E57A00BBF1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 name="Freeform 2">
            <a:extLst>
              <a:ext uri="{FF2B5EF4-FFF2-40B4-BE49-F238E27FC236}">
                <a16:creationId xmlns:a16="http://schemas.microsoft.com/office/drawing/2014/main" id="{3835804F-30BD-7E45-AED8-D31B5DCA9648}"/>
              </a:ext>
            </a:extLst>
          </p:cNvPr>
          <p:cNvSpPr/>
          <p:nvPr/>
        </p:nvSpPr>
        <p:spPr>
          <a:xfrm>
            <a:off x="7342577" y="2036867"/>
            <a:ext cx="3986127" cy="2699396"/>
          </a:xfrm>
          <a:custGeom>
            <a:avLst/>
            <a:gdLst>
              <a:gd name="connsiteX0" fmla="*/ 0 w 3986127"/>
              <a:gd name="connsiteY0" fmla="*/ 158788 h 2699396"/>
              <a:gd name="connsiteX1" fmla="*/ 1357912 w 3986127"/>
              <a:gd name="connsiteY1" fmla="*/ 32853 h 2699396"/>
              <a:gd name="connsiteX2" fmla="*/ 1522175 w 3986127"/>
              <a:gd name="connsiteY2" fmla="*/ 0 h 2699396"/>
              <a:gd name="connsiteX3" fmla="*/ 3542616 w 3986127"/>
              <a:gd name="connsiteY3" fmla="*/ 246395 h 2699396"/>
              <a:gd name="connsiteX4" fmla="*/ 3936848 w 3986127"/>
              <a:gd name="connsiteY4" fmla="*/ 394232 h 2699396"/>
              <a:gd name="connsiteX5" fmla="*/ 3986127 w 3986127"/>
              <a:gd name="connsiteY5" fmla="*/ 2699396 h 2699396"/>
              <a:gd name="connsiteX6" fmla="*/ 5476 w 3986127"/>
              <a:gd name="connsiteY6" fmla="*/ 2650117 h 2699396"/>
              <a:gd name="connsiteX7" fmla="*/ 0 w 3986127"/>
              <a:gd name="connsiteY7" fmla="*/ 158788 h 269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127" h="2699396">
                <a:moveTo>
                  <a:pt x="0" y="158788"/>
                </a:moveTo>
                <a:lnTo>
                  <a:pt x="1357912" y="32853"/>
                </a:lnTo>
                <a:lnTo>
                  <a:pt x="1522175" y="0"/>
                </a:lnTo>
                <a:lnTo>
                  <a:pt x="3542616" y="246395"/>
                </a:lnTo>
                <a:lnTo>
                  <a:pt x="3936848" y="394232"/>
                </a:lnTo>
                <a:lnTo>
                  <a:pt x="3986127" y="2699396"/>
                </a:lnTo>
                <a:lnTo>
                  <a:pt x="5476" y="2650117"/>
                </a:lnTo>
                <a:cubicBezTo>
                  <a:pt x="3651" y="1819674"/>
                  <a:pt x="1825" y="989231"/>
                  <a:pt x="0" y="15878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Slide Number Placeholder 7">
            <a:extLst>
              <a:ext uri="{FF2B5EF4-FFF2-40B4-BE49-F238E27FC236}">
                <a16:creationId xmlns:a16="http://schemas.microsoft.com/office/drawing/2014/main" id="{CDB22443-27C2-EBB2-9832-E1DA9A655C6F}"/>
              </a:ext>
            </a:extLst>
          </p:cNvPr>
          <p:cNvSpPr>
            <a:spLocks noGrp="1"/>
          </p:cNvSpPr>
          <p:nvPr>
            <p:ph type="sldNum" sz="quarter" idx="4"/>
          </p:nvPr>
        </p:nvSpPr>
        <p:spPr/>
        <p:txBody>
          <a:bodyPr/>
          <a:lstStyle/>
          <a:p>
            <a:r>
              <a:rPr lang="en-US" dirty="0"/>
              <a:t>Link Layer </a:t>
            </a:r>
            <a:fld id="{C4204591-24BD-A542-B9D5-F8D8A88D2FEE}" type="slidenum">
              <a:rPr lang="en-US" smtClean="0"/>
              <a:pPr/>
              <a:t>33</a:t>
            </a:fld>
            <a:endParaRPr lang="en-US" dirty="0"/>
          </a:p>
        </p:txBody>
      </p:sp>
    </p:spTree>
    <p:extLst>
      <p:ext uri="{BB962C8B-B14F-4D97-AF65-F5344CB8AC3E}">
        <p14:creationId xmlns:p14="http://schemas.microsoft.com/office/powerpoint/2010/main" val="2074787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3000"/>
                                        <p:tgtEl>
                                          <p:spTgt spid="3"/>
                                        </p:tgtEl>
                                      </p:cBhvr>
                                    </p:animEffect>
                                    <p:set>
                                      <p:cBhvr>
                                        <p:cTn id="7" dur="1" fill="hold">
                                          <p:stCondLst>
                                            <p:cond delay="2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mn-lt"/>
              </a:rPr>
              <a:t>Algoritmo do Ethernet CSMA/CD</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34</a:t>
            </a:fld>
            <a:endParaRPr lang="pt-BR" dirty="0"/>
          </a:p>
        </p:txBody>
      </p:sp>
      <p:sp>
        <p:nvSpPr>
          <p:cNvPr id="6" name="Rectangle 3">
            <a:extLst>
              <a:ext uri="{FF2B5EF4-FFF2-40B4-BE49-F238E27FC236}">
                <a16:creationId xmlns:a16="http://schemas.microsoft.com/office/drawing/2014/main" id="{04A2C08B-2DCB-6B41-B08C-D11F19EEFDB4}"/>
              </a:ext>
            </a:extLst>
          </p:cNvPr>
          <p:cNvSpPr txBox="1">
            <a:spLocks noChangeArrowheads="1"/>
          </p:cNvSpPr>
          <p:nvPr/>
        </p:nvSpPr>
        <p:spPr>
          <a:xfrm>
            <a:off x="804379" y="1513440"/>
            <a:ext cx="10181673" cy="24224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27025">
              <a:buFont typeface="+mj-lt"/>
              <a:buAutoNum type="arabicPeriod"/>
              <a:defRPr/>
            </a:pPr>
            <a:r>
              <a:rPr lang="pt-BR" dirty="0"/>
              <a:t>Ethernet recebe datagrama da camada de rede e cria quadro</a:t>
            </a:r>
          </a:p>
          <a:p>
            <a:pPr marL="457200" indent="-327025">
              <a:buFont typeface="+mj-lt"/>
              <a:buAutoNum type="arabicPeriod"/>
              <a:defRPr/>
            </a:pPr>
            <a:r>
              <a:rPr lang="pt-BR" dirty="0"/>
              <a:t>Se a Ethernet detectar o canal:</a:t>
            </a:r>
          </a:p>
          <a:p>
            <a:pPr lvl="1" indent="50800">
              <a:buNone/>
              <a:defRPr/>
            </a:pPr>
            <a:r>
              <a:rPr lang="pt-BR" sz="2600" dirty="0">
                <a:solidFill>
                  <a:srgbClr val="0000A8"/>
                </a:solidFill>
              </a:rPr>
              <a:t>ocioso: </a:t>
            </a:r>
            <a:r>
              <a:rPr lang="pt-BR" sz="2600" dirty="0"/>
              <a:t>inicia transmissão do quadro. </a:t>
            </a:r>
          </a:p>
          <a:p>
            <a:pPr lvl="1" indent="50800">
              <a:buNone/>
              <a:defRPr/>
            </a:pPr>
            <a:r>
              <a:rPr lang="pt-BR" sz="2600" dirty="0">
                <a:solidFill>
                  <a:srgbClr val="0000A8"/>
                </a:solidFill>
              </a:rPr>
              <a:t>ocupado: </a:t>
            </a:r>
            <a:r>
              <a:rPr lang="pt-BR" sz="2600" dirty="0"/>
              <a:t>espera até o canal ficar ocioso e então transmite</a:t>
            </a:r>
          </a:p>
          <a:p>
            <a:pPr marL="457200" indent="-339725">
              <a:buFont typeface="+mj-lt"/>
              <a:buAutoNum type="arabicPeriod"/>
              <a:defRPr/>
            </a:pPr>
            <a:r>
              <a:rPr lang="pt-BR" dirty="0"/>
              <a:t>Se o quadro inteiro foi transmitido sem colisão – acabou!</a:t>
            </a:r>
          </a:p>
        </p:txBody>
      </p:sp>
      <p:sp>
        <p:nvSpPr>
          <p:cNvPr id="8" name="Rectangle 4">
            <a:extLst>
              <a:ext uri="{FF2B5EF4-FFF2-40B4-BE49-F238E27FC236}">
                <a16:creationId xmlns:a16="http://schemas.microsoft.com/office/drawing/2014/main" id="{7CCFD716-78C6-2B48-AE7B-69BF9D9E7C61}"/>
              </a:ext>
            </a:extLst>
          </p:cNvPr>
          <p:cNvSpPr txBox="1">
            <a:spLocks noChangeArrowheads="1"/>
          </p:cNvSpPr>
          <p:nvPr/>
        </p:nvSpPr>
        <p:spPr>
          <a:xfrm>
            <a:off x="781879" y="3856384"/>
            <a:ext cx="11211339" cy="24938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27025">
              <a:buFont typeface="+mj-lt"/>
              <a:buAutoNum type="arabicPeriod" startAt="4"/>
              <a:defRPr/>
            </a:pPr>
            <a:r>
              <a:rPr lang="pt-BR" sz="2600" dirty="0"/>
              <a:t>Se outra transmissão foi detectada enquanto enviando: aborta e envia sinal de congestionamento</a:t>
            </a:r>
          </a:p>
          <a:p>
            <a:pPr marL="457200" indent="-327025">
              <a:buFont typeface="+mj-lt"/>
              <a:buAutoNum type="arabicPeriod" startAt="4"/>
              <a:defRPr/>
            </a:pPr>
            <a:r>
              <a:rPr lang="pt-BR" sz="2600" dirty="0"/>
              <a:t>Após abortar, entra em </a:t>
            </a:r>
            <a:r>
              <a:rPr lang="pt-BR" sz="2600" i="1" dirty="0" err="1">
                <a:solidFill>
                  <a:srgbClr val="C00000"/>
                </a:solidFill>
              </a:rPr>
              <a:t>backoff</a:t>
            </a:r>
            <a:r>
              <a:rPr lang="pt-BR" sz="2600" i="1" dirty="0">
                <a:solidFill>
                  <a:srgbClr val="C00000"/>
                </a:solidFill>
              </a:rPr>
              <a:t> binário (exponencial): </a:t>
            </a:r>
          </a:p>
          <a:p>
            <a:pPr marL="1085850" lvl="1" indent="-274638">
              <a:defRPr/>
            </a:pPr>
            <a:r>
              <a:rPr lang="pt-BR" dirty="0"/>
              <a:t>após a </a:t>
            </a:r>
            <a:r>
              <a:rPr lang="pt-BR" i="1" dirty="0"/>
              <a:t>m</a:t>
            </a:r>
            <a:r>
              <a:rPr lang="pt-BR" dirty="0"/>
              <a:t>-</a:t>
            </a:r>
            <a:r>
              <a:rPr lang="pt-BR" dirty="0" err="1"/>
              <a:t>ésima</a:t>
            </a:r>
            <a:r>
              <a:rPr lang="pt-BR" dirty="0"/>
              <a:t> colisão, escolhe um </a:t>
            </a:r>
            <a:r>
              <a:rPr lang="pt-BR" i="1" dirty="0"/>
              <a:t>K </a:t>
            </a:r>
            <a:r>
              <a:rPr lang="pt-BR" dirty="0"/>
              <a:t>aleatório de </a:t>
            </a:r>
            <a:r>
              <a:rPr lang="pt-BR" i="1" dirty="0"/>
              <a:t>{0,1,2, …, 2</a:t>
            </a:r>
            <a:r>
              <a:rPr lang="pt-BR" b="1" i="1" baseline="30000" dirty="0"/>
              <a:t>m</a:t>
            </a:r>
            <a:r>
              <a:rPr lang="pt-BR" i="1" dirty="0"/>
              <a:t>-1}</a:t>
            </a:r>
            <a:r>
              <a:rPr lang="pt-BR" dirty="0"/>
              <a:t>. A Ethernet espera </a:t>
            </a:r>
            <a:r>
              <a:rPr lang="pt-BR" i="1" dirty="0"/>
              <a:t>K</a:t>
            </a:r>
            <a:r>
              <a:rPr lang="pt-BR" dirty="0"/>
              <a:t>·512 bits de tempo, e retorna ao Passo 2</a:t>
            </a:r>
          </a:p>
          <a:p>
            <a:pPr marL="1085850" lvl="1" indent="-274638">
              <a:defRPr/>
            </a:pPr>
            <a:r>
              <a:rPr lang="pt-BR" dirty="0"/>
              <a:t>mais colisões: intervalo de </a:t>
            </a:r>
            <a:r>
              <a:rPr lang="pt-BR" i="1" dirty="0" err="1"/>
              <a:t>backoff</a:t>
            </a:r>
            <a:r>
              <a:rPr lang="pt-BR" dirty="0"/>
              <a:t> mais longo</a:t>
            </a:r>
          </a:p>
          <a:p>
            <a:pPr>
              <a:buFont typeface="Wingdings" charset="0"/>
              <a:buNone/>
              <a:defRPr/>
            </a:pPr>
            <a:endParaRPr lang="pt-BR" sz="2600" dirty="0"/>
          </a:p>
        </p:txBody>
      </p:sp>
    </p:spTree>
    <p:extLst>
      <p:ext uri="{BB962C8B-B14F-4D97-AF65-F5344CB8AC3E}">
        <p14:creationId xmlns:p14="http://schemas.microsoft.com/office/powerpoint/2010/main" val="4060232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Effect transition="in" filter="dissolve">
                                      <p:cBhvr>
                                        <p:cTn id="23" dur="500"/>
                                        <p:tgtEl>
                                          <p:spTgt spid="6">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8">
                                            <p:txEl>
                                              <p:pRg st="1" end="1"/>
                                            </p:txEl>
                                          </p:spTgt>
                                        </p:tgtEl>
                                        <p:attrNameLst>
                                          <p:attrName>style.visibility</p:attrName>
                                        </p:attrNameLst>
                                      </p:cBhvr>
                                      <p:to>
                                        <p:strVal val="visible"/>
                                      </p:to>
                                    </p:set>
                                    <p:animEffect transition="in" filter="dissolve">
                                      <p:cBhvr>
                                        <p:cTn id="33" dur="500"/>
                                        <p:tgtEl>
                                          <p:spTgt spid="8">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8">
                                            <p:txEl>
                                              <p:pRg st="2" end="2"/>
                                            </p:txEl>
                                          </p:spTgt>
                                        </p:tgtEl>
                                        <p:attrNameLst>
                                          <p:attrName>style.visibility</p:attrName>
                                        </p:attrNameLst>
                                      </p:cBhvr>
                                      <p:to>
                                        <p:strVal val="visible"/>
                                      </p:to>
                                    </p:set>
                                    <p:animEffect transition="in" filter="dissolve">
                                      <p:cBhvr>
                                        <p:cTn id="36" dur="500"/>
                                        <p:tgtEl>
                                          <p:spTgt spid="8">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animEffect transition="in" filter="dissolve">
                                      <p:cBhvr>
                                        <p:cTn id="39"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mn-lt"/>
              </a:rPr>
              <a:t>Eficiência do CSMA/CD</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35</a:t>
            </a:fld>
            <a:endParaRPr lang="pt-BR"/>
          </a:p>
        </p:txBody>
      </p:sp>
      <p:sp>
        <p:nvSpPr>
          <p:cNvPr id="10" name="Rectangle 3">
            <a:extLst>
              <a:ext uri="{FF2B5EF4-FFF2-40B4-BE49-F238E27FC236}">
                <a16:creationId xmlns:a16="http://schemas.microsoft.com/office/drawing/2014/main" id="{01B8942E-BB9F-9F46-9201-9FDDC201959E}"/>
              </a:ext>
            </a:extLst>
          </p:cNvPr>
          <p:cNvSpPr txBox="1">
            <a:spLocks noChangeArrowheads="1"/>
          </p:cNvSpPr>
          <p:nvPr/>
        </p:nvSpPr>
        <p:spPr bwMode="auto">
          <a:xfrm>
            <a:off x="1219200" y="1586948"/>
            <a:ext cx="10972800" cy="168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8125" indent="-238125">
              <a:defRPr/>
            </a:pPr>
            <a:r>
              <a:rPr lang="pt-BR" kern="0" dirty="0" err="1">
                <a:cs typeface="+mn-cs"/>
              </a:rPr>
              <a:t>t</a:t>
            </a:r>
            <a:r>
              <a:rPr lang="pt-BR" kern="0" baseline="-25000" dirty="0" err="1">
                <a:cs typeface="+mn-cs"/>
              </a:rPr>
              <a:t>prop</a:t>
            </a:r>
            <a:r>
              <a:rPr lang="pt-BR" kern="0" dirty="0">
                <a:cs typeface="+mn-cs"/>
              </a:rPr>
              <a:t> = atraso máximo de propagação entre 2 nós na LAN</a:t>
            </a:r>
          </a:p>
          <a:p>
            <a:pPr marL="238125" indent="-238125">
              <a:defRPr/>
            </a:pPr>
            <a:r>
              <a:rPr lang="pt-BR" kern="0" dirty="0" err="1">
                <a:cs typeface="+mn-cs"/>
              </a:rPr>
              <a:t>t</a:t>
            </a:r>
            <a:r>
              <a:rPr lang="pt-BR" kern="0" baseline="-25000" dirty="0" err="1">
                <a:cs typeface="+mn-cs"/>
              </a:rPr>
              <a:t>trans</a:t>
            </a:r>
            <a:r>
              <a:rPr lang="pt-BR" kern="0" dirty="0">
                <a:cs typeface="+mn-cs"/>
              </a:rPr>
              <a:t> = tempo para transmitir um quadro de tamanho máximo</a:t>
            </a:r>
            <a:endParaRPr lang="pt-BR" sz="3200" kern="0" dirty="0">
              <a:cs typeface="+mn-cs"/>
            </a:endParaRPr>
          </a:p>
          <a:p>
            <a:pPr>
              <a:defRPr/>
            </a:pPr>
            <a:endParaRPr lang="pt-BR" sz="3200" kern="0" dirty="0">
              <a:cs typeface="+mn-cs"/>
            </a:endParaRPr>
          </a:p>
          <a:p>
            <a:pPr>
              <a:defRPr/>
            </a:pPr>
            <a:endParaRPr lang="pt-BR" sz="3200" kern="0" dirty="0">
              <a:cs typeface="+mn-cs"/>
            </a:endParaRPr>
          </a:p>
          <a:p>
            <a:pPr>
              <a:defRPr/>
            </a:pPr>
            <a:r>
              <a:rPr lang="pt-BR" kern="0" dirty="0">
                <a:cs typeface="+mn-cs"/>
              </a:rPr>
              <a:t>eficiência tende a 1</a:t>
            </a:r>
          </a:p>
          <a:p>
            <a:pPr marL="695325" lvl="1" indent="-238125">
              <a:defRPr/>
            </a:pPr>
            <a:r>
              <a:rPr lang="pt-BR" sz="2800" kern="0" dirty="0"/>
              <a:t>conforme </a:t>
            </a:r>
            <a:r>
              <a:rPr lang="pt-BR" sz="2800" i="1" kern="0" dirty="0" err="1"/>
              <a:t>t</a:t>
            </a:r>
            <a:r>
              <a:rPr lang="pt-BR" sz="2800" i="1" kern="0" baseline="-25000" dirty="0" err="1"/>
              <a:t>prop</a:t>
            </a:r>
            <a:r>
              <a:rPr lang="pt-BR" sz="2800" kern="0" dirty="0"/>
              <a:t>  tende a 0</a:t>
            </a:r>
          </a:p>
          <a:p>
            <a:pPr marL="695325" lvl="1" indent="-238125">
              <a:defRPr/>
            </a:pPr>
            <a:r>
              <a:rPr lang="pt-BR" sz="2800" kern="0" dirty="0"/>
              <a:t>conforme </a:t>
            </a:r>
            <a:r>
              <a:rPr lang="pt-BR" sz="2800" i="1" kern="0" dirty="0" err="1"/>
              <a:t>t</a:t>
            </a:r>
            <a:r>
              <a:rPr lang="pt-BR" sz="2800" i="1" kern="0" baseline="-25000" dirty="0" err="1"/>
              <a:t>trans</a:t>
            </a:r>
            <a:r>
              <a:rPr lang="pt-BR" sz="2800" kern="0" dirty="0"/>
              <a:t>  tende ao infinito</a:t>
            </a:r>
          </a:p>
          <a:p>
            <a:pPr marL="277813" indent="-277813">
              <a:defRPr/>
            </a:pPr>
            <a:r>
              <a:rPr lang="pt-BR" kern="0" dirty="0">
                <a:cs typeface="+mn-cs"/>
              </a:rPr>
              <a:t>melhor desempenho que ALOHA: e simples, barato, descentralizado!</a:t>
            </a:r>
          </a:p>
        </p:txBody>
      </p:sp>
      <mc:AlternateContent xmlns:mc="http://schemas.openxmlformats.org/markup-compatibility/2006" xmlns:a14="http://schemas.microsoft.com/office/drawing/2010/main">
        <mc:Choice Requires="a14">
          <p:sp>
            <p:nvSpPr>
              <p:cNvPr id="11" name="Object 4">
                <a:extLst>
                  <a:ext uri="{FF2B5EF4-FFF2-40B4-BE49-F238E27FC236}">
                    <a16:creationId xmlns:a16="http://schemas.microsoft.com/office/drawing/2014/main" id="{D18DDED1-1FBF-6E4E-BD7D-37437660C787}"/>
                  </a:ext>
                </a:extLst>
              </p:cNvPr>
              <p:cNvSpPr txBox="1"/>
              <p:nvPr/>
            </p:nvSpPr>
            <p:spPr bwMode="auto">
              <a:xfrm>
                <a:off x="3835249" y="2513247"/>
                <a:ext cx="4445301" cy="984250"/>
              </a:xfrm>
              <a:prstGeom prst="rect">
                <a:avLst/>
              </a:prstGeom>
              <a:noFill/>
              <a:ln>
                <a:noFill/>
              </a:ln>
              <a:effectLst/>
              <a:extLst>
                <a:ext uri="{909E8E84-426E-40dd-AFC4-6F175D3DCCD1}">
                  <a14:hiddenFill xmlns="">
                    <a:solidFill>
                      <a:srgbClr val="FFFFFF"/>
                    </a:solidFill>
                  </a14:hiddenFill>
                </a:ext>
                <a:ext uri="{91240B29-F687-4f45-9708-019B960494DF}">
                  <a14:hiddenLine xmlns="" w="9525">
                    <a:solidFill>
                      <a:srgbClr val="000000"/>
                    </a:solidFill>
                    <a:miter lim="800000"/>
                    <a:headEnd/>
                    <a:tailEnd/>
                  </a14:hiddenLine>
                </a:ext>
                <a:ext uri="{AF507438-7753-43e0-B8FC-AC1667EBCBE1}">
                  <a14:hiddenEffects xmlns="">
                    <a:effectLst>
                      <a:outerShdw blurRad="63500" dist="38099" dir="2700000" algn="ctr" rotWithShape="0">
                        <a:srgbClr val="000000">
                          <a:alpha val="74997"/>
                        </a:srgbClr>
                      </a:outerShdw>
                    </a:effectLst>
                  </a14:hiddenEffects>
                </a:ext>
              </a:extLst>
            </p:spPr>
            <p:txBody>
              <a:bodyPr>
                <a:noAutofit/>
              </a:bodyPr>
              <a:lstStyle/>
              <a:p>
                <a:pPr/>
                <a14:m>
                  <m:oMathPara xmlns:m="http://schemas.openxmlformats.org/officeDocument/2006/math">
                    <m:oMathParaPr>
                      <m:jc m:val="left"/>
                    </m:oMathParaPr>
                    <m:oMath xmlns:m="http://schemas.openxmlformats.org/officeDocument/2006/math">
                      <m:r>
                        <a:rPr lang="pt-BR" sz="2400" i="1" smtClean="0">
                          <a:solidFill>
                            <a:srgbClr val="000000"/>
                          </a:solidFill>
                          <a:latin typeface="Cambria Math" panose="02040503050406030204" pitchFamily="18" charset="0"/>
                        </a:rPr>
                        <m:t>𝑒𝑓𝑖𝑐𝑖𝑒𝑛𝑐</m:t>
                      </m:r>
                      <m:r>
                        <a:rPr lang="pt-BR" sz="2400" b="0" i="1" smtClean="0">
                          <a:solidFill>
                            <a:srgbClr val="000000"/>
                          </a:solidFill>
                          <a:latin typeface="Cambria Math" panose="02040503050406030204" pitchFamily="18" charset="0"/>
                        </a:rPr>
                        <m:t>𝑖𝑎</m:t>
                      </m:r>
                      <m:r>
                        <a:rPr lang="pt-BR" sz="2400" i="1">
                          <a:solidFill>
                            <a:srgbClr val="000000"/>
                          </a:solidFill>
                          <a:latin typeface="Cambria Math" panose="02040503050406030204" pitchFamily="18" charset="0"/>
                        </a:rPr>
                        <m:t>=</m:t>
                      </m:r>
                      <m:f>
                        <m:fPr>
                          <m:ctrlPr>
                            <a:rPr lang="pt-BR" sz="2400" i="1">
                              <a:solidFill>
                                <a:srgbClr val="000000"/>
                              </a:solidFill>
                              <a:latin typeface="Cambria Math" panose="02040503050406030204" pitchFamily="18" charset="0"/>
                            </a:rPr>
                          </m:ctrlPr>
                        </m:fPr>
                        <m:num>
                          <m:r>
                            <a:rPr lang="pt-BR" sz="2400" i="1">
                              <a:solidFill>
                                <a:srgbClr val="000000"/>
                              </a:solidFill>
                              <a:latin typeface="Cambria Math" panose="02040503050406030204" pitchFamily="18" charset="0"/>
                            </a:rPr>
                            <m:t>1</m:t>
                          </m:r>
                        </m:num>
                        <m:den>
                          <m:r>
                            <a:rPr lang="pt-BR" sz="2400" i="1">
                              <a:solidFill>
                                <a:srgbClr val="000000"/>
                              </a:solidFill>
                              <a:latin typeface="Cambria Math" panose="02040503050406030204" pitchFamily="18" charset="0"/>
                            </a:rPr>
                            <m:t>1+5</m:t>
                          </m:r>
                          <m:sSub>
                            <m:sSubPr>
                              <m:ctrlPr>
                                <a:rPr lang="pt-BR" sz="2400" i="1">
                                  <a:solidFill>
                                    <a:srgbClr val="000000"/>
                                  </a:solidFill>
                                  <a:latin typeface="Cambria Math" panose="02040503050406030204" pitchFamily="18" charset="0"/>
                                </a:rPr>
                              </m:ctrlPr>
                            </m:sSubPr>
                            <m:e>
                              <m:r>
                                <a:rPr lang="pt-BR" sz="2400" i="1">
                                  <a:solidFill>
                                    <a:srgbClr val="000000"/>
                                  </a:solidFill>
                                  <a:latin typeface="Cambria Math" panose="02040503050406030204" pitchFamily="18" charset="0"/>
                                </a:rPr>
                                <m:t>𝑡</m:t>
                              </m:r>
                            </m:e>
                            <m:sub>
                              <m:r>
                                <a:rPr lang="pt-BR" sz="2400" i="1">
                                  <a:solidFill>
                                    <a:srgbClr val="000000"/>
                                  </a:solidFill>
                                  <a:latin typeface="Cambria Math" panose="02040503050406030204" pitchFamily="18" charset="0"/>
                                </a:rPr>
                                <m:t>𝑝𝑟𝑜𝑝</m:t>
                              </m:r>
                            </m:sub>
                          </m:sSub>
                          <m:r>
                            <a:rPr lang="pt-BR" sz="2400" i="1">
                              <a:solidFill>
                                <a:srgbClr val="000000"/>
                              </a:solidFill>
                              <a:latin typeface="Cambria Math" panose="02040503050406030204" pitchFamily="18" charset="0"/>
                            </a:rPr>
                            <m:t>/</m:t>
                          </m:r>
                          <m:sSub>
                            <m:sSubPr>
                              <m:ctrlPr>
                                <a:rPr lang="pt-BR" sz="2400" i="1">
                                  <a:solidFill>
                                    <a:srgbClr val="000000"/>
                                  </a:solidFill>
                                  <a:latin typeface="Cambria Math" panose="02040503050406030204" pitchFamily="18" charset="0"/>
                                </a:rPr>
                              </m:ctrlPr>
                            </m:sSubPr>
                            <m:e>
                              <m:r>
                                <a:rPr lang="pt-BR" sz="2400" i="1">
                                  <a:solidFill>
                                    <a:srgbClr val="000000"/>
                                  </a:solidFill>
                                  <a:latin typeface="Cambria Math" panose="02040503050406030204" pitchFamily="18" charset="0"/>
                                </a:rPr>
                                <m:t>𝑡</m:t>
                              </m:r>
                            </m:e>
                            <m:sub>
                              <m:r>
                                <a:rPr lang="pt-BR" sz="2400" i="1">
                                  <a:solidFill>
                                    <a:srgbClr val="000000"/>
                                  </a:solidFill>
                                  <a:latin typeface="Cambria Math" panose="02040503050406030204" pitchFamily="18" charset="0"/>
                                </a:rPr>
                                <m:t>𝑡𝑟𝑎𝑛𝑠</m:t>
                              </m:r>
                            </m:sub>
                          </m:sSub>
                        </m:den>
                      </m:f>
                    </m:oMath>
                  </m:oMathPara>
                </a14:m>
                <a:endParaRPr lang="pt-BR" sz="2400" dirty="0"/>
              </a:p>
            </p:txBody>
          </p:sp>
        </mc:Choice>
        <mc:Fallback xmlns="">
          <p:sp>
            <p:nvSpPr>
              <p:cNvPr id="11" name="Object 4">
                <a:extLst>
                  <a:ext uri="{FF2B5EF4-FFF2-40B4-BE49-F238E27FC236}">
                    <a16:creationId xmlns:a16="http://schemas.microsoft.com/office/drawing/2014/main" id="{D18DDED1-1FBF-6E4E-BD7D-37437660C787}"/>
                  </a:ext>
                </a:extLst>
              </p:cNvPr>
              <p:cNvSpPr txBox="1">
                <a:spLocks noRot="1" noChangeAspect="1" noMove="1" noResize="1" noEditPoints="1" noAdjustHandles="1" noChangeArrowheads="1" noChangeShapeType="1" noTextEdit="1"/>
              </p:cNvSpPr>
              <p:nvPr/>
            </p:nvSpPr>
            <p:spPr bwMode="auto">
              <a:xfrm>
                <a:off x="3835249" y="2513247"/>
                <a:ext cx="4445301" cy="984250"/>
              </a:xfrm>
              <a:prstGeom prst="rect">
                <a:avLst/>
              </a:prstGeom>
              <a:blipFill>
                <a:blip r:embed="rId3"/>
                <a:stretch>
                  <a:fillRect/>
                </a:stretch>
              </a:blip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a:lstStyle/>
              <a:p>
                <a:r>
                  <a:rPr lang="pt-BR">
                    <a:noFill/>
                  </a:rPr>
                  <a:t> </a:t>
                </a:r>
              </a:p>
            </p:txBody>
          </p:sp>
        </mc:Fallback>
      </mc:AlternateContent>
    </p:spTree>
    <p:extLst>
      <p:ext uri="{BB962C8B-B14F-4D97-AF65-F5344CB8AC3E}">
        <p14:creationId xmlns:p14="http://schemas.microsoft.com/office/powerpoint/2010/main" val="3627370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mn-lt"/>
              </a:rPr>
              <a:t>Protocolos MAC de “revezamento”</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36</a:t>
            </a:fld>
            <a:endParaRPr lang="pt-BR"/>
          </a:p>
        </p:txBody>
      </p:sp>
      <p:sp>
        <p:nvSpPr>
          <p:cNvPr id="6" name="Rectangle 3">
            <a:extLst>
              <a:ext uri="{FF2B5EF4-FFF2-40B4-BE49-F238E27FC236}">
                <a16:creationId xmlns:a16="http://schemas.microsoft.com/office/drawing/2014/main" id="{87DEC012-599D-2741-982A-1E63B069D2CE}"/>
              </a:ext>
            </a:extLst>
          </p:cNvPr>
          <p:cNvSpPr txBox="1">
            <a:spLocks noChangeArrowheads="1"/>
          </p:cNvSpPr>
          <p:nvPr/>
        </p:nvSpPr>
        <p:spPr>
          <a:xfrm>
            <a:off x="997225" y="1454426"/>
            <a:ext cx="10598426"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sz="3200" dirty="0">
                <a:solidFill>
                  <a:srgbClr val="000099"/>
                </a:solidFill>
              </a:rPr>
              <a:t>protocolos MAC de particionamento de canal:</a:t>
            </a:r>
          </a:p>
          <a:p>
            <a:pPr lvl="1">
              <a:buFont typeface="Wingdings" charset="2"/>
              <a:buChar char="§"/>
              <a:defRPr/>
            </a:pPr>
            <a:r>
              <a:rPr lang="pt-BR" sz="2800" dirty="0"/>
              <a:t>compartilha canal de forma </a:t>
            </a:r>
            <a:r>
              <a:rPr lang="pt-BR" sz="2800" i="1" dirty="0"/>
              <a:t>eficiente</a:t>
            </a:r>
            <a:r>
              <a:rPr lang="pt-BR" sz="2800" dirty="0"/>
              <a:t> e </a:t>
            </a:r>
            <a:r>
              <a:rPr lang="pt-BR" sz="2800" i="1" dirty="0"/>
              <a:t>justa</a:t>
            </a:r>
            <a:r>
              <a:rPr lang="pt-BR" sz="2800" dirty="0"/>
              <a:t> com alta carga</a:t>
            </a:r>
          </a:p>
          <a:p>
            <a:pPr lvl="1">
              <a:buFont typeface="Wingdings" charset="2"/>
              <a:buChar char="§"/>
              <a:defRPr/>
            </a:pPr>
            <a:r>
              <a:rPr lang="pt-BR" sz="2800" dirty="0"/>
              <a:t>ineficiente em baixa carga: atraso no acesso ao canal, largura de banda de 1/N alocada mesmo se há apenas 1 nó ativo!</a:t>
            </a:r>
          </a:p>
          <a:p>
            <a:pPr>
              <a:buFont typeface="Wingdings" charset="0"/>
              <a:buNone/>
              <a:defRPr/>
            </a:pPr>
            <a:r>
              <a:rPr lang="pt-BR" sz="3200" dirty="0">
                <a:solidFill>
                  <a:srgbClr val="000099"/>
                </a:solidFill>
              </a:rPr>
              <a:t>protocolos MAC de acesso aleatório</a:t>
            </a:r>
          </a:p>
          <a:p>
            <a:pPr lvl="1">
              <a:buFont typeface="Wingdings" charset="2"/>
              <a:buChar char="§"/>
              <a:defRPr/>
            </a:pPr>
            <a:r>
              <a:rPr lang="pt-BR" sz="2800" dirty="0"/>
              <a:t>eficiente em baixa carga: um único nó pode utilizar totalmente o canal</a:t>
            </a:r>
          </a:p>
          <a:p>
            <a:pPr lvl="1">
              <a:buFont typeface="Wingdings" charset="2"/>
              <a:buChar char="§"/>
              <a:defRPr/>
            </a:pPr>
            <a:r>
              <a:rPr lang="pt-BR" sz="2800" dirty="0"/>
              <a:t>alta carga: sobrecarga de colisão</a:t>
            </a:r>
          </a:p>
          <a:p>
            <a:pPr>
              <a:buFont typeface="Wingdings" charset="0"/>
              <a:buNone/>
              <a:defRPr/>
            </a:pPr>
            <a:r>
              <a:rPr lang="pt-BR" altLang="ja-JP" sz="3200" dirty="0">
                <a:solidFill>
                  <a:srgbClr val="C00000"/>
                </a:solidFill>
              </a:rPr>
              <a:t>protocolos de “revezamento”</a:t>
            </a:r>
            <a:endParaRPr lang="pt-BR" sz="3200" dirty="0">
              <a:solidFill>
                <a:srgbClr val="C00000"/>
              </a:solidFill>
            </a:endParaRPr>
          </a:p>
          <a:p>
            <a:pPr lvl="1">
              <a:buFont typeface="Wingdings" pitchFamily="2" charset="2"/>
              <a:buChar char="§"/>
              <a:defRPr/>
            </a:pPr>
            <a:r>
              <a:rPr lang="pt-BR" sz="2800" dirty="0"/>
              <a:t>procuram o melhor dos dois mundos!</a:t>
            </a:r>
          </a:p>
        </p:txBody>
      </p:sp>
    </p:spTree>
    <p:extLst>
      <p:ext uri="{BB962C8B-B14F-4D97-AF65-F5344CB8AC3E}">
        <p14:creationId xmlns:p14="http://schemas.microsoft.com/office/powerpoint/2010/main" val="1292161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mn-lt"/>
              </a:rPr>
              <a:t>Protocolos MAC de “revezamento”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37</a:t>
            </a:fld>
            <a:endParaRPr lang="pt-BR"/>
          </a:p>
        </p:txBody>
      </p:sp>
      <p:grpSp>
        <p:nvGrpSpPr>
          <p:cNvPr id="40" name="Group 55">
            <a:extLst>
              <a:ext uri="{FF2B5EF4-FFF2-40B4-BE49-F238E27FC236}">
                <a16:creationId xmlns:a16="http://schemas.microsoft.com/office/drawing/2014/main" id="{3B6275CE-B441-9649-8D52-433B50F279F8}"/>
              </a:ext>
            </a:extLst>
          </p:cNvPr>
          <p:cNvGrpSpPr>
            <a:grpSpLocks/>
          </p:cNvGrpSpPr>
          <p:nvPr/>
        </p:nvGrpSpPr>
        <p:grpSpPr bwMode="auto">
          <a:xfrm>
            <a:off x="7380702" y="4061722"/>
            <a:ext cx="781050" cy="681037"/>
            <a:chOff x="-44" y="1473"/>
            <a:chExt cx="981" cy="1105"/>
          </a:xfrm>
        </p:grpSpPr>
        <p:pic>
          <p:nvPicPr>
            <p:cNvPr id="41" name="Picture 56" descr="desktop_computer_stylized_medium">
              <a:extLst>
                <a:ext uri="{FF2B5EF4-FFF2-40B4-BE49-F238E27FC236}">
                  <a16:creationId xmlns:a16="http://schemas.microsoft.com/office/drawing/2014/main" id="{AD5B23A8-9028-7946-A69F-6108F8C1F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7">
              <a:extLst>
                <a:ext uri="{FF2B5EF4-FFF2-40B4-BE49-F238E27FC236}">
                  <a16:creationId xmlns:a16="http://schemas.microsoft.com/office/drawing/2014/main" id="{7F6A05D1-B834-4E4F-A5F1-659DEF211B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3" name="Group 58">
            <a:extLst>
              <a:ext uri="{FF2B5EF4-FFF2-40B4-BE49-F238E27FC236}">
                <a16:creationId xmlns:a16="http://schemas.microsoft.com/office/drawing/2014/main" id="{188477DB-D708-704E-BA08-92555FFAD3B4}"/>
              </a:ext>
            </a:extLst>
          </p:cNvPr>
          <p:cNvGrpSpPr>
            <a:grpSpLocks/>
          </p:cNvGrpSpPr>
          <p:nvPr/>
        </p:nvGrpSpPr>
        <p:grpSpPr bwMode="auto">
          <a:xfrm>
            <a:off x="7672802" y="3456884"/>
            <a:ext cx="781050" cy="681038"/>
            <a:chOff x="-44" y="1473"/>
            <a:chExt cx="981" cy="1105"/>
          </a:xfrm>
        </p:grpSpPr>
        <p:pic>
          <p:nvPicPr>
            <p:cNvPr id="44" name="Picture 59" descr="desktop_computer_stylized_medium">
              <a:extLst>
                <a:ext uri="{FF2B5EF4-FFF2-40B4-BE49-F238E27FC236}">
                  <a16:creationId xmlns:a16="http://schemas.microsoft.com/office/drawing/2014/main" id="{C2F8AA46-92BF-A546-B4A7-AE313733B9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 name="Freeform 60">
              <a:extLst>
                <a:ext uri="{FF2B5EF4-FFF2-40B4-BE49-F238E27FC236}">
                  <a16:creationId xmlns:a16="http://schemas.microsoft.com/office/drawing/2014/main" id="{9065835A-60BC-BD49-825D-D0AFA11391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6" name="Group 61">
            <a:extLst>
              <a:ext uri="{FF2B5EF4-FFF2-40B4-BE49-F238E27FC236}">
                <a16:creationId xmlns:a16="http://schemas.microsoft.com/office/drawing/2014/main" id="{52722999-8FB6-144D-9185-CA88A310212E}"/>
              </a:ext>
            </a:extLst>
          </p:cNvPr>
          <p:cNvGrpSpPr>
            <a:grpSpLocks/>
          </p:cNvGrpSpPr>
          <p:nvPr/>
        </p:nvGrpSpPr>
        <p:grpSpPr bwMode="auto">
          <a:xfrm>
            <a:off x="7953789" y="2842522"/>
            <a:ext cx="781050" cy="681037"/>
            <a:chOff x="-44" y="1473"/>
            <a:chExt cx="981" cy="1105"/>
          </a:xfrm>
        </p:grpSpPr>
        <p:pic>
          <p:nvPicPr>
            <p:cNvPr id="47" name="Picture 62" descr="desktop_computer_stylized_medium">
              <a:extLst>
                <a:ext uri="{FF2B5EF4-FFF2-40B4-BE49-F238E27FC236}">
                  <a16:creationId xmlns:a16="http://schemas.microsoft.com/office/drawing/2014/main" id="{9A60243E-B953-C143-941F-989137B348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 name="Freeform 63">
              <a:extLst>
                <a:ext uri="{FF2B5EF4-FFF2-40B4-BE49-F238E27FC236}">
                  <a16:creationId xmlns:a16="http://schemas.microsoft.com/office/drawing/2014/main" id="{F9F8C73E-59BC-D44F-819C-84F05543B2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9" name="Group 64">
            <a:extLst>
              <a:ext uri="{FF2B5EF4-FFF2-40B4-BE49-F238E27FC236}">
                <a16:creationId xmlns:a16="http://schemas.microsoft.com/office/drawing/2014/main" id="{F6093AD7-1BBF-0741-A28D-954BF1EE75A9}"/>
              </a:ext>
            </a:extLst>
          </p:cNvPr>
          <p:cNvGrpSpPr>
            <a:grpSpLocks/>
          </p:cNvGrpSpPr>
          <p:nvPr/>
        </p:nvGrpSpPr>
        <p:grpSpPr bwMode="auto">
          <a:xfrm>
            <a:off x="8255414" y="2261497"/>
            <a:ext cx="781050" cy="681037"/>
            <a:chOff x="-44" y="1473"/>
            <a:chExt cx="981" cy="1105"/>
          </a:xfrm>
        </p:grpSpPr>
        <p:pic>
          <p:nvPicPr>
            <p:cNvPr id="50" name="Picture 65" descr="desktop_computer_stylized_medium">
              <a:extLst>
                <a:ext uri="{FF2B5EF4-FFF2-40B4-BE49-F238E27FC236}">
                  <a16:creationId xmlns:a16="http://schemas.microsoft.com/office/drawing/2014/main" id="{C75E769A-797A-AD45-9E53-778E5328D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 name="Freeform 66">
              <a:extLst>
                <a:ext uri="{FF2B5EF4-FFF2-40B4-BE49-F238E27FC236}">
                  <a16:creationId xmlns:a16="http://schemas.microsoft.com/office/drawing/2014/main" id="{F31ED49C-06C8-664E-A401-F2F8FC75AC2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52" name="Group 67">
            <a:extLst>
              <a:ext uri="{FF2B5EF4-FFF2-40B4-BE49-F238E27FC236}">
                <a16:creationId xmlns:a16="http://schemas.microsoft.com/office/drawing/2014/main" id="{289CD935-911A-2049-99E7-9636A57AD113}"/>
              </a:ext>
            </a:extLst>
          </p:cNvPr>
          <p:cNvGrpSpPr>
            <a:grpSpLocks/>
          </p:cNvGrpSpPr>
          <p:nvPr/>
        </p:nvGrpSpPr>
        <p:grpSpPr bwMode="auto">
          <a:xfrm flipH="1">
            <a:off x="10242688" y="2507559"/>
            <a:ext cx="781050" cy="681038"/>
            <a:chOff x="-44" y="1473"/>
            <a:chExt cx="981" cy="1105"/>
          </a:xfrm>
        </p:grpSpPr>
        <p:pic>
          <p:nvPicPr>
            <p:cNvPr id="53" name="Picture 68" descr="desktop_computer_stylized_medium">
              <a:extLst>
                <a:ext uri="{FF2B5EF4-FFF2-40B4-BE49-F238E27FC236}">
                  <a16:creationId xmlns:a16="http://schemas.microsoft.com/office/drawing/2014/main" id="{35A608C8-F6A3-CE45-8D68-148C52325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69">
              <a:extLst>
                <a:ext uri="{FF2B5EF4-FFF2-40B4-BE49-F238E27FC236}">
                  <a16:creationId xmlns:a16="http://schemas.microsoft.com/office/drawing/2014/main" id="{0AFF8366-6773-E840-A98C-F53B7E61436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55" name="Rectangle 3">
            <a:extLst>
              <a:ext uri="{FF2B5EF4-FFF2-40B4-BE49-F238E27FC236}">
                <a16:creationId xmlns:a16="http://schemas.microsoft.com/office/drawing/2014/main" id="{8CE0F95B-BCD3-FD4A-826E-885CC3FD64A3}"/>
              </a:ext>
            </a:extLst>
          </p:cNvPr>
          <p:cNvSpPr txBox="1">
            <a:spLocks noChangeArrowheads="1"/>
          </p:cNvSpPr>
          <p:nvPr/>
        </p:nvSpPr>
        <p:spPr bwMode="auto">
          <a:xfrm>
            <a:off x="1219200" y="1422400"/>
            <a:ext cx="5486400" cy="506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pt-BR" sz="3200" kern="0" dirty="0" err="1">
                <a:solidFill>
                  <a:srgbClr val="C00000"/>
                </a:solidFill>
                <a:cs typeface="+mn-cs"/>
              </a:rPr>
              <a:t>polling</a:t>
            </a:r>
            <a:r>
              <a:rPr lang="pt-BR" sz="3200" kern="0" dirty="0">
                <a:solidFill>
                  <a:srgbClr val="C00000"/>
                </a:solidFill>
                <a:cs typeface="+mn-cs"/>
              </a:rPr>
              <a:t>:</a:t>
            </a:r>
            <a:r>
              <a:rPr lang="pt-BR" sz="3200" b="1" kern="0" dirty="0">
                <a:solidFill>
                  <a:srgbClr val="C00000"/>
                </a:solidFill>
                <a:cs typeface="+mn-cs"/>
              </a:rPr>
              <a:t> </a:t>
            </a:r>
            <a:endParaRPr lang="pt-BR" sz="3200" kern="0" dirty="0">
              <a:solidFill>
                <a:srgbClr val="C00000"/>
              </a:solidFill>
              <a:cs typeface="+mn-cs"/>
            </a:endParaRPr>
          </a:p>
          <a:p>
            <a:pPr marL="279400" indent="-228600">
              <a:defRPr/>
            </a:pPr>
            <a:r>
              <a:rPr lang="pt-BR" kern="0" dirty="0">
                <a:cs typeface="+mn-cs"/>
              </a:rPr>
              <a:t>nó mestre “convida” outros nós para transmitir em rodadas</a:t>
            </a:r>
          </a:p>
          <a:p>
            <a:pPr marL="279400" indent="-228600">
              <a:defRPr/>
            </a:pPr>
            <a:r>
              <a:rPr lang="pt-BR" kern="0" dirty="0">
                <a:cs typeface="+mn-cs"/>
              </a:rPr>
              <a:t>normalmente usado com dispositivos “burros”</a:t>
            </a:r>
          </a:p>
          <a:p>
            <a:pPr marL="279400" indent="-228600">
              <a:defRPr/>
            </a:pPr>
            <a:r>
              <a:rPr lang="pt-BR" kern="0" dirty="0">
                <a:cs typeface="+mn-cs"/>
              </a:rPr>
              <a:t>preocupações :</a:t>
            </a:r>
          </a:p>
          <a:p>
            <a:pPr lvl="1">
              <a:defRPr/>
            </a:pPr>
            <a:r>
              <a:rPr lang="pt-BR" sz="2800" kern="0" dirty="0"/>
              <a:t>sobrecarga de </a:t>
            </a:r>
            <a:r>
              <a:rPr lang="pt-BR" sz="2800" kern="0" dirty="0" err="1"/>
              <a:t>polling</a:t>
            </a:r>
            <a:endParaRPr lang="pt-BR" sz="2800" kern="0" dirty="0"/>
          </a:p>
          <a:p>
            <a:pPr lvl="1">
              <a:defRPr/>
            </a:pPr>
            <a:r>
              <a:rPr lang="pt-BR" sz="2800" kern="0" dirty="0"/>
              <a:t>latência</a:t>
            </a:r>
          </a:p>
          <a:p>
            <a:pPr lvl="1">
              <a:defRPr/>
            </a:pPr>
            <a:r>
              <a:rPr lang="pt-BR" sz="2800" kern="0" dirty="0"/>
              <a:t>ponto único de falha (mestre)</a:t>
            </a:r>
          </a:p>
          <a:p>
            <a:pPr>
              <a:defRPr/>
            </a:pPr>
            <a:r>
              <a:rPr lang="pt-BR" sz="3200" kern="0" dirty="0"/>
              <a:t>Bluetooth usa </a:t>
            </a:r>
            <a:r>
              <a:rPr lang="pt-BR" sz="3200" kern="0" dirty="0" err="1"/>
              <a:t>polling</a:t>
            </a:r>
            <a:endParaRPr lang="pt-BR" sz="3200" kern="0" dirty="0"/>
          </a:p>
        </p:txBody>
      </p:sp>
      <p:sp>
        <p:nvSpPr>
          <p:cNvPr id="57" name="Line 25">
            <a:extLst>
              <a:ext uri="{FF2B5EF4-FFF2-40B4-BE49-F238E27FC236}">
                <a16:creationId xmlns:a16="http://schemas.microsoft.com/office/drawing/2014/main" id="{60DD75F2-9C28-4F4A-A443-C13B58CBB345}"/>
              </a:ext>
            </a:extLst>
          </p:cNvPr>
          <p:cNvSpPr>
            <a:spLocks noChangeShapeType="1"/>
          </p:cNvSpPr>
          <p:nvPr/>
        </p:nvSpPr>
        <p:spPr bwMode="auto">
          <a:xfrm>
            <a:off x="8909464" y="2675834"/>
            <a:ext cx="2540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2" name="Text Box 40">
            <a:extLst>
              <a:ext uri="{FF2B5EF4-FFF2-40B4-BE49-F238E27FC236}">
                <a16:creationId xmlns:a16="http://schemas.microsoft.com/office/drawing/2014/main" id="{FC29DBC1-B823-7945-9F89-5B7142960AEE}"/>
              </a:ext>
            </a:extLst>
          </p:cNvPr>
          <p:cNvSpPr txBox="1">
            <a:spLocks noChangeArrowheads="1"/>
          </p:cNvSpPr>
          <p:nvPr/>
        </p:nvSpPr>
        <p:spPr bwMode="auto">
          <a:xfrm>
            <a:off x="10071237" y="3129859"/>
            <a:ext cx="96693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2000" i="0" dirty="0">
                <a:solidFill>
                  <a:srgbClr val="000000"/>
                </a:solidFill>
                <a:latin typeface="Arial" charset="0"/>
              </a:rPr>
              <a:t>mestre</a:t>
            </a:r>
          </a:p>
        </p:txBody>
      </p:sp>
      <p:sp>
        <p:nvSpPr>
          <p:cNvPr id="63" name="Text Box 41">
            <a:extLst>
              <a:ext uri="{FF2B5EF4-FFF2-40B4-BE49-F238E27FC236}">
                <a16:creationId xmlns:a16="http://schemas.microsoft.com/office/drawing/2014/main" id="{869514AF-D631-4E46-9113-AC5D4A63AF18}"/>
              </a:ext>
            </a:extLst>
          </p:cNvPr>
          <p:cNvSpPr txBox="1">
            <a:spLocks noChangeArrowheads="1"/>
          </p:cNvSpPr>
          <p:nvPr/>
        </p:nvSpPr>
        <p:spPr bwMode="auto">
          <a:xfrm>
            <a:off x="7445789" y="4715772"/>
            <a:ext cx="1210588"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2000" i="0" dirty="0">
                <a:solidFill>
                  <a:srgbClr val="000000"/>
                </a:solidFill>
                <a:latin typeface="Arial" charset="0"/>
              </a:rPr>
              <a:t>escravos</a:t>
            </a:r>
          </a:p>
        </p:txBody>
      </p:sp>
      <p:grpSp>
        <p:nvGrpSpPr>
          <p:cNvPr id="64" name="Group 44">
            <a:extLst>
              <a:ext uri="{FF2B5EF4-FFF2-40B4-BE49-F238E27FC236}">
                <a16:creationId xmlns:a16="http://schemas.microsoft.com/office/drawing/2014/main" id="{FE26AEED-6E71-8E40-930D-84DD30E921C6}"/>
              </a:ext>
            </a:extLst>
          </p:cNvPr>
          <p:cNvGrpSpPr>
            <a:grpSpLocks/>
          </p:cNvGrpSpPr>
          <p:nvPr/>
        </p:nvGrpSpPr>
        <p:grpSpPr bwMode="auto">
          <a:xfrm>
            <a:off x="9804814" y="2544072"/>
            <a:ext cx="560388" cy="336550"/>
            <a:chOff x="4212" y="2864"/>
            <a:chExt cx="353" cy="212"/>
          </a:xfrm>
        </p:grpSpPr>
        <p:sp>
          <p:nvSpPr>
            <p:cNvPr id="65" name="Rectangle 42">
              <a:extLst>
                <a:ext uri="{FF2B5EF4-FFF2-40B4-BE49-F238E27FC236}">
                  <a16:creationId xmlns:a16="http://schemas.microsoft.com/office/drawing/2014/main" id="{F8D43025-2512-314A-A510-1F4FB06B0732}"/>
                </a:ext>
              </a:extLst>
            </p:cNvPr>
            <p:cNvSpPr>
              <a:spLocks noChangeArrowheads="1"/>
            </p:cNvSpPr>
            <p:nvPr/>
          </p:nvSpPr>
          <p:spPr bwMode="auto">
            <a:xfrm>
              <a:off x="4212" y="2916"/>
              <a:ext cx="353" cy="137"/>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6" name="Text Box 43">
              <a:extLst>
                <a:ext uri="{FF2B5EF4-FFF2-40B4-BE49-F238E27FC236}">
                  <a16:creationId xmlns:a16="http://schemas.microsoft.com/office/drawing/2014/main" id="{4C05FF3D-8B8E-004C-994F-0F93A71E423C}"/>
                </a:ext>
              </a:extLst>
            </p:cNvPr>
            <p:cNvSpPr txBox="1">
              <a:spLocks noChangeArrowheads="1"/>
            </p:cNvSpPr>
            <p:nvPr/>
          </p:nvSpPr>
          <p:spPr bwMode="auto">
            <a:xfrm>
              <a:off x="4227" y="2864"/>
              <a:ext cx="31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FFFFFF"/>
                  </a:solidFill>
                  <a:effectLst/>
                  <a:uLnTx/>
                  <a:uFillTx/>
                  <a:latin typeface="Arial" charset="0"/>
                  <a:ea typeface="ＭＳ Ｐゴシック" charset="0"/>
                </a:rPr>
                <a:t>poll</a:t>
              </a:r>
            </a:p>
          </p:txBody>
        </p:sp>
      </p:grpSp>
      <p:grpSp>
        <p:nvGrpSpPr>
          <p:cNvPr id="67" name="Group 48">
            <a:extLst>
              <a:ext uri="{FF2B5EF4-FFF2-40B4-BE49-F238E27FC236}">
                <a16:creationId xmlns:a16="http://schemas.microsoft.com/office/drawing/2014/main" id="{FBABE685-758D-8542-8F8A-B860741BB12D}"/>
              </a:ext>
            </a:extLst>
          </p:cNvPr>
          <p:cNvGrpSpPr>
            <a:grpSpLocks/>
          </p:cNvGrpSpPr>
          <p:nvPr/>
        </p:nvGrpSpPr>
        <p:grpSpPr bwMode="auto">
          <a:xfrm>
            <a:off x="7834729" y="3466415"/>
            <a:ext cx="677862" cy="338138"/>
            <a:chOff x="4403" y="2364"/>
            <a:chExt cx="427" cy="213"/>
          </a:xfrm>
        </p:grpSpPr>
        <p:sp>
          <p:nvSpPr>
            <p:cNvPr id="68" name="Rectangle 46">
              <a:extLst>
                <a:ext uri="{FF2B5EF4-FFF2-40B4-BE49-F238E27FC236}">
                  <a16:creationId xmlns:a16="http://schemas.microsoft.com/office/drawing/2014/main" id="{BC4AD792-1ADD-6C44-BAB4-C92901F5D5B6}"/>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9" name="Text Box 47">
              <a:extLst>
                <a:ext uri="{FF2B5EF4-FFF2-40B4-BE49-F238E27FC236}">
                  <a16:creationId xmlns:a16="http://schemas.microsoft.com/office/drawing/2014/main" id="{1F65274E-CD85-AC43-BFD4-1FA46A64CE80}"/>
                </a:ext>
              </a:extLst>
            </p:cNvPr>
            <p:cNvSpPr txBox="1">
              <a:spLocks noChangeArrowheads="1"/>
            </p:cNvSpPr>
            <p:nvPr/>
          </p:nvSpPr>
          <p:spPr bwMode="auto">
            <a:xfrm>
              <a:off x="4403" y="2364"/>
              <a:ext cx="42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100" normalizeH="0" dirty="0">
                  <a:ln>
                    <a:noFill/>
                  </a:ln>
                  <a:solidFill>
                    <a:srgbClr val="FFFFFF"/>
                  </a:solidFill>
                  <a:effectLst/>
                  <a:uLnTx/>
                  <a:uFillTx/>
                  <a:latin typeface="Arial" charset="0"/>
                  <a:ea typeface="ＭＳ Ｐゴシック" charset="0"/>
                </a:rPr>
                <a:t>dados</a:t>
              </a:r>
            </a:p>
          </p:txBody>
        </p:sp>
      </p:grpSp>
      <p:grpSp>
        <p:nvGrpSpPr>
          <p:cNvPr id="70" name="Group 49">
            <a:extLst>
              <a:ext uri="{FF2B5EF4-FFF2-40B4-BE49-F238E27FC236}">
                <a16:creationId xmlns:a16="http://schemas.microsoft.com/office/drawing/2014/main" id="{2EDB6C70-4A25-4D44-B1FD-20768EAD1E7B}"/>
              </a:ext>
            </a:extLst>
          </p:cNvPr>
          <p:cNvGrpSpPr>
            <a:grpSpLocks/>
          </p:cNvGrpSpPr>
          <p:nvPr/>
        </p:nvGrpSpPr>
        <p:grpSpPr bwMode="auto">
          <a:xfrm>
            <a:off x="8341136" y="2348815"/>
            <a:ext cx="677863" cy="338138"/>
            <a:chOff x="4403" y="2364"/>
            <a:chExt cx="427" cy="213"/>
          </a:xfrm>
        </p:grpSpPr>
        <p:sp>
          <p:nvSpPr>
            <p:cNvPr id="71" name="Rectangle 50">
              <a:extLst>
                <a:ext uri="{FF2B5EF4-FFF2-40B4-BE49-F238E27FC236}">
                  <a16:creationId xmlns:a16="http://schemas.microsoft.com/office/drawing/2014/main" id="{20480C82-EB8A-5240-8BAD-98AA24965AEC}"/>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2" name="Text Box 51">
              <a:extLst>
                <a:ext uri="{FF2B5EF4-FFF2-40B4-BE49-F238E27FC236}">
                  <a16:creationId xmlns:a16="http://schemas.microsoft.com/office/drawing/2014/main" id="{D988106A-1869-B541-BA6D-CFB733C1B534}"/>
                </a:ext>
              </a:extLst>
            </p:cNvPr>
            <p:cNvSpPr txBox="1">
              <a:spLocks noChangeArrowheads="1"/>
            </p:cNvSpPr>
            <p:nvPr/>
          </p:nvSpPr>
          <p:spPr bwMode="auto">
            <a:xfrm>
              <a:off x="4403" y="2364"/>
              <a:ext cx="42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100" normalizeH="0" dirty="0">
                  <a:ln>
                    <a:noFill/>
                  </a:ln>
                  <a:solidFill>
                    <a:srgbClr val="FFFFFF"/>
                  </a:solidFill>
                  <a:effectLst/>
                  <a:uLnTx/>
                  <a:uFillTx/>
                  <a:latin typeface="Arial" charset="0"/>
                  <a:ea typeface="ＭＳ Ｐゴシック" charset="0"/>
                </a:rPr>
                <a:t>dados</a:t>
              </a:r>
            </a:p>
          </p:txBody>
        </p:sp>
      </p:grpSp>
      <p:cxnSp>
        <p:nvCxnSpPr>
          <p:cNvPr id="4" name="Straight Connector 3">
            <a:extLst>
              <a:ext uri="{FF2B5EF4-FFF2-40B4-BE49-F238E27FC236}">
                <a16:creationId xmlns:a16="http://schemas.microsoft.com/office/drawing/2014/main" id="{83E6D07A-A0BF-C74B-BB2B-A59B972B318B}"/>
              </a:ext>
            </a:extLst>
          </p:cNvPr>
          <p:cNvCxnSpPr>
            <a:cxnSpLocks/>
          </p:cNvCxnSpPr>
          <p:nvPr/>
        </p:nvCxnSpPr>
        <p:spPr>
          <a:xfrm>
            <a:off x="9003957" y="3002692"/>
            <a:ext cx="1293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172BE971-AA12-664E-93FB-DBB1931433BD}"/>
              </a:ext>
            </a:extLst>
          </p:cNvPr>
          <p:cNvCxnSpPr>
            <a:cxnSpLocks/>
            <a:endCxn id="57" idx="1"/>
          </p:cNvCxnSpPr>
          <p:nvPr/>
        </p:nvCxnSpPr>
        <p:spPr>
          <a:xfrm flipV="1">
            <a:off x="8896147" y="2675835"/>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A478E79-5AC5-614B-8297-DD23BBE28695}"/>
              </a:ext>
            </a:extLst>
          </p:cNvPr>
          <p:cNvCxnSpPr>
            <a:cxnSpLocks/>
          </p:cNvCxnSpPr>
          <p:nvPr/>
        </p:nvCxnSpPr>
        <p:spPr>
          <a:xfrm flipV="1">
            <a:off x="8311979" y="2673178"/>
            <a:ext cx="848497" cy="177525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69464FC-DF27-7B49-8A28-F58EF7D050CC}"/>
              </a:ext>
            </a:extLst>
          </p:cNvPr>
          <p:cNvCxnSpPr>
            <a:cxnSpLocks/>
          </p:cNvCxnSpPr>
          <p:nvPr/>
        </p:nvCxnSpPr>
        <p:spPr>
          <a:xfrm flipV="1">
            <a:off x="8607823" y="3240127"/>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C038B1A-EC48-DF49-BAF8-AAB10C7A0469}"/>
              </a:ext>
            </a:extLst>
          </p:cNvPr>
          <p:cNvCxnSpPr>
            <a:cxnSpLocks/>
          </p:cNvCxnSpPr>
          <p:nvPr/>
        </p:nvCxnSpPr>
        <p:spPr>
          <a:xfrm flipV="1">
            <a:off x="8327736" y="3862084"/>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D0EF837-C726-B14A-ACB8-A7DF9B1CD803}"/>
              </a:ext>
            </a:extLst>
          </p:cNvPr>
          <p:cNvCxnSpPr>
            <a:cxnSpLocks/>
          </p:cNvCxnSpPr>
          <p:nvPr/>
        </p:nvCxnSpPr>
        <p:spPr>
          <a:xfrm flipV="1">
            <a:off x="8051769" y="4446971"/>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5721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par>
                          <p:cTn id="7" fill="hold">
                            <p:stCondLst>
                              <p:cond delay="0"/>
                            </p:stCondLst>
                            <p:childTnLst>
                              <p:par>
                                <p:cTn id="8" presetID="0" presetClass="path" presetSubtype="0" accel="50000" decel="50000" fill="hold" nodeType="afterEffect">
                                  <p:stCondLst>
                                    <p:cond delay="0"/>
                                  </p:stCondLst>
                                  <p:childTnLst>
                                    <p:animMotion origin="layout" path="M 0.00065 0.0007 L -0.09192 0.0007 L -0.07812 -0.03426 L -0.15195 -0.03426 " pathEditMode="relative" rAng="0" ptsTypes="AAAA">
                                      <p:cBhvr>
                                        <p:cTn id="9" dur="2000" fill="hold"/>
                                        <p:tgtEl>
                                          <p:spTgt spid="64"/>
                                        </p:tgtEl>
                                        <p:attrNameLst>
                                          <p:attrName>ppt_x</p:attrName>
                                          <p:attrName>ppt_y</p:attrName>
                                        </p:attrNameLst>
                                      </p:cBhvr>
                                      <p:rCtr x="-7630" y="-1759"/>
                                    </p:animMotion>
                                  </p:childTnLst>
                                </p:cTn>
                              </p:par>
                            </p:childTnLst>
                          </p:cTn>
                        </p:par>
                        <p:par>
                          <p:cTn id="10" fill="hold">
                            <p:stCondLst>
                              <p:cond delay="2000"/>
                            </p:stCondLst>
                            <p:childTnLst>
                              <p:par>
                                <p:cTn id="11" presetID="1" presetClass="exit" presetSubtype="0" fill="hold" nodeType="afterEffect">
                                  <p:stCondLst>
                                    <p:cond delay="0"/>
                                  </p:stCondLst>
                                  <p:childTnLst>
                                    <p:set>
                                      <p:cBhvr>
                                        <p:cTn id="12" dur="1" fill="hold">
                                          <p:stCondLst>
                                            <p:cond delay="0"/>
                                          </p:stCondLst>
                                        </p:cTn>
                                        <p:tgtEl>
                                          <p:spTgt spid="64"/>
                                        </p:tgtEl>
                                        <p:attrNameLst>
                                          <p:attrName>style.visibility</p:attrName>
                                        </p:attrNameLst>
                                      </p:cBhvr>
                                      <p:to>
                                        <p:strVal val="hidden"/>
                                      </p:to>
                                    </p:set>
                                  </p:childTnLst>
                                </p:cTn>
                              </p:par>
                            </p:childTnLst>
                          </p:cTn>
                        </p:par>
                        <p:par>
                          <p:cTn id="13" fill="hold">
                            <p:stCondLst>
                              <p:cond delay="2000"/>
                            </p:stCondLst>
                            <p:childTnLst>
                              <p:par>
                                <p:cTn id="14" presetID="1" presetClass="entr" presetSubtype="0" fill="hold" nodeType="afterEffect">
                                  <p:stCondLst>
                                    <p:cond delay="0"/>
                                  </p:stCondLst>
                                  <p:childTnLst>
                                    <p:set>
                                      <p:cBhvr>
                                        <p:cTn id="15" dur="1" fill="hold">
                                          <p:stCondLst>
                                            <p:cond delay="0"/>
                                          </p:stCondLst>
                                        </p:cTn>
                                        <p:tgtEl>
                                          <p:spTgt spid="70"/>
                                        </p:tgtEl>
                                        <p:attrNameLst>
                                          <p:attrName>style.visibility</p:attrName>
                                        </p:attrNameLst>
                                      </p:cBhvr>
                                      <p:to>
                                        <p:strVal val="visible"/>
                                      </p:to>
                                    </p:set>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1.45833E-6 3.7037E-7 L 0.0612 3.7037E-7 C 0.0582 0.00995 0.05521 0.02014 0.05235 0.03009 C 0.08268 0.0294 0.12057 0.03148 0.15117 0.03102 " pathEditMode="relative" rAng="0" ptsTypes="AAAA">
                                      <p:cBhvr>
                                        <p:cTn id="18" dur="2000" fill="hold"/>
                                        <p:tgtEl>
                                          <p:spTgt spid="70"/>
                                        </p:tgtEl>
                                        <p:attrNameLst>
                                          <p:attrName>ppt_x</p:attrName>
                                          <p:attrName>ppt_y</p:attrName>
                                        </p:attrNameLst>
                                      </p:cBhvr>
                                      <p:rCtr x="7552" y="1551"/>
                                    </p:animMotion>
                                  </p:childTnLst>
                                </p:cTn>
                              </p:par>
                            </p:childTnLst>
                          </p:cTn>
                        </p:par>
                        <p:par>
                          <p:cTn id="19" fill="hold">
                            <p:stCondLst>
                              <p:cond delay="4000"/>
                            </p:stCondLst>
                            <p:childTnLst>
                              <p:par>
                                <p:cTn id="20" presetID="1" presetClass="exit" presetSubtype="0" fill="hold" nodeType="afterEffect">
                                  <p:stCondLst>
                                    <p:cond delay="0"/>
                                  </p:stCondLst>
                                  <p:childTnLst>
                                    <p:set>
                                      <p:cBhvr>
                                        <p:cTn id="21" dur="1" fill="hold">
                                          <p:stCondLst>
                                            <p:cond delay="0"/>
                                          </p:stCondLst>
                                        </p:cTn>
                                        <p:tgtEl>
                                          <p:spTgt spid="7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childTnLst>
                                </p:cTn>
                              </p:par>
                            </p:childTnLst>
                          </p:cTn>
                        </p:par>
                        <p:par>
                          <p:cTn id="26" fill="hold">
                            <p:stCondLst>
                              <p:cond delay="0"/>
                            </p:stCondLst>
                            <p:childTnLst>
                              <p:par>
                                <p:cTn id="27" presetID="0" presetClass="path" presetSubtype="0" accel="50000" decel="50000" fill="hold" nodeType="afterEffect">
                                  <p:stCondLst>
                                    <p:cond delay="0"/>
                                  </p:stCondLst>
                                  <p:childTnLst>
                                    <p:animMotion origin="layout" path="M 0.03412 0.00116 L -0.05351 0.00069 L -0.08984 0.14306 L -0.15338 0.14306 " pathEditMode="relative" rAng="0" ptsTypes="AAAA">
                                      <p:cBhvr>
                                        <p:cTn id="28" dur="2000" fill="hold"/>
                                        <p:tgtEl>
                                          <p:spTgt spid="64"/>
                                        </p:tgtEl>
                                        <p:attrNameLst>
                                          <p:attrName>ppt_x</p:attrName>
                                          <p:attrName>ppt_y</p:attrName>
                                        </p:attrNameLst>
                                      </p:cBhvr>
                                      <p:rCtr x="-9375" y="7060"/>
                                    </p:animMotion>
                                  </p:childTnLst>
                                </p:cTn>
                              </p:par>
                            </p:childTnLst>
                          </p:cTn>
                        </p:par>
                        <p:par>
                          <p:cTn id="29" fill="hold">
                            <p:stCondLst>
                              <p:cond delay="2000"/>
                            </p:stCondLst>
                            <p:childTnLst>
                              <p:par>
                                <p:cTn id="30" presetID="1" presetClass="exit" presetSubtype="0" fill="hold" nodeType="afterEffect">
                                  <p:stCondLst>
                                    <p:cond delay="0"/>
                                  </p:stCondLst>
                                  <p:childTnLst>
                                    <p:set>
                                      <p:cBhvr>
                                        <p:cTn id="31" dur="1" fill="hold">
                                          <p:stCondLst>
                                            <p:cond delay="0"/>
                                          </p:stCondLst>
                                        </p:cTn>
                                        <p:tgtEl>
                                          <p:spTgt spid="64"/>
                                        </p:tgtEl>
                                        <p:attrNameLst>
                                          <p:attrName>style.visibility</p:attrName>
                                        </p:attrNameLst>
                                      </p:cBhvr>
                                      <p:to>
                                        <p:strVal val="hidden"/>
                                      </p:to>
                                    </p:set>
                                  </p:childTnLst>
                                </p:cTn>
                              </p:par>
                            </p:childTnLst>
                          </p:cTn>
                        </p:par>
                        <p:par>
                          <p:cTn id="32" fill="hold">
                            <p:stCondLst>
                              <p:cond delay="2000"/>
                            </p:stCondLst>
                            <p:childTnLst>
                              <p:par>
                                <p:cTn id="33" presetID="1" presetClass="entr" presetSubtype="0" fill="hold" nodeType="after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par>
                          <p:cTn id="35" fill="hold">
                            <p:stCondLst>
                              <p:cond delay="2000"/>
                            </p:stCondLst>
                            <p:childTnLst>
                              <p:par>
                                <p:cTn id="36" presetID="0" presetClass="path" presetSubtype="0" accel="50000" decel="50000" fill="hold" nodeType="afterEffect">
                                  <p:stCondLst>
                                    <p:cond delay="0"/>
                                  </p:stCondLst>
                                  <p:childTnLst>
                                    <p:animMotion origin="layout" path="M 5E-6 -2.59259E-6 L 0.06706 -0.00185 L 0.10157 -0.13379 C 0.13295 -0.13426 0.17982 -0.1331 0.21133 -0.13356 " pathEditMode="relative" rAng="0" ptsTypes="AAAA">
                                      <p:cBhvr>
                                        <p:cTn id="37" dur="2000" fill="hold"/>
                                        <p:tgtEl>
                                          <p:spTgt spid="67"/>
                                        </p:tgtEl>
                                        <p:attrNameLst>
                                          <p:attrName>ppt_x</p:attrName>
                                          <p:attrName>ppt_y</p:attrName>
                                        </p:attrNameLst>
                                      </p:cBhvr>
                                      <p:rCtr x="10560" y="-6713"/>
                                    </p:animMotion>
                                  </p:childTnLst>
                                </p:cTn>
                              </p:par>
                            </p:childTnLst>
                          </p:cTn>
                        </p:par>
                        <p:par>
                          <p:cTn id="38" fill="hold">
                            <p:stCondLst>
                              <p:cond delay="4000"/>
                            </p:stCondLst>
                            <p:childTnLst>
                              <p:par>
                                <p:cTn id="39" presetID="1" presetClass="exit" presetSubtype="0" fill="hold" nodeType="afterEffect">
                                  <p:stCondLst>
                                    <p:cond delay="0"/>
                                  </p:stCondLst>
                                  <p:childTnLst>
                                    <p:set>
                                      <p:cBhvr>
                                        <p:cTn id="40" dur="1" fill="hold">
                                          <p:stCondLst>
                                            <p:cond delay="0"/>
                                          </p:stCondLst>
                                        </p:cTn>
                                        <p:tgtEl>
                                          <p:spTgt spid="67"/>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55">
                                            <p:txEl>
                                              <p:pRg st="2" end="2"/>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55">
                                            <p:txEl>
                                              <p:pRg st="3" end="3"/>
                                            </p:txEl>
                                          </p:spTgt>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55">
                                            <p:txEl>
                                              <p:pRg st="4" end="4"/>
                                            </p:txEl>
                                          </p:spTgt>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55">
                                            <p:txEl>
                                              <p:pRg st="5" end="5"/>
                                            </p:txEl>
                                          </p:spTgt>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55">
                                            <p:txEl>
                                              <p:pRg st="6" end="6"/>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55">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mn-lt"/>
              </a:rPr>
              <a:t>Protocolos MAC de “revezamento”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38</a:t>
            </a:fld>
            <a:endParaRPr lang="pt-BR" dirty="0"/>
          </a:p>
        </p:txBody>
      </p:sp>
      <p:sp>
        <p:nvSpPr>
          <p:cNvPr id="38" name="Rectangle 4">
            <a:extLst>
              <a:ext uri="{FF2B5EF4-FFF2-40B4-BE49-F238E27FC236}">
                <a16:creationId xmlns:a16="http://schemas.microsoft.com/office/drawing/2014/main" id="{7ABC6A0D-B10D-5A4E-940B-72970522EF05}"/>
              </a:ext>
            </a:extLst>
          </p:cNvPr>
          <p:cNvSpPr>
            <a:spLocks noChangeArrowheads="1"/>
          </p:cNvSpPr>
          <p:nvPr/>
        </p:nvSpPr>
        <p:spPr bwMode="auto">
          <a:xfrm>
            <a:off x="1244600" y="1490663"/>
            <a:ext cx="5194300"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85000"/>
              </a:lnSpc>
              <a:spcBef>
                <a:spcPct val="20000"/>
              </a:spcBef>
              <a:buClr>
                <a:srgbClr val="000099"/>
              </a:buClr>
              <a:buSzPct val="65000"/>
              <a:buFont typeface="Wingdings" charset="0"/>
              <a:buNone/>
              <a:defRPr/>
            </a:pPr>
            <a:r>
              <a:rPr lang="pt-BR" sz="3200" dirty="0">
                <a:solidFill>
                  <a:srgbClr val="C00000"/>
                </a:solidFill>
              </a:rPr>
              <a:t>passagem de token:</a:t>
            </a:r>
            <a:endParaRPr lang="pt-BR" sz="3200" b="1" dirty="0">
              <a:solidFill>
                <a:srgbClr val="C00000"/>
              </a:solidFill>
            </a:endParaRPr>
          </a:p>
          <a:p>
            <a:pPr marL="393700" indent="-279400">
              <a:lnSpc>
                <a:spcPct val="85000"/>
              </a:lnSpc>
              <a:spcBef>
                <a:spcPct val="20000"/>
              </a:spcBef>
              <a:buClr>
                <a:srgbClr val="000099"/>
              </a:buClr>
              <a:buSzPct val="100000"/>
              <a:buFont typeface="Wingdings" charset="2"/>
              <a:buChar char="§"/>
              <a:defRPr/>
            </a:pPr>
            <a:r>
              <a:rPr lang="pt-BR" sz="3200" i="1" dirty="0">
                <a:solidFill>
                  <a:srgbClr val="C00000"/>
                </a:solidFill>
              </a:rPr>
              <a:t>token</a:t>
            </a:r>
            <a:r>
              <a:rPr lang="pt-BR" sz="2800" b="1" i="0" dirty="0"/>
              <a:t> </a:t>
            </a:r>
            <a:r>
              <a:rPr lang="pt-BR" sz="2800" i="0" dirty="0"/>
              <a:t>de controle passado de um nó para o próximo, sequencialmente.</a:t>
            </a:r>
          </a:p>
          <a:p>
            <a:pPr marL="850900" lvl="1" indent="-279400">
              <a:lnSpc>
                <a:spcPct val="85000"/>
              </a:lnSpc>
              <a:spcBef>
                <a:spcPct val="20000"/>
              </a:spcBef>
              <a:buClr>
                <a:srgbClr val="000099"/>
              </a:buClr>
              <a:buSzPct val="100000"/>
              <a:buFont typeface="Wingdings" charset="2"/>
              <a:buChar char="§"/>
              <a:defRPr/>
            </a:pPr>
            <a:r>
              <a:rPr lang="pt-BR" sz="2800" i="0" dirty="0"/>
              <a:t>transmite enquanto estiver segurando o token</a:t>
            </a:r>
          </a:p>
          <a:p>
            <a:pPr marL="393700" indent="-279400">
              <a:lnSpc>
                <a:spcPct val="85000"/>
              </a:lnSpc>
              <a:spcBef>
                <a:spcPct val="20000"/>
              </a:spcBef>
              <a:buClr>
                <a:srgbClr val="000099"/>
              </a:buClr>
              <a:buSzPct val="100000"/>
              <a:buFont typeface="Wingdings" charset="2"/>
              <a:buChar char="§"/>
              <a:defRPr/>
            </a:pPr>
            <a:r>
              <a:rPr lang="pt-BR" sz="2800" i="0" dirty="0"/>
              <a:t>preocupações:</a:t>
            </a:r>
          </a:p>
          <a:p>
            <a:pPr marL="914400" lvl="1" indent="-292100">
              <a:lnSpc>
                <a:spcPct val="85000"/>
              </a:lnSpc>
              <a:spcBef>
                <a:spcPct val="20000"/>
              </a:spcBef>
              <a:buClr>
                <a:srgbClr val="000099"/>
              </a:buClr>
              <a:buFont typeface="Arial" panose="020B0604020202020204" pitchFamily="34" charset="0"/>
              <a:buChar char="•"/>
              <a:defRPr/>
            </a:pPr>
            <a:r>
              <a:rPr lang="pt-BR" sz="2800" i="0" dirty="0"/>
              <a:t>sobrecarga do token</a:t>
            </a:r>
          </a:p>
          <a:p>
            <a:pPr marL="914400" lvl="1" indent="-292100">
              <a:lnSpc>
                <a:spcPct val="85000"/>
              </a:lnSpc>
              <a:spcBef>
                <a:spcPct val="20000"/>
              </a:spcBef>
              <a:buClr>
                <a:srgbClr val="000099"/>
              </a:buClr>
              <a:buFont typeface="Arial" panose="020B0604020202020204" pitchFamily="34" charset="0"/>
              <a:buChar char="•"/>
              <a:defRPr/>
            </a:pPr>
            <a:r>
              <a:rPr lang="pt-BR" sz="2800" i="0" dirty="0"/>
              <a:t>latência</a:t>
            </a:r>
          </a:p>
          <a:p>
            <a:pPr marL="914400" lvl="1" indent="-292100">
              <a:lnSpc>
                <a:spcPct val="85000"/>
              </a:lnSpc>
              <a:spcBef>
                <a:spcPct val="20000"/>
              </a:spcBef>
              <a:buClr>
                <a:srgbClr val="000099"/>
              </a:buClr>
              <a:buFont typeface="Arial" panose="020B0604020202020204" pitchFamily="34" charset="0"/>
              <a:buChar char="•"/>
              <a:defRPr/>
            </a:pPr>
            <a:r>
              <a:rPr lang="pt-BR" sz="2800" i="0" dirty="0"/>
              <a:t>ponto único de falha (token)</a:t>
            </a:r>
          </a:p>
        </p:txBody>
      </p:sp>
      <p:grpSp>
        <p:nvGrpSpPr>
          <p:cNvPr id="90" name="Group 21">
            <a:extLst>
              <a:ext uri="{FF2B5EF4-FFF2-40B4-BE49-F238E27FC236}">
                <a16:creationId xmlns:a16="http://schemas.microsoft.com/office/drawing/2014/main" id="{F79F0332-2A39-5D4D-809F-42104668D479}"/>
              </a:ext>
            </a:extLst>
          </p:cNvPr>
          <p:cNvGrpSpPr>
            <a:grpSpLocks/>
          </p:cNvGrpSpPr>
          <p:nvPr/>
        </p:nvGrpSpPr>
        <p:grpSpPr bwMode="auto">
          <a:xfrm>
            <a:off x="9718675" y="3262312"/>
            <a:ext cx="781050" cy="681038"/>
            <a:chOff x="-44" y="1473"/>
            <a:chExt cx="981" cy="1105"/>
          </a:xfrm>
        </p:grpSpPr>
        <p:pic>
          <p:nvPicPr>
            <p:cNvPr id="91" name="Picture 22" descr="desktop_computer_stylized_medium">
              <a:extLst>
                <a:ext uri="{FF2B5EF4-FFF2-40B4-BE49-F238E27FC236}">
                  <a16:creationId xmlns:a16="http://schemas.microsoft.com/office/drawing/2014/main" id="{AA301A88-DFF1-7246-96EB-05C4256C88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 name="Freeform 23">
              <a:extLst>
                <a:ext uri="{FF2B5EF4-FFF2-40B4-BE49-F238E27FC236}">
                  <a16:creationId xmlns:a16="http://schemas.microsoft.com/office/drawing/2014/main" id="{AAB1F938-F1F7-DD4B-A772-4AFC392D920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3" name="Group 24">
            <a:extLst>
              <a:ext uri="{FF2B5EF4-FFF2-40B4-BE49-F238E27FC236}">
                <a16:creationId xmlns:a16="http://schemas.microsoft.com/office/drawing/2014/main" id="{6AA03958-EE62-044B-BF1C-41B2BCCE691A}"/>
              </a:ext>
            </a:extLst>
          </p:cNvPr>
          <p:cNvGrpSpPr>
            <a:grpSpLocks/>
          </p:cNvGrpSpPr>
          <p:nvPr/>
        </p:nvGrpSpPr>
        <p:grpSpPr bwMode="auto">
          <a:xfrm>
            <a:off x="7004050" y="3219450"/>
            <a:ext cx="781050" cy="681037"/>
            <a:chOff x="-44" y="1473"/>
            <a:chExt cx="981" cy="1105"/>
          </a:xfrm>
        </p:grpSpPr>
        <p:pic>
          <p:nvPicPr>
            <p:cNvPr id="94" name="Picture 25" descr="desktop_computer_stylized_medium">
              <a:extLst>
                <a:ext uri="{FF2B5EF4-FFF2-40B4-BE49-F238E27FC236}">
                  <a16:creationId xmlns:a16="http://schemas.microsoft.com/office/drawing/2014/main" id="{077F0454-E719-4041-9268-E18204D1F3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 name="Freeform 26">
              <a:extLst>
                <a:ext uri="{FF2B5EF4-FFF2-40B4-BE49-F238E27FC236}">
                  <a16:creationId xmlns:a16="http://schemas.microsoft.com/office/drawing/2014/main" id="{6FB8E7BB-59E7-CA4F-BB91-53C073626FE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6" name="Group 27">
            <a:extLst>
              <a:ext uri="{FF2B5EF4-FFF2-40B4-BE49-F238E27FC236}">
                <a16:creationId xmlns:a16="http://schemas.microsoft.com/office/drawing/2014/main" id="{70A0741A-F761-3D4A-B7B8-6775DC2EDAA6}"/>
              </a:ext>
            </a:extLst>
          </p:cNvPr>
          <p:cNvGrpSpPr>
            <a:grpSpLocks/>
          </p:cNvGrpSpPr>
          <p:nvPr/>
        </p:nvGrpSpPr>
        <p:grpSpPr bwMode="auto">
          <a:xfrm>
            <a:off x="8321675" y="1555750"/>
            <a:ext cx="781050" cy="681037"/>
            <a:chOff x="-44" y="1473"/>
            <a:chExt cx="981" cy="1105"/>
          </a:xfrm>
        </p:grpSpPr>
        <p:pic>
          <p:nvPicPr>
            <p:cNvPr id="97" name="Picture 28" descr="desktop_computer_stylized_medium">
              <a:extLst>
                <a:ext uri="{FF2B5EF4-FFF2-40B4-BE49-F238E27FC236}">
                  <a16:creationId xmlns:a16="http://schemas.microsoft.com/office/drawing/2014/main" id="{0DCB9A69-88E8-EF42-BA62-8E91745EA9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 name="Freeform 29">
              <a:extLst>
                <a:ext uri="{FF2B5EF4-FFF2-40B4-BE49-F238E27FC236}">
                  <a16:creationId xmlns:a16="http://schemas.microsoft.com/office/drawing/2014/main" id="{77549C09-8E2F-B34B-A7BD-DE20ADB3FBA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9" name="Group 30">
            <a:extLst>
              <a:ext uri="{FF2B5EF4-FFF2-40B4-BE49-F238E27FC236}">
                <a16:creationId xmlns:a16="http://schemas.microsoft.com/office/drawing/2014/main" id="{A7706246-9BB2-2644-8142-F34F4D57B77F}"/>
              </a:ext>
            </a:extLst>
          </p:cNvPr>
          <p:cNvGrpSpPr>
            <a:grpSpLocks/>
          </p:cNvGrpSpPr>
          <p:nvPr/>
        </p:nvGrpSpPr>
        <p:grpSpPr bwMode="auto">
          <a:xfrm>
            <a:off x="8375650" y="5003800"/>
            <a:ext cx="781050" cy="681037"/>
            <a:chOff x="-44" y="1473"/>
            <a:chExt cx="981" cy="1105"/>
          </a:xfrm>
        </p:grpSpPr>
        <p:pic>
          <p:nvPicPr>
            <p:cNvPr id="100" name="Picture 31" descr="desktop_computer_stylized_medium">
              <a:extLst>
                <a:ext uri="{FF2B5EF4-FFF2-40B4-BE49-F238E27FC236}">
                  <a16:creationId xmlns:a16="http://schemas.microsoft.com/office/drawing/2014/main" id="{A1D9607F-7083-0E4A-A8CA-5863479A10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 name="Freeform 32">
              <a:extLst>
                <a:ext uri="{FF2B5EF4-FFF2-40B4-BE49-F238E27FC236}">
                  <a16:creationId xmlns:a16="http://schemas.microsoft.com/office/drawing/2014/main" id="{462AFBE0-4717-E74E-AB56-D544737FA8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02" name="Oval 8">
            <a:extLst>
              <a:ext uri="{FF2B5EF4-FFF2-40B4-BE49-F238E27FC236}">
                <a16:creationId xmlns:a16="http://schemas.microsoft.com/office/drawing/2014/main" id="{A041F791-B432-CF4C-AACC-8AFE57D1DA57}"/>
              </a:ext>
            </a:extLst>
          </p:cNvPr>
          <p:cNvSpPr>
            <a:spLocks noChangeArrowheads="1"/>
          </p:cNvSpPr>
          <p:nvPr/>
        </p:nvSpPr>
        <p:spPr bwMode="auto">
          <a:xfrm>
            <a:off x="7850188" y="2212975"/>
            <a:ext cx="2046287" cy="2778125"/>
          </a:xfrm>
          <a:prstGeom prst="ellipse">
            <a:avLst/>
          </a:prstGeom>
          <a:noFill/>
          <a:ln w="2857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03" name="Rectangle 12">
            <a:extLst>
              <a:ext uri="{FF2B5EF4-FFF2-40B4-BE49-F238E27FC236}">
                <a16:creationId xmlns:a16="http://schemas.microsoft.com/office/drawing/2014/main" id="{6AC22150-8F46-3041-AAEA-474DE6E3C4CB}"/>
              </a:ext>
            </a:extLst>
          </p:cNvPr>
          <p:cNvSpPr>
            <a:spLocks noChangeArrowheads="1"/>
          </p:cNvSpPr>
          <p:nvPr/>
        </p:nvSpPr>
        <p:spPr bwMode="auto">
          <a:xfrm>
            <a:off x="8694738" y="1320800"/>
            <a:ext cx="274637"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FFFFFF"/>
                </a:solidFill>
                <a:effectLst/>
                <a:uLnTx/>
                <a:uFillTx/>
                <a:latin typeface="Arial" charset="0"/>
                <a:ea typeface="ＭＳ Ｐゴシック" charset="0"/>
              </a:rPr>
              <a:t>T</a:t>
            </a:r>
          </a:p>
        </p:txBody>
      </p:sp>
      <p:sp>
        <p:nvSpPr>
          <p:cNvPr id="104" name="Rectangle 15">
            <a:extLst>
              <a:ext uri="{FF2B5EF4-FFF2-40B4-BE49-F238E27FC236}">
                <a16:creationId xmlns:a16="http://schemas.microsoft.com/office/drawing/2014/main" id="{3468BED1-087C-6944-8F78-7663707B6462}"/>
              </a:ext>
            </a:extLst>
          </p:cNvPr>
          <p:cNvSpPr>
            <a:spLocks noChangeArrowheads="1"/>
          </p:cNvSpPr>
          <p:nvPr/>
        </p:nvSpPr>
        <p:spPr bwMode="auto">
          <a:xfrm>
            <a:off x="8439150" y="5603875"/>
            <a:ext cx="811213" cy="32067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FFFFFF"/>
                </a:solidFill>
                <a:effectLst/>
                <a:uLnTx/>
                <a:uFillTx/>
                <a:latin typeface="Arial" charset="0"/>
                <a:ea typeface="ＭＳ Ｐゴシック" charset="0"/>
              </a:rPr>
              <a:t>dados</a:t>
            </a:r>
          </a:p>
        </p:txBody>
      </p:sp>
      <p:sp>
        <p:nvSpPr>
          <p:cNvPr id="105" name="Text Box 16">
            <a:extLst>
              <a:ext uri="{FF2B5EF4-FFF2-40B4-BE49-F238E27FC236}">
                <a16:creationId xmlns:a16="http://schemas.microsoft.com/office/drawing/2014/main" id="{334C38E1-E62C-0649-87D5-B690850A1E53}"/>
              </a:ext>
            </a:extLst>
          </p:cNvPr>
          <p:cNvSpPr txBox="1">
            <a:spLocks noChangeArrowheads="1"/>
          </p:cNvSpPr>
          <p:nvPr/>
        </p:nvSpPr>
        <p:spPr bwMode="auto">
          <a:xfrm>
            <a:off x="6831013" y="2674937"/>
            <a:ext cx="966931"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i="0" dirty="0">
                <a:solidFill>
                  <a:srgbClr val="000000"/>
                </a:solidFill>
                <a:latin typeface="Arial" charset="0"/>
              </a:rPr>
              <a:t>(nada a</a:t>
            </a:r>
          </a:p>
          <a:p>
            <a:pPr eaLnBrk="0" fontAlgn="base" hangingPunct="0">
              <a:spcBef>
                <a:spcPct val="0"/>
              </a:spcBef>
              <a:spcAft>
                <a:spcPct val="0"/>
              </a:spcAft>
              <a:defRPr/>
            </a:pPr>
            <a:r>
              <a:rPr lang="pt-BR" i="0" dirty="0">
                <a:solidFill>
                  <a:srgbClr val="000000"/>
                </a:solidFill>
                <a:latin typeface="Arial" charset="0"/>
              </a:rPr>
              <a:t>enviar)</a:t>
            </a:r>
          </a:p>
        </p:txBody>
      </p:sp>
      <p:sp>
        <p:nvSpPr>
          <p:cNvPr id="106" name="Rectangle 17">
            <a:extLst>
              <a:ext uri="{FF2B5EF4-FFF2-40B4-BE49-F238E27FC236}">
                <a16:creationId xmlns:a16="http://schemas.microsoft.com/office/drawing/2014/main" id="{729551C3-F670-FC4F-8E80-793BFE22C33B}"/>
              </a:ext>
            </a:extLst>
          </p:cNvPr>
          <p:cNvSpPr>
            <a:spLocks noChangeArrowheads="1"/>
          </p:cNvSpPr>
          <p:nvPr/>
        </p:nvSpPr>
        <p:spPr bwMode="auto">
          <a:xfrm>
            <a:off x="7327900" y="3338512"/>
            <a:ext cx="274638"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FFFFFF"/>
                </a:solidFill>
                <a:effectLst/>
                <a:uLnTx/>
                <a:uFillTx/>
                <a:latin typeface="Arial" charset="0"/>
                <a:ea typeface="ＭＳ Ｐゴシック" charset="0"/>
              </a:rPr>
              <a:t>T</a:t>
            </a:r>
          </a:p>
        </p:txBody>
      </p:sp>
    </p:spTree>
    <p:extLst>
      <p:ext uri="{BB962C8B-B14F-4D97-AF65-F5344CB8AC3E}">
        <p14:creationId xmlns:p14="http://schemas.microsoft.com/office/powerpoint/2010/main" val="1955302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104 0.03658 C 0.0069 0.06435 0.00117 0.09283 0.00143 0.10509 C 0.00156 0.11736 0.00664 0.10695 0.00013 0.10996 C -0.00625 0.11297 -0.02357 0.11273 -0.03737 0.12338 C -0.05104 0.13403 -0.0694 0.14445 -0.08229 0.17338 C -0.09518 0.20232 -0.10326 0.27847 -0.11471 0.29676 C -0.12617 0.31505 -0.14336 0.28611 -0.15104 0.28334 " pathEditMode="relative" rAng="0" ptsTypes="AAAAAAA">
                                      <p:cBhvr>
                                        <p:cTn id="6" dur="2000" fill="hold"/>
                                        <p:tgtEl>
                                          <p:spTgt spid="103"/>
                                        </p:tgtEl>
                                        <p:attrNameLst>
                                          <p:attrName>ppt_x</p:attrName>
                                          <p:attrName>ppt_y</p:attrName>
                                        </p:attrNameLst>
                                      </p:cBhvr>
                                      <p:rCtr x="-7279" y="13310"/>
                                    </p:animMotion>
                                  </p:childTnLst>
                                </p:cTn>
                              </p:par>
                            </p:childTnLst>
                          </p:cTn>
                        </p:par>
                        <p:par>
                          <p:cTn id="7" fill="hold">
                            <p:stCondLst>
                              <p:cond delay="2000"/>
                            </p:stCondLst>
                            <p:childTnLst>
                              <p:par>
                                <p:cTn id="8" presetID="1" presetClass="entr" presetSubtype="0" fill="hold" grpId="0" nodeType="afterEffect">
                                  <p:stCondLst>
                                    <p:cond delay="0"/>
                                  </p:stCondLst>
                                  <p:childTnLst>
                                    <p:set>
                                      <p:cBhvr>
                                        <p:cTn id="9" dur="1" fill="hold">
                                          <p:stCondLst>
                                            <p:cond delay="0"/>
                                          </p:stCondLst>
                                        </p:cTn>
                                        <p:tgtEl>
                                          <p:spTgt spid="105"/>
                                        </p:tgtEl>
                                        <p:attrNameLst>
                                          <p:attrName>style.visibility</p:attrName>
                                        </p:attrNameLst>
                                      </p:cBhvr>
                                      <p:to>
                                        <p:strVal val="visible"/>
                                      </p:to>
                                    </p:set>
                                  </p:childTnLst>
                                </p:cTn>
                              </p:par>
                            </p:childTnLst>
                          </p:cTn>
                        </p:par>
                        <p:par>
                          <p:cTn id="10" fill="hold">
                            <p:stCondLst>
                              <p:cond delay="2000"/>
                            </p:stCondLst>
                            <p:childTnLst>
                              <p:par>
                                <p:cTn id="11" presetID="1" presetClass="exit" presetSubtype="0" fill="hold" grpId="1" nodeType="afterEffect">
                                  <p:stCondLst>
                                    <p:cond delay="0"/>
                                  </p:stCondLst>
                                  <p:childTnLst>
                                    <p:set>
                                      <p:cBhvr>
                                        <p:cTn id="12" dur="1" fill="hold">
                                          <p:stCondLst>
                                            <p:cond delay="0"/>
                                          </p:stCondLst>
                                        </p:cTn>
                                        <p:tgtEl>
                                          <p:spTgt spid="10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childTnLst>
                                </p:cTn>
                              </p:par>
                            </p:childTnLst>
                          </p:cTn>
                        </p:par>
                        <p:par>
                          <p:cTn id="17" fill="hold">
                            <p:stCondLst>
                              <p:cond delay="0"/>
                            </p:stCondLst>
                            <p:childTnLst>
                              <p:par>
                                <p:cTn id="18" presetID="0" presetClass="path" presetSubtype="0" accel="50000" decel="50000" fill="hold" grpId="1" nodeType="afterEffect">
                                  <p:stCondLst>
                                    <p:cond delay="0"/>
                                  </p:stCondLst>
                                  <p:childTnLst>
                                    <p:animMotion origin="layout" path="M 4.16667E-7 4.81481E-6 C 0.01354 -0.0044 0.02708 -0.0088 0.03503 0.00671 C 0.0431 0.02222 0.04232 0.06875 0.04753 0.09328 C 0.05273 0.11782 0.05534 0.13402 0.06628 0.15347 C 0.07721 0.17291 0.09987 0.19861 0.11367 0.20995 C 0.1276 0.22129 0.14336 0.20925 0.15 0.22175 C 0.15664 0.23425 0.15521 0.25949 0.15378 0.28495 " pathEditMode="relative" rAng="0" ptsTypes="AAAAAAA">
                                      <p:cBhvr>
                                        <p:cTn id="19" dur="2000" fill="hold"/>
                                        <p:tgtEl>
                                          <p:spTgt spid="106"/>
                                        </p:tgtEl>
                                        <p:attrNameLst>
                                          <p:attrName>ppt_x</p:attrName>
                                          <p:attrName>ppt_y</p:attrName>
                                        </p:attrNameLst>
                                      </p:cBhvr>
                                      <p:rCtr x="7747" y="14028"/>
                                    </p:animMotion>
                                  </p:childTnLst>
                                </p:cTn>
                              </p:par>
                            </p:childTnLst>
                          </p:cTn>
                        </p:par>
                      </p:childTnLst>
                    </p:cTn>
                  </p:par>
                  <p:par>
                    <p:cTn id="20" fill="hold">
                      <p:stCondLst>
                        <p:cond delay="indefinite"/>
                      </p:stCondLst>
                      <p:childTnLst>
                        <p:par>
                          <p:cTn id="21" fill="hold">
                            <p:stCondLst>
                              <p:cond delay="0"/>
                            </p:stCondLst>
                            <p:childTnLst>
                              <p:par>
                                <p:cTn id="22" presetID="0" presetClass="path" presetSubtype="0" accel="50000" decel="50000" fill="hold" grpId="0" nodeType="clickEffect">
                                  <p:stCondLst>
                                    <p:cond delay="0"/>
                                  </p:stCondLst>
                                  <p:childTnLst>
                                    <p:animMotion origin="layout" path="M 0.01875 -0.02431 C 0.01315 -0.0581 0.00768 -0.09167 0.01367 -0.10926 C 0.01979 -0.12685 0.04115 -0.11273 0.05508 -0.1294 C 0.06888 -0.14607 0.0875 -0.1794 0.09753 -0.20926 C 0.10768 -0.23912 0.11367 -0.27824 0.1151 -0.30926 C 0.11654 -0.34028 0.11367 -0.36782 0.10625 -0.39607 C 0.09883 -0.42431 0.08451 -0.45949 0.06992 -0.4794 C 0.05534 -0.49931 0.03138 -0.50995 0.01875 -0.51597 C 0.00612 -0.52199 0.00521 -0.51875 -0.00625 -0.51597 C -0.01771 -0.5132 -0.03698 -0.51134 -0.05 -0.49931 C -0.06302 -0.48727 -0.07604 -0.46343 -0.0849 -0.44421 C -0.09375 -0.425 -0.10013 -0.4044 -0.10365 -0.38426 C -0.10716 -0.36412 -0.1056 -0.34375 -0.10625 -0.32269 C -0.1069 -0.30162 -0.11029 -0.27801 -0.10742 -0.25764 C -0.10469 -0.23727 -0.097 -0.21852 -0.08997 -0.20093 C -0.08281 -0.18333 -0.07552 -0.1669 -0.06497 -0.15255 C -0.0543 -0.1382 -0.03763 -0.12107 -0.02617 -0.11435 C -0.01471 -0.10764 -0.00169 -0.11806 0.00378 -0.11273 C 0.00938 -0.10741 0.00677 -0.09931 0.00742 -0.08264 C 0.0082 -0.06597 0.00781 -0.03935 0.00742 -0.01273 " pathEditMode="relative" rAng="0" ptsTypes="AAAAAAAAAAAAAAAAAAAA">
                                      <p:cBhvr>
                                        <p:cTn id="23" dur="2000" fill="hold"/>
                                        <p:tgtEl>
                                          <p:spTgt spid="104"/>
                                        </p:tgtEl>
                                        <p:attrNameLst>
                                          <p:attrName>ppt_x</p:attrName>
                                          <p:attrName>ppt_y</p:attrName>
                                        </p:attrNameLst>
                                      </p:cBhvr>
                                      <p:rCtr x="-1536" y="-24190"/>
                                    </p:animMotion>
                                  </p:childTnLst>
                                </p:cTn>
                              </p:par>
                            </p:childTnLst>
                          </p:cTn>
                        </p:par>
                        <p:par>
                          <p:cTn id="24" fill="hold">
                            <p:stCondLst>
                              <p:cond delay="2000"/>
                            </p:stCondLst>
                            <p:childTnLst>
                              <p:par>
                                <p:cTn id="25" presetID="1" presetClass="exit" presetSubtype="0" fill="hold" grpId="1" nodeType="afterEffect">
                                  <p:stCondLst>
                                    <p:cond delay="0"/>
                                  </p:stCondLst>
                                  <p:childTnLst>
                                    <p:set>
                                      <p:cBhvr>
                                        <p:cTn id="26" dur="1" fill="hold">
                                          <p:stCondLst>
                                            <p:cond delay="0"/>
                                          </p:stCondLst>
                                        </p:cTn>
                                        <p:tgtEl>
                                          <p:spTgt spid="10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8">
                                            <p:txEl>
                                              <p:pRg st="3" end="3"/>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8">
                                            <p:txEl>
                                              <p:pRg st="4" end="4"/>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8">
                                            <p:txEl>
                                              <p:pRg st="5" end="5"/>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3" grpId="1" animBg="1"/>
      <p:bldP spid="104" grpId="0" animBg="1"/>
      <p:bldP spid="104" grpId="1" animBg="1"/>
      <p:bldP spid="105" grpId="0"/>
      <p:bldP spid="106" grpId="0" animBg="1"/>
      <p:bldP spid="106"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fontScale="90000"/>
          </a:bodyPr>
          <a:lstStyle/>
          <a:p>
            <a:r>
              <a:rPr lang="pt-BR"/>
              <a:t>Rede de acesso a cabo: FDM, TDM </a:t>
            </a:r>
            <a:r>
              <a:rPr lang="pt-BR" i="1"/>
              <a:t>e</a:t>
            </a:r>
            <a:r>
              <a:rPr lang="pt-BR"/>
              <a:t> acesso aleatório!</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r>
              <a:rPr lang="pt-BR"/>
              <a:t>Link Layer: 6-</a:t>
            </a:r>
            <a:fld id="{C4204591-24BD-A542-B9D5-F8D8A88D2FEE}" type="slidenum">
              <a:rPr lang="pt-BR" smtClean="0"/>
              <a:pPr/>
              <a:t>39</a:t>
            </a:fld>
            <a:endParaRPr lang="pt-BR"/>
          </a:p>
        </p:txBody>
      </p:sp>
      <p:sp>
        <p:nvSpPr>
          <p:cNvPr id="181" name="Rectangle 44">
            <a:extLst>
              <a:ext uri="{FF2B5EF4-FFF2-40B4-BE49-F238E27FC236}">
                <a16:creationId xmlns:a16="http://schemas.microsoft.com/office/drawing/2014/main" id="{33089392-903E-834F-9306-E31FD74515C7}"/>
              </a:ext>
            </a:extLst>
          </p:cNvPr>
          <p:cNvSpPr>
            <a:spLocks noChangeArrowheads="1"/>
          </p:cNvSpPr>
          <p:nvPr/>
        </p:nvSpPr>
        <p:spPr bwMode="auto">
          <a:xfrm>
            <a:off x="3876675" y="2620619"/>
            <a:ext cx="955675" cy="70008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endParaRPr>
          </a:p>
        </p:txBody>
      </p:sp>
      <p:sp>
        <p:nvSpPr>
          <p:cNvPr id="182" name="Text Box 45">
            <a:extLst>
              <a:ext uri="{FF2B5EF4-FFF2-40B4-BE49-F238E27FC236}">
                <a16:creationId xmlns:a16="http://schemas.microsoft.com/office/drawing/2014/main" id="{D50FA1A7-360E-1940-9D5D-3CE15A23A0AA}"/>
              </a:ext>
            </a:extLst>
          </p:cNvPr>
          <p:cNvSpPr txBox="1">
            <a:spLocks noChangeArrowheads="1"/>
          </p:cNvSpPr>
          <p:nvPr/>
        </p:nvSpPr>
        <p:spPr bwMode="auto">
          <a:xfrm>
            <a:off x="3316288" y="2079281"/>
            <a:ext cx="1925637"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0" fontAlgn="base" hangingPunct="0">
              <a:lnSpc>
                <a:spcPct val="80000"/>
              </a:lnSpc>
              <a:spcBef>
                <a:spcPct val="0"/>
              </a:spcBef>
              <a:spcAft>
                <a:spcPct val="0"/>
              </a:spcAft>
            </a:pPr>
            <a:r>
              <a:rPr lang="pt-BR" sz="1600" i="0">
                <a:solidFill>
                  <a:srgbClr val="000000"/>
                </a:solidFill>
                <a:latin typeface="+mn-lt"/>
              </a:rPr>
              <a:t>cable headend</a:t>
            </a:r>
          </a:p>
        </p:txBody>
      </p:sp>
      <p:sp>
        <p:nvSpPr>
          <p:cNvPr id="183" name="Text Box 126">
            <a:extLst>
              <a:ext uri="{FF2B5EF4-FFF2-40B4-BE49-F238E27FC236}">
                <a16:creationId xmlns:a16="http://schemas.microsoft.com/office/drawing/2014/main" id="{165D120C-8C73-4A46-8205-AE4E9FED8FE7}"/>
              </a:ext>
            </a:extLst>
          </p:cNvPr>
          <p:cNvSpPr txBox="1">
            <a:spLocks noChangeArrowheads="1"/>
          </p:cNvSpPr>
          <p:nvPr/>
        </p:nvSpPr>
        <p:spPr bwMode="auto">
          <a:xfrm>
            <a:off x="3817938" y="2590456"/>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mn-lt"/>
                <a:ea typeface="ＭＳ Ｐゴシック" charset="0"/>
                <a:cs typeface="Arial" charset="0"/>
              </a:rPr>
              <a:t>CMTS</a:t>
            </a:r>
          </a:p>
        </p:txBody>
      </p:sp>
      <p:sp>
        <p:nvSpPr>
          <p:cNvPr id="184" name="AutoShape 127">
            <a:extLst>
              <a:ext uri="{FF2B5EF4-FFF2-40B4-BE49-F238E27FC236}">
                <a16:creationId xmlns:a16="http://schemas.microsoft.com/office/drawing/2014/main" id="{7C5B547A-2B42-E448-B4FE-7884A10836FB}"/>
              </a:ext>
            </a:extLst>
          </p:cNvPr>
          <p:cNvSpPr>
            <a:spLocks noChangeArrowheads="1"/>
          </p:cNvSpPr>
          <p:nvPr/>
        </p:nvSpPr>
        <p:spPr bwMode="auto">
          <a:xfrm>
            <a:off x="3781425" y="2357094"/>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186" name="Freeform 129">
            <a:extLst>
              <a:ext uri="{FF2B5EF4-FFF2-40B4-BE49-F238E27FC236}">
                <a16:creationId xmlns:a16="http://schemas.microsoft.com/office/drawing/2014/main" id="{1930FB8A-6B24-374A-99A9-2600EAA9B416}"/>
              </a:ext>
            </a:extLst>
          </p:cNvPr>
          <p:cNvSpPr>
            <a:spLocks/>
          </p:cNvSpPr>
          <p:nvPr/>
        </p:nvSpPr>
        <p:spPr bwMode="auto">
          <a:xfrm rot="10800000">
            <a:off x="1477624" y="2873149"/>
            <a:ext cx="1846681" cy="851585"/>
          </a:xfrm>
          <a:custGeom>
            <a:avLst/>
            <a:gdLst>
              <a:gd name="T0" fmla="*/ 145855 w 765"/>
              <a:gd name="T1" fmla="*/ 931 h 459"/>
              <a:gd name="T2" fmla="*/ 99268 w 765"/>
              <a:gd name="T3" fmla="*/ 6562 h 459"/>
              <a:gd name="T4" fmla="*/ 32950 w 765"/>
              <a:gd name="T5" fmla="*/ 9426 h 459"/>
              <a:gd name="T6" fmla="*/ 4821 w 765"/>
              <a:gd name="T7" fmla="*/ 31576 h 459"/>
              <a:gd name="T8" fmla="*/ 61950 w 765"/>
              <a:gd name="T9" fmla="*/ 41713 h 459"/>
              <a:gd name="T10" fmla="*/ 119240 w 765"/>
              <a:gd name="T11" fmla="*/ 40071 h 459"/>
              <a:gd name="T12" fmla="*/ 201010 w 765"/>
              <a:gd name="T13" fmla="*/ 41713 h 459"/>
              <a:gd name="T14" fmla="*/ 240274 w 765"/>
              <a:gd name="T15" fmla="*/ 40797 h 459"/>
              <a:gd name="T16" fmla="*/ 258901 w 765"/>
              <a:gd name="T17" fmla="*/ 34980 h 459"/>
              <a:gd name="T18" fmla="*/ 258196 w 765"/>
              <a:gd name="T19" fmla="*/ 14847 h 459"/>
              <a:gd name="T20" fmla="*/ 227858 w 765"/>
              <a:gd name="T21" fmla="*/ 3221 h 459"/>
              <a:gd name="T22" fmla="*/ 145855 w 765"/>
              <a:gd name="T23" fmla="*/ 931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5390 w 9782"/>
              <a:gd name="connsiteY0" fmla="*/ 84 h 9624"/>
              <a:gd name="connsiteX1" fmla="*/ 3456 w 9782"/>
              <a:gd name="connsiteY1" fmla="*/ 838 h 9624"/>
              <a:gd name="connsiteX2" fmla="*/ 1103 w 9782"/>
              <a:gd name="connsiteY2" fmla="*/ 2045 h 9624"/>
              <a:gd name="connsiteX3" fmla="*/ 31 w 9782"/>
              <a:gd name="connsiteY3" fmla="*/ 7186 h 9624"/>
              <a:gd name="connsiteX4" fmla="*/ 2201 w 9782"/>
              <a:gd name="connsiteY4" fmla="*/ 9539 h 9624"/>
              <a:gd name="connsiteX5" fmla="*/ 4371 w 9782"/>
              <a:gd name="connsiteY5" fmla="*/ 9147 h 9624"/>
              <a:gd name="connsiteX6" fmla="*/ 7482 w 9782"/>
              <a:gd name="connsiteY6" fmla="*/ 9539 h 9624"/>
              <a:gd name="connsiteX7" fmla="*/ 8972 w 9782"/>
              <a:gd name="connsiteY7" fmla="*/ 9321 h 9624"/>
              <a:gd name="connsiteX8" fmla="*/ 9678 w 9782"/>
              <a:gd name="connsiteY8" fmla="*/ 7971 h 9624"/>
              <a:gd name="connsiteX9" fmla="*/ 9652 w 9782"/>
              <a:gd name="connsiteY9" fmla="*/ 3308 h 9624"/>
              <a:gd name="connsiteX10" fmla="*/ 8502 w 9782"/>
              <a:gd name="connsiteY10" fmla="*/ 607 h 9624"/>
              <a:gd name="connsiteX11" fmla="*/ 5390 w 9782"/>
              <a:gd name="connsiteY11" fmla="*/ 84 h 9624"/>
              <a:gd name="connsiteX0" fmla="*/ 5519 w 10009"/>
              <a:gd name="connsiteY0" fmla="*/ 87 h 10936"/>
              <a:gd name="connsiteX1" fmla="*/ 3542 w 10009"/>
              <a:gd name="connsiteY1" fmla="*/ 871 h 10936"/>
              <a:gd name="connsiteX2" fmla="*/ 1137 w 10009"/>
              <a:gd name="connsiteY2" fmla="*/ 2125 h 10936"/>
              <a:gd name="connsiteX3" fmla="*/ 41 w 10009"/>
              <a:gd name="connsiteY3" fmla="*/ 7467 h 10936"/>
              <a:gd name="connsiteX4" fmla="*/ 2488 w 10009"/>
              <a:gd name="connsiteY4" fmla="*/ 10888 h 10936"/>
              <a:gd name="connsiteX5" fmla="*/ 4477 w 10009"/>
              <a:gd name="connsiteY5" fmla="*/ 9504 h 10936"/>
              <a:gd name="connsiteX6" fmla="*/ 7658 w 10009"/>
              <a:gd name="connsiteY6" fmla="*/ 9912 h 10936"/>
              <a:gd name="connsiteX7" fmla="*/ 9181 w 10009"/>
              <a:gd name="connsiteY7" fmla="*/ 9685 h 10936"/>
              <a:gd name="connsiteX8" fmla="*/ 9903 w 10009"/>
              <a:gd name="connsiteY8" fmla="*/ 8282 h 10936"/>
              <a:gd name="connsiteX9" fmla="*/ 9876 w 10009"/>
              <a:gd name="connsiteY9" fmla="*/ 3437 h 10936"/>
              <a:gd name="connsiteX10" fmla="*/ 8700 w 10009"/>
              <a:gd name="connsiteY10" fmla="*/ 631 h 10936"/>
              <a:gd name="connsiteX11" fmla="*/ 5519 w 10009"/>
              <a:gd name="connsiteY11" fmla="*/ 87 h 10936"/>
              <a:gd name="connsiteX0" fmla="*/ 4948 w 9438"/>
              <a:gd name="connsiteY0" fmla="*/ 87 h 10945"/>
              <a:gd name="connsiteX1" fmla="*/ 2971 w 9438"/>
              <a:gd name="connsiteY1" fmla="*/ 871 h 10945"/>
              <a:gd name="connsiteX2" fmla="*/ 566 w 9438"/>
              <a:gd name="connsiteY2" fmla="*/ 2125 h 10945"/>
              <a:gd name="connsiteX3" fmla="*/ 89 w 9438"/>
              <a:gd name="connsiteY3" fmla="*/ 7237 h 10945"/>
              <a:gd name="connsiteX4" fmla="*/ 1917 w 9438"/>
              <a:gd name="connsiteY4" fmla="*/ 10888 h 10945"/>
              <a:gd name="connsiteX5" fmla="*/ 3906 w 9438"/>
              <a:gd name="connsiteY5" fmla="*/ 9504 h 10945"/>
              <a:gd name="connsiteX6" fmla="*/ 7087 w 9438"/>
              <a:gd name="connsiteY6" fmla="*/ 9912 h 10945"/>
              <a:gd name="connsiteX7" fmla="*/ 8610 w 9438"/>
              <a:gd name="connsiteY7" fmla="*/ 9685 h 10945"/>
              <a:gd name="connsiteX8" fmla="*/ 9332 w 9438"/>
              <a:gd name="connsiteY8" fmla="*/ 8282 h 10945"/>
              <a:gd name="connsiteX9" fmla="*/ 9305 w 9438"/>
              <a:gd name="connsiteY9" fmla="*/ 3437 h 10945"/>
              <a:gd name="connsiteX10" fmla="*/ 8129 w 9438"/>
              <a:gd name="connsiteY10" fmla="*/ 631 h 10945"/>
              <a:gd name="connsiteX11" fmla="*/ 4948 w 9438"/>
              <a:gd name="connsiteY11" fmla="*/ 87 h 10945"/>
              <a:gd name="connsiteX0" fmla="*/ 5243 w 10000"/>
              <a:gd name="connsiteY0" fmla="*/ 79 h 9966"/>
              <a:gd name="connsiteX1" fmla="*/ 3148 w 10000"/>
              <a:gd name="connsiteY1" fmla="*/ 796 h 9966"/>
              <a:gd name="connsiteX2" fmla="*/ 600 w 10000"/>
              <a:gd name="connsiteY2" fmla="*/ 1942 h 9966"/>
              <a:gd name="connsiteX3" fmla="*/ 94 w 10000"/>
              <a:gd name="connsiteY3" fmla="*/ 6612 h 9966"/>
              <a:gd name="connsiteX4" fmla="*/ 2031 w 10000"/>
              <a:gd name="connsiteY4" fmla="*/ 9948 h 9966"/>
              <a:gd name="connsiteX5" fmla="*/ 4139 w 10000"/>
              <a:gd name="connsiteY5" fmla="*/ 8683 h 9966"/>
              <a:gd name="connsiteX6" fmla="*/ 7509 w 10000"/>
              <a:gd name="connsiteY6" fmla="*/ 9056 h 9966"/>
              <a:gd name="connsiteX7" fmla="*/ 9123 w 10000"/>
              <a:gd name="connsiteY7" fmla="*/ 8849 h 9966"/>
              <a:gd name="connsiteX8" fmla="*/ 9888 w 10000"/>
              <a:gd name="connsiteY8" fmla="*/ 7567 h 9966"/>
              <a:gd name="connsiteX9" fmla="*/ 9859 w 10000"/>
              <a:gd name="connsiteY9" fmla="*/ 3140 h 9966"/>
              <a:gd name="connsiteX10" fmla="*/ 8613 w 10000"/>
              <a:gd name="connsiteY10" fmla="*/ 577 h 9966"/>
              <a:gd name="connsiteX11" fmla="*/ 5243 w 10000"/>
              <a:gd name="connsiteY11" fmla="*/ 79 h 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9966">
                <a:moveTo>
                  <a:pt x="5243" y="79"/>
                </a:moveTo>
                <a:cubicBezTo>
                  <a:pt x="4365" y="204"/>
                  <a:pt x="3927" y="485"/>
                  <a:pt x="3148" y="796"/>
                </a:cubicBezTo>
                <a:cubicBezTo>
                  <a:pt x="2369" y="1106"/>
                  <a:pt x="1108" y="972"/>
                  <a:pt x="600" y="1942"/>
                </a:cubicBezTo>
                <a:cubicBezTo>
                  <a:pt x="91" y="2911"/>
                  <a:pt x="-144" y="5278"/>
                  <a:pt x="94" y="6612"/>
                </a:cubicBezTo>
                <a:cubicBezTo>
                  <a:pt x="333" y="7946"/>
                  <a:pt x="1163" y="9760"/>
                  <a:pt x="2031" y="9948"/>
                </a:cubicBezTo>
                <a:cubicBezTo>
                  <a:pt x="2899" y="10136"/>
                  <a:pt x="3225" y="8832"/>
                  <a:pt x="4139" y="8683"/>
                </a:cubicBezTo>
                <a:cubicBezTo>
                  <a:pt x="5052" y="8534"/>
                  <a:pt x="6674" y="9035"/>
                  <a:pt x="7509" y="9056"/>
                </a:cubicBezTo>
                <a:cubicBezTo>
                  <a:pt x="8344" y="9077"/>
                  <a:pt x="8726" y="9097"/>
                  <a:pt x="9123" y="8849"/>
                </a:cubicBezTo>
                <a:cubicBezTo>
                  <a:pt x="9519" y="8601"/>
                  <a:pt x="9759" y="8519"/>
                  <a:pt x="9888" y="7567"/>
                </a:cubicBezTo>
                <a:cubicBezTo>
                  <a:pt x="10015" y="6615"/>
                  <a:pt x="10071" y="4299"/>
                  <a:pt x="9859" y="3140"/>
                </a:cubicBezTo>
                <a:cubicBezTo>
                  <a:pt x="9647" y="1983"/>
                  <a:pt x="9377" y="1073"/>
                  <a:pt x="8613" y="577"/>
                </a:cubicBezTo>
                <a:cubicBezTo>
                  <a:pt x="7849" y="79"/>
                  <a:pt x="6390" y="-127"/>
                  <a:pt x="5243" y="79"/>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87" name="Line 130">
            <a:extLst>
              <a:ext uri="{FF2B5EF4-FFF2-40B4-BE49-F238E27FC236}">
                <a16:creationId xmlns:a16="http://schemas.microsoft.com/office/drawing/2014/main" id="{BA049FB3-9F2D-F84D-9473-BB8AF615D389}"/>
              </a:ext>
            </a:extLst>
          </p:cNvPr>
          <p:cNvSpPr>
            <a:spLocks noChangeShapeType="1"/>
          </p:cNvSpPr>
          <p:nvPr/>
        </p:nvSpPr>
        <p:spPr bwMode="auto">
          <a:xfrm flipV="1">
            <a:off x="2442061" y="3108486"/>
            <a:ext cx="157454" cy="8415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188" name="Line 131">
            <a:extLst>
              <a:ext uri="{FF2B5EF4-FFF2-40B4-BE49-F238E27FC236}">
                <a16:creationId xmlns:a16="http://schemas.microsoft.com/office/drawing/2014/main" id="{C810FEE7-0839-4946-853F-3D2AB6E06DCC}"/>
              </a:ext>
            </a:extLst>
          </p:cNvPr>
          <p:cNvSpPr>
            <a:spLocks noChangeShapeType="1"/>
          </p:cNvSpPr>
          <p:nvPr/>
        </p:nvSpPr>
        <p:spPr bwMode="auto">
          <a:xfrm>
            <a:off x="2227748" y="3276788"/>
            <a:ext cx="0" cy="8078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189" name="Line 132">
            <a:extLst>
              <a:ext uri="{FF2B5EF4-FFF2-40B4-BE49-F238E27FC236}">
                <a16:creationId xmlns:a16="http://schemas.microsoft.com/office/drawing/2014/main" id="{7A367922-E410-7840-A773-2D732D40D146}"/>
              </a:ext>
            </a:extLst>
          </p:cNvPr>
          <p:cNvSpPr>
            <a:spLocks noChangeShapeType="1"/>
          </p:cNvSpPr>
          <p:nvPr/>
        </p:nvSpPr>
        <p:spPr bwMode="auto">
          <a:xfrm flipV="1">
            <a:off x="2442061" y="3175807"/>
            <a:ext cx="329487" cy="28274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190" name="Line 133">
            <a:extLst>
              <a:ext uri="{FF2B5EF4-FFF2-40B4-BE49-F238E27FC236}">
                <a16:creationId xmlns:a16="http://schemas.microsoft.com/office/drawing/2014/main" id="{E2674585-BA78-A443-97BB-E5255E5F49C3}"/>
              </a:ext>
            </a:extLst>
          </p:cNvPr>
          <p:cNvSpPr>
            <a:spLocks noChangeShapeType="1"/>
          </p:cNvSpPr>
          <p:nvPr/>
        </p:nvSpPr>
        <p:spPr bwMode="auto">
          <a:xfrm>
            <a:off x="2898386" y="3174685"/>
            <a:ext cx="0" cy="19186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191" name="Line 134">
            <a:extLst>
              <a:ext uri="{FF2B5EF4-FFF2-40B4-BE49-F238E27FC236}">
                <a16:creationId xmlns:a16="http://schemas.microsoft.com/office/drawing/2014/main" id="{A1D94A21-56CF-A24A-83D0-85C94A7B28AF}"/>
              </a:ext>
            </a:extLst>
          </p:cNvPr>
          <p:cNvSpPr>
            <a:spLocks noChangeShapeType="1"/>
          </p:cNvSpPr>
          <p:nvPr/>
        </p:nvSpPr>
        <p:spPr bwMode="auto">
          <a:xfrm>
            <a:off x="2465387" y="3474261"/>
            <a:ext cx="2361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390" name="Group 389">
            <a:extLst>
              <a:ext uri="{FF2B5EF4-FFF2-40B4-BE49-F238E27FC236}">
                <a16:creationId xmlns:a16="http://schemas.microsoft.com/office/drawing/2014/main" id="{5BE09AEA-8140-5E4C-BC2E-45351450D4BA}"/>
              </a:ext>
            </a:extLst>
          </p:cNvPr>
          <p:cNvGrpSpPr/>
          <p:nvPr/>
        </p:nvGrpSpPr>
        <p:grpSpPr>
          <a:xfrm flipH="1">
            <a:off x="1559152" y="3467523"/>
            <a:ext cx="466530" cy="2244"/>
            <a:chOff x="3159352" y="3666243"/>
            <a:chExt cx="466530" cy="2244"/>
          </a:xfrm>
        </p:grpSpPr>
        <p:sp>
          <p:nvSpPr>
            <p:cNvPr id="192" name="Line 135">
              <a:extLst>
                <a:ext uri="{FF2B5EF4-FFF2-40B4-BE49-F238E27FC236}">
                  <a16:creationId xmlns:a16="http://schemas.microsoft.com/office/drawing/2014/main" id="{534722DD-8C97-364D-97D3-E8C372CE4B66}"/>
                </a:ext>
              </a:extLst>
            </p:cNvPr>
            <p:cNvSpPr>
              <a:spLocks noChangeShapeType="1"/>
            </p:cNvSpPr>
            <p:nvPr/>
          </p:nvSpPr>
          <p:spPr bwMode="auto">
            <a:xfrm>
              <a:off x="3159352" y="3668487"/>
              <a:ext cx="22160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197" name="Line 172">
              <a:extLst>
                <a:ext uri="{FF2B5EF4-FFF2-40B4-BE49-F238E27FC236}">
                  <a16:creationId xmlns:a16="http://schemas.microsoft.com/office/drawing/2014/main" id="{6A5F222A-F320-8A4D-A101-AD8611F73EE5}"/>
                </a:ext>
              </a:extLst>
            </p:cNvPr>
            <p:cNvSpPr>
              <a:spLocks noChangeShapeType="1"/>
            </p:cNvSpPr>
            <p:nvPr/>
          </p:nvSpPr>
          <p:spPr bwMode="auto">
            <a:xfrm>
              <a:off x="3404280" y="3666243"/>
              <a:ext cx="221602" cy="0"/>
            </a:xfrm>
            <a:prstGeom prst="line">
              <a:avLst/>
            </a:prstGeom>
            <a:noFill/>
            <a:ln w="9525">
              <a:solidFill>
                <a:srgbClr val="80808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sp>
        <p:nvSpPr>
          <p:cNvPr id="198" name="Text Box 580">
            <a:extLst>
              <a:ext uri="{FF2B5EF4-FFF2-40B4-BE49-F238E27FC236}">
                <a16:creationId xmlns:a16="http://schemas.microsoft.com/office/drawing/2014/main" id="{05C27FCC-FFC4-1A42-9305-E713469E77B7}"/>
              </a:ext>
            </a:extLst>
          </p:cNvPr>
          <p:cNvSpPr txBox="1">
            <a:spLocks noChangeArrowheads="1"/>
          </p:cNvSpPr>
          <p:nvPr/>
        </p:nvSpPr>
        <p:spPr bwMode="auto">
          <a:xfrm>
            <a:off x="3079538" y="3428881"/>
            <a:ext cx="46679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rPr>
              <a:t>ISP</a:t>
            </a:r>
          </a:p>
        </p:txBody>
      </p:sp>
      <p:sp>
        <p:nvSpPr>
          <p:cNvPr id="232" name="Line 176">
            <a:extLst>
              <a:ext uri="{FF2B5EF4-FFF2-40B4-BE49-F238E27FC236}">
                <a16:creationId xmlns:a16="http://schemas.microsoft.com/office/drawing/2014/main" id="{77367670-A7FE-DA42-B5CB-53C3AD6C87EE}"/>
              </a:ext>
            </a:extLst>
          </p:cNvPr>
          <p:cNvSpPr>
            <a:spLocks noChangeShapeType="1"/>
          </p:cNvSpPr>
          <p:nvPr/>
        </p:nvSpPr>
        <p:spPr bwMode="auto">
          <a:xfrm flipH="1" flipV="1">
            <a:off x="4595813" y="3169894"/>
            <a:ext cx="452437" cy="381000"/>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fontAlgn="base" hangingPunct="0">
              <a:spcBef>
                <a:spcPct val="0"/>
              </a:spcBef>
              <a:spcAft>
                <a:spcPct val="0"/>
              </a:spcAft>
              <a:defRPr/>
            </a:pPr>
            <a:endParaRPr lang="pt-BR" sz="2400">
              <a:solidFill>
                <a:srgbClr val="000000"/>
              </a:solidFill>
              <a:ea typeface="ＭＳ Ｐゴシック" charset="0"/>
              <a:cs typeface="Arial" charset="0"/>
            </a:endParaRPr>
          </a:p>
        </p:txBody>
      </p:sp>
      <p:sp>
        <p:nvSpPr>
          <p:cNvPr id="233" name="Text Box 177">
            <a:extLst>
              <a:ext uri="{FF2B5EF4-FFF2-40B4-BE49-F238E27FC236}">
                <a16:creationId xmlns:a16="http://schemas.microsoft.com/office/drawing/2014/main" id="{982F024F-66F2-D547-9A68-4E45A8380AB2}"/>
              </a:ext>
            </a:extLst>
          </p:cNvPr>
          <p:cNvSpPr txBox="1">
            <a:spLocks noChangeArrowheads="1"/>
          </p:cNvSpPr>
          <p:nvPr/>
        </p:nvSpPr>
        <p:spPr bwMode="auto">
          <a:xfrm>
            <a:off x="4502310" y="3412128"/>
            <a:ext cx="1611339" cy="4601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dirty="0" err="1">
                <a:ln>
                  <a:noFill/>
                </a:ln>
                <a:solidFill>
                  <a:srgbClr val="000000"/>
                </a:solidFill>
                <a:effectLst/>
                <a:uLnTx/>
                <a:uFillTx/>
                <a:latin typeface="+mn-lt"/>
                <a:ea typeface="ＭＳ Ｐゴシック" charset="0"/>
                <a:cs typeface="Arial" charset="0"/>
              </a:rPr>
              <a:t>cable</a:t>
            </a:r>
            <a:r>
              <a:rPr kumimoji="0" lang="pt-BR" sz="1400" b="0" i="0" u="none" strike="noStrike" kern="0" cap="none" spc="0" normalizeH="0" baseline="0" dirty="0">
                <a:ln>
                  <a:noFill/>
                </a:ln>
                <a:solidFill>
                  <a:srgbClr val="000000"/>
                </a:solidFill>
                <a:effectLst/>
                <a:uLnTx/>
                <a:uFillTx/>
                <a:latin typeface="+mn-lt"/>
                <a:ea typeface="ＭＳ Ｐゴシック" charset="0"/>
                <a:cs typeface="Arial" charset="0"/>
              </a:rPr>
              <a:t> modem</a:t>
            </a:r>
          </a:p>
          <a:p>
            <a:pPr marL="0" marR="0" lvl="0" indent="0" algn="r" defTabSz="91440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dirty="0" err="1">
                <a:ln>
                  <a:noFill/>
                </a:ln>
                <a:solidFill>
                  <a:srgbClr val="000000"/>
                </a:solidFill>
                <a:effectLst/>
                <a:uLnTx/>
                <a:uFillTx/>
                <a:latin typeface="+mn-lt"/>
                <a:ea typeface="ＭＳ Ｐゴシック" charset="0"/>
                <a:cs typeface="Arial" charset="0"/>
              </a:rPr>
              <a:t>termination</a:t>
            </a:r>
            <a:r>
              <a:rPr kumimoji="0" lang="pt-BR" sz="1400" b="0" i="0" u="none" strike="noStrike" kern="0" cap="none" spc="0" normalizeH="0" baseline="0" dirty="0">
                <a:ln>
                  <a:noFill/>
                </a:ln>
                <a:solidFill>
                  <a:srgbClr val="000000"/>
                </a:solidFill>
                <a:effectLst/>
                <a:uLnTx/>
                <a:uFillTx/>
                <a:latin typeface="+mn-lt"/>
                <a:ea typeface="ＭＳ Ｐゴシック" charset="0"/>
                <a:cs typeface="Arial" charset="0"/>
              </a:rPr>
              <a:t> system</a:t>
            </a:r>
          </a:p>
        </p:txBody>
      </p:sp>
      <p:grpSp>
        <p:nvGrpSpPr>
          <p:cNvPr id="234" name="Group 2">
            <a:extLst>
              <a:ext uri="{FF2B5EF4-FFF2-40B4-BE49-F238E27FC236}">
                <a16:creationId xmlns:a16="http://schemas.microsoft.com/office/drawing/2014/main" id="{EB20829C-C2C8-044E-8B94-CD986EBB0283}"/>
              </a:ext>
            </a:extLst>
          </p:cNvPr>
          <p:cNvGrpSpPr>
            <a:grpSpLocks/>
          </p:cNvGrpSpPr>
          <p:nvPr/>
        </p:nvGrpSpPr>
        <p:grpSpPr bwMode="auto">
          <a:xfrm>
            <a:off x="9146140" y="2095156"/>
            <a:ext cx="2498818" cy="1466601"/>
            <a:chOff x="467224" y="1239838"/>
            <a:chExt cx="2268538" cy="1465707"/>
          </a:xfrm>
        </p:grpSpPr>
        <p:sp>
          <p:nvSpPr>
            <p:cNvPr id="235" name="Rectangle 9">
              <a:extLst>
                <a:ext uri="{FF2B5EF4-FFF2-40B4-BE49-F238E27FC236}">
                  <a16:creationId xmlns:a16="http://schemas.microsoft.com/office/drawing/2014/main" id="{DD540BB4-19DF-8849-B206-BD6B1408B848}"/>
                </a:ext>
              </a:extLst>
            </p:cNvPr>
            <p:cNvSpPr>
              <a:spLocks noChangeArrowheads="1"/>
            </p:cNvSpPr>
            <p:nvPr/>
          </p:nvSpPr>
          <p:spPr bwMode="auto">
            <a:xfrm>
              <a:off x="717379" y="1650750"/>
              <a:ext cx="1793876" cy="926535"/>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36" name="Line 7">
              <a:extLst>
                <a:ext uri="{FF2B5EF4-FFF2-40B4-BE49-F238E27FC236}">
                  <a16:creationId xmlns:a16="http://schemas.microsoft.com/office/drawing/2014/main" id="{FB71DB5B-A160-3A48-AE99-90B9FF3BA566}"/>
                </a:ext>
              </a:extLst>
            </p:cNvPr>
            <p:cNvSpPr>
              <a:spLocks noChangeShapeType="1"/>
            </p:cNvSpPr>
            <p:nvPr/>
          </p:nvSpPr>
          <p:spPr bwMode="auto">
            <a:xfrm flipV="1">
              <a:off x="958850" y="2201863"/>
              <a:ext cx="36512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237" name="Text Box 39">
              <a:extLst>
                <a:ext uri="{FF2B5EF4-FFF2-40B4-BE49-F238E27FC236}">
                  <a16:creationId xmlns:a16="http://schemas.microsoft.com/office/drawing/2014/main" id="{EB1348A4-24CD-1E44-88F8-7830C3AFD497}"/>
                </a:ext>
              </a:extLst>
            </p:cNvPr>
            <p:cNvSpPr txBox="1">
              <a:spLocks noChangeArrowheads="1"/>
            </p:cNvSpPr>
            <p:nvPr/>
          </p:nvSpPr>
          <p:spPr bwMode="auto">
            <a:xfrm>
              <a:off x="1284595" y="2264475"/>
              <a:ext cx="679906" cy="4410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mn-lt"/>
                  <a:ea typeface="ＭＳ Ｐゴシック" charset="0"/>
                </a:rPr>
                <a:t>cable</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mn-lt"/>
                  <a:ea typeface="ＭＳ Ｐゴシック" charset="0"/>
                </a:rPr>
                <a:t>modem</a:t>
              </a:r>
            </a:p>
          </p:txBody>
        </p:sp>
        <p:sp>
          <p:nvSpPr>
            <p:cNvPr id="238" name="Text Box 41">
              <a:extLst>
                <a:ext uri="{FF2B5EF4-FFF2-40B4-BE49-F238E27FC236}">
                  <a16:creationId xmlns:a16="http://schemas.microsoft.com/office/drawing/2014/main" id="{8349886E-58FF-B046-80BF-ECA0B3CB58D4}"/>
                </a:ext>
              </a:extLst>
            </p:cNvPr>
            <p:cNvSpPr txBox="1">
              <a:spLocks noChangeArrowheads="1"/>
            </p:cNvSpPr>
            <p:nvPr/>
          </p:nvSpPr>
          <p:spPr bwMode="auto">
            <a:xfrm>
              <a:off x="640387" y="2331583"/>
              <a:ext cx="642068" cy="2688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mn-lt"/>
                  <a:ea typeface="ＭＳ Ｐゴシック" charset="0"/>
                </a:rPr>
                <a:t>splitter</a:t>
              </a:r>
            </a:p>
          </p:txBody>
        </p:sp>
        <p:grpSp>
          <p:nvGrpSpPr>
            <p:cNvPr id="239" name="Group 13">
              <a:extLst>
                <a:ext uri="{FF2B5EF4-FFF2-40B4-BE49-F238E27FC236}">
                  <a16:creationId xmlns:a16="http://schemas.microsoft.com/office/drawing/2014/main" id="{30E87D95-D7AC-5346-9120-9E6EC57CD483}"/>
                </a:ext>
              </a:extLst>
            </p:cNvPr>
            <p:cNvGrpSpPr>
              <a:grpSpLocks/>
            </p:cNvGrpSpPr>
            <p:nvPr/>
          </p:nvGrpSpPr>
          <p:grpSpPr bwMode="auto">
            <a:xfrm>
              <a:off x="1304925" y="2078038"/>
              <a:ext cx="614363" cy="220662"/>
              <a:chOff x="322" y="890"/>
              <a:chExt cx="872" cy="339"/>
            </a:xfrm>
          </p:grpSpPr>
          <p:sp>
            <p:nvSpPr>
              <p:cNvPr id="248" name="Rectangle 14">
                <a:extLst>
                  <a:ext uri="{FF2B5EF4-FFF2-40B4-BE49-F238E27FC236}">
                    <a16:creationId xmlns:a16="http://schemas.microsoft.com/office/drawing/2014/main" id="{A9BAD309-D5C5-614D-B693-C67071C104AE}"/>
                  </a:ext>
                </a:extLst>
              </p:cNvPr>
              <p:cNvSpPr>
                <a:spLocks noChangeArrowheads="1"/>
              </p:cNvSpPr>
              <p:nvPr/>
            </p:nvSpPr>
            <p:spPr bwMode="auto">
              <a:xfrm>
                <a:off x="322" y="1004"/>
                <a:ext cx="872" cy="224"/>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49" name="Rectangle 15">
                <a:extLst>
                  <a:ext uri="{FF2B5EF4-FFF2-40B4-BE49-F238E27FC236}">
                    <a16:creationId xmlns:a16="http://schemas.microsoft.com/office/drawing/2014/main" id="{0220B554-E7D3-F548-BC5D-91C2D18183E9}"/>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50" name="Rectangle 16">
                <a:extLst>
                  <a:ext uri="{FF2B5EF4-FFF2-40B4-BE49-F238E27FC236}">
                    <a16:creationId xmlns:a16="http://schemas.microsoft.com/office/drawing/2014/main" id="{9EA0D1A9-01E8-8B4A-B60C-6BC2917125C2}"/>
                  </a:ext>
                </a:extLst>
              </p:cNvPr>
              <p:cNvSpPr>
                <a:spLocks noChangeArrowheads="1"/>
              </p:cNvSpPr>
              <p:nvPr/>
            </p:nvSpPr>
            <p:spPr bwMode="auto">
              <a:xfrm>
                <a:off x="466" y="1072"/>
                <a:ext cx="56"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51" name="Rectangle 17">
                <a:extLst>
                  <a:ext uri="{FF2B5EF4-FFF2-40B4-BE49-F238E27FC236}">
                    <a16:creationId xmlns:a16="http://schemas.microsoft.com/office/drawing/2014/main" id="{98A797A7-008D-354C-96ED-D81C6B571FD1}"/>
                  </a:ext>
                </a:extLst>
              </p:cNvPr>
              <p:cNvSpPr>
                <a:spLocks noChangeArrowheads="1"/>
              </p:cNvSpPr>
              <p:nvPr/>
            </p:nvSpPr>
            <p:spPr bwMode="auto">
              <a:xfrm>
                <a:off x="541"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52" name="Rectangle 18">
                <a:extLst>
                  <a:ext uri="{FF2B5EF4-FFF2-40B4-BE49-F238E27FC236}">
                    <a16:creationId xmlns:a16="http://schemas.microsoft.com/office/drawing/2014/main" id="{67D0B14D-EED2-C149-BDE9-6BA7A51472AD}"/>
                  </a:ext>
                </a:extLst>
              </p:cNvPr>
              <p:cNvSpPr>
                <a:spLocks noChangeArrowheads="1"/>
              </p:cNvSpPr>
              <p:nvPr/>
            </p:nvSpPr>
            <p:spPr bwMode="auto">
              <a:xfrm>
                <a:off x="615"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53" name="AutoShape 19">
                <a:extLst>
                  <a:ext uri="{FF2B5EF4-FFF2-40B4-BE49-F238E27FC236}">
                    <a16:creationId xmlns:a16="http://schemas.microsoft.com/office/drawing/2014/main" id="{E034E9AE-9B8D-3D42-B2F3-0ADCD2E5C3CE}"/>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sp>
          <p:nvSpPr>
            <p:cNvPr id="240" name="AutoShape 21">
              <a:extLst>
                <a:ext uri="{FF2B5EF4-FFF2-40B4-BE49-F238E27FC236}">
                  <a16:creationId xmlns:a16="http://schemas.microsoft.com/office/drawing/2014/main" id="{82B9E5FE-6BF1-F649-BE4A-9DE0EE33D588}"/>
                </a:ext>
              </a:extLst>
            </p:cNvPr>
            <p:cNvSpPr>
              <a:spLocks noChangeArrowheads="1"/>
            </p:cNvSpPr>
            <p:nvPr/>
          </p:nvSpPr>
          <p:spPr bwMode="auto">
            <a:xfrm>
              <a:off x="467224" y="1239838"/>
              <a:ext cx="2268538" cy="468028"/>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41" name="Rectangle 22">
              <a:extLst>
                <a:ext uri="{FF2B5EF4-FFF2-40B4-BE49-F238E27FC236}">
                  <a16:creationId xmlns:a16="http://schemas.microsoft.com/office/drawing/2014/main" id="{A10F90D2-AA03-214F-88E6-81C65C8F3B3E}"/>
                </a:ext>
              </a:extLst>
            </p:cNvPr>
            <p:cNvSpPr>
              <a:spLocks noChangeArrowheads="1"/>
            </p:cNvSpPr>
            <p:nvPr/>
          </p:nvSpPr>
          <p:spPr bwMode="auto">
            <a:xfrm>
              <a:off x="906462" y="2133056"/>
              <a:ext cx="166688" cy="144374"/>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42" name="Freeform 23">
              <a:extLst>
                <a:ext uri="{FF2B5EF4-FFF2-40B4-BE49-F238E27FC236}">
                  <a16:creationId xmlns:a16="http://schemas.microsoft.com/office/drawing/2014/main" id="{44F75FB3-7AD9-664F-B0D1-CFACEDC08A59}"/>
                </a:ext>
              </a:extLst>
            </p:cNvPr>
            <p:cNvSpPr>
              <a:spLocks/>
            </p:cNvSpPr>
            <p:nvPr/>
          </p:nvSpPr>
          <p:spPr bwMode="auto">
            <a:xfrm flipH="1">
              <a:off x="970845" y="1691922"/>
              <a:ext cx="479425" cy="434975"/>
            </a:xfrm>
            <a:custGeom>
              <a:avLst/>
              <a:gdLst>
                <a:gd name="T0" fmla="*/ 2147483647 w 381"/>
                <a:gd name="T1" fmla="*/ 2147483647 h 274"/>
                <a:gd name="T2" fmla="*/ 2147483647 w 381"/>
                <a:gd name="T3" fmla="*/ 2147483647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243" name="Line 24">
              <a:extLst>
                <a:ext uri="{FF2B5EF4-FFF2-40B4-BE49-F238E27FC236}">
                  <a16:creationId xmlns:a16="http://schemas.microsoft.com/office/drawing/2014/main" id="{F2B915F6-A2A3-B34C-A375-8EFD324B3F62}"/>
                </a:ext>
              </a:extLst>
            </p:cNvPr>
            <p:cNvSpPr>
              <a:spLocks noChangeShapeType="1"/>
            </p:cNvSpPr>
            <p:nvPr/>
          </p:nvSpPr>
          <p:spPr bwMode="auto">
            <a:xfrm flipH="1">
              <a:off x="1917701" y="2215556"/>
              <a:ext cx="2397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244" name="Picture 25" descr="tv">
              <a:extLst>
                <a:ext uri="{FF2B5EF4-FFF2-40B4-BE49-F238E27FC236}">
                  <a16:creationId xmlns:a16="http://schemas.microsoft.com/office/drawing/2014/main" id="{477C9371-ACC2-724A-B0A8-361D1C6FDD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24844" y="1355725"/>
              <a:ext cx="755650" cy="67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45" name="Group 181">
              <a:extLst>
                <a:ext uri="{FF2B5EF4-FFF2-40B4-BE49-F238E27FC236}">
                  <a16:creationId xmlns:a16="http://schemas.microsoft.com/office/drawing/2014/main" id="{AA33DC69-DFD9-8845-B93A-D4AB8AA2D49E}"/>
                </a:ext>
              </a:extLst>
            </p:cNvPr>
            <p:cNvGrpSpPr>
              <a:grpSpLocks/>
            </p:cNvGrpSpPr>
            <p:nvPr/>
          </p:nvGrpSpPr>
          <p:grpSpPr bwMode="auto">
            <a:xfrm>
              <a:off x="1854097" y="1780738"/>
              <a:ext cx="609600" cy="609600"/>
              <a:chOff x="-44" y="1473"/>
              <a:chExt cx="981" cy="1105"/>
            </a:xfrm>
          </p:grpSpPr>
          <p:pic>
            <p:nvPicPr>
              <p:cNvPr id="246" name="Picture 182" descr="desktop_computer_stylized_medium">
                <a:extLst>
                  <a:ext uri="{FF2B5EF4-FFF2-40B4-BE49-F238E27FC236}">
                    <a16:creationId xmlns:a16="http://schemas.microsoft.com/office/drawing/2014/main" id="{D2729833-534C-6443-A1A7-9247867BD6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 name="Freeform 183">
                <a:extLst>
                  <a:ext uri="{FF2B5EF4-FFF2-40B4-BE49-F238E27FC236}">
                    <a16:creationId xmlns:a16="http://schemas.microsoft.com/office/drawing/2014/main" id="{F7F57EE2-12F0-584B-A870-9B2DC5367E6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grpSp>
        <p:nvGrpSpPr>
          <p:cNvPr id="254" name="Group 8">
            <a:extLst>
              <a:ext uri="{FF2B5EF4-FFF2-40B4-BE49-F238E27FC236}">
                <a16:creationId xmlns:a16="http://schemas.microsoft.com/office/drawing/2014/main" id="{A6124704-7265-E246-8B8F-A1899A14DC0E}"/>
              </a:ext>
            </a:extLst>
          </p:cNvPr>
          <p:cNvGrpSpPr>
            <a:grpSpLocks/>
          </p:cNvGrpSpPr>
          <p:nvPr/>
        </p:nvGrpSpPr>
        <p:grpSpPr bwMode="auto">
          <a:xfrm>
            <a:off x="4691063" y="2304706"/>
            <a:ext cx="4938712" cy="1389063"/>
            <a:chOff x="4327270" y="1745934"/>
            <a:chExt cx="4938730" cy="1388847"/>
          </a:xfrm>
        </p:grpSpPr>
        <p:sp>
          <p:nvSpPr>
            <p:cNvPr id="255" name="Line 94">
              <a:extLst>
                <a:ext uri="{FF2B5EF4-FFF2-40B4-BE49-F238E27FC236}">
                  <a16:creationId xmlns:a16="http://schemas.microsoft.com/office/drawing/2014/main" id="{7F4BC0F0-CF12-544A-BB11-6132B2CB10FE}"/>
                </a:ext>
              </a:extLst>
            </p:cNvPr>
            <p:cNvSpPr>
              <a:spLocks noChangeShapeType="1"/>
            </p:cNvSpPr>
            <p:nvPr/>
          </p:nvSpPr>
          <p:spPr bwMode="auto">
            <a:xfrm>
              <a:off x="4327270" y="2504641"/>
              <a:ext cx="493873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256" name="Group 7">
              <a:extLst>
                <a:ext uri="{FF2B5EF4-FFF2-40B4-BE49-F238E27FC236}">
                  <a16:creationId xmlns:a16="http://schemas.microsoft.com/office/drawing/2014/main" id="{CE28F841-1006-2D42-AD3B-E8BEB4883A28}"/>
                </a:ext>
              </a:extLst>
            </p:cNvPr>
            <p:cNvGrpSpPr>
              <a:grpSpLocks/>
            </p:cNvGrpSpPr>
            <p:nvPr/>
          </p:nvGrpSpPr>
          <p:grpSpPr bwMode="auto">
            <a:xfrm flipH="1">
              <a:off x="5534163" y="1745934"/>
              <a:ext cx="2894013" cy="752358"/>
              <a:chOff x="5534163" y="1745934"/>
              <a:chExt cx="2894013" cy="752358"/>
            </a:xfrm>
          </p:grpSpPr>
          <p:grpSp>
            <p:nvGrpSpPr>
              <p:cNvPr id="296" name="Group 26">
                <a:extLst>
                  <a:ext uri="{FF2B5EF4-FFF2-40B4-BE49-F238E27FC236}">
                    <a16:creationId xmlns:a16="http://schemas.microsoft.com/office/drawing/2014/main" id="{085DD102-ADD6-3341-90FC-C93595FF0725}"/>
                  </a:ext>
                </a:extLst>
              </p:cNvPr>
              <p:cNvGrpSpPr>
                <a:grpSpLocks/>
              </p:cNvGrpSpPr>
              <p:nvPr/>
            </p:nvGrpSpPr>
            <p:grpSpPr bwMode="auto">
              <a:xfrm>
                <a:off x="5534163" y="1752284"/>
                <a:ext cx="850900" cy="527050"/>
                <a:chOff x="-490" y="1664"/>
                <a:chExt cx="1429" cy="842"/>
              </a:xfrm>
            </p:grpSpPr>
            <p:sp>
              <p:nvSpPr>
                <p:cNvPr id="335" name="AutoShape 27">
                  <a:extLst>
                    <a:ext uri="{FF2B5EF4-FFF2-40B4-BE49-F238E27FC236}">
                      <a16:creationId xmlns:a16="http://schemas.microsoft.com/office/drawing/2014/main" id="{6A97A305-05F0-A641-B6D6-A929DBC29366}"/>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336" name="Group 28">
                  <a:extLst>
                    <a:ext uri="{FF2B5EF4-FFF2-40B4-BE49-F238E27FC236}">
                      <a16:creationId xmlns:a16="http://schemas.microsoft.com/office/drawing/2014/main" id="{DD90E225-31C2-954C-8DEC-7BD3AFBA8998}"/>
                    </a:ext>
                  </a:extLst>
                </p:cNvPr>
                <p:cNvGrpSpPr>
                  <a:grpSpLocks/>
                </p:cNvGrpSpPr>
                <p:nvPr/>
              </p:nvGrpSpPr>
              <p:grpSpPr bwMode="auto">
                <a:xfrm>
                  <a:off x="-427" y="1737"/>
                  <a:ext cx="1217" cy="769"/>
                  <a:chOff x="-427" y="1737"/>
                  <a:chExt cx="1217" cy="769"/>
                </a:xfrm>
              </p:grpSpPr>
              <p:sp>
                <p:nvSpPr>
                  <p:cNvPr id="337" name="Rectangle 29">
                    <a:extLst>
                      <a:ext uri="{FF2B5EF4-FFF2-40B4-BE49-F238E27FC236}">
                        <a16:creationId xmlns:a16="http://schemas.microsoft.com/office/drawing/2014/main" id="{A9903755-27D9-704C-BB66-3C4D76AB1046}"/>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38" name="Line 7">
                    <a:extLst>
                      <a:ext uri="{FF2B5EF4-FFF2-40B4-BE49-F238E27FC236}">
                        <a16:creationId xmlns:a16="http://schemas.microsoft.com/office/drawing/2014/main" id="{9385E579-9CD6-2F44-975A-C036D95409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nvGrpSpPr>
                  <p:cNvPr id="339" name="Group 31">
                    <a:extLst>
                      <a:ext uri="{FF2B5EF4-FFF2-40B4-BE49-F238E27FC236}">
                        <a16:creationId xmlns:a16="http://schemas.microsoft.com/office/drawing/2014/main" id="{3C6A471F-A4F3-9340-8F7A-3124858BDD34}"/>
                      </a:ext>
                    </a:extLst>
                  </p:cNvPr>
                  <p:cNvGrpSpPr>
                    <a:grpSpLocks/>
                  </p:cNvGrpSpPr>
                  <p:nvPr/>
                </p:nvGrpSpPr>
                <p:grpSpPr bwMode="auto">
                  <a:xfrm>
                    <a:off x="68" y="2192"/>
                    <a:ext cx="387" cy="139"/>
                    <a:chOff x="322" y="890"/>
                    <a:chExt cx="872" cy="339"/>
                  </a:xfrm>
                </p:grpSpPr>
                <p:sp>
                  <p:nvSpPr>
                    <p:cNvPr id="345" name="Rectangle 32">
                      <a:extLst>
                        <a:ext uri="{FF2B5EF4-FFF2-40B4-BE49-F238E27FC236}">
                          <a16:creationId xmlns:a16="http://schemas.microsoft.com/office/drawing/2014/main" id="{E1C1B86B-F83B-4E49-8436-FCE71C16CB4F}"/>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46" name="Rectangle 33">
                      <a:extLst>
                        <a:ext uri="{FF2B5EF4-FFF2-40B4-BE49-F238E27FC236}">
                          <a16:creationId xmlns:a16="http://schemas.microsoft.com/office/drawing/2014/main" id="{72C2A603-D736-E74C-8F62-E12A4A34A4B0}"/>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47" name="Rectangle 34">
                      <a:extLst>
                        <a:ext uri="{FF2B5EF4-FFF2-40B4-BE49-F238E27FC236}">
                          <a16:creationId xmlns:a16="http://schemas.microsoft.com/office/drawing/2014/main" id="{DEA7D0BC-36BB-A942-9E39-90CB307912D9}"/>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48" name="Rectangle 35">
                      <a:extLst>
                        <a:ext uri="{FF2B5EF4-FFF2-40B4-BE49-F238E27FC236}">
                          <a16:creationId xmlns:a16="http://schemas.microsoft.com/office/drawing/2014/main" id="{CD3E3109-5BF8-BC49-A4FD-701B1209F7CF}"/>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49" name="Rectangle 36">
                      <a:extLst>
                        <a:ext uri="{FF2B5EF4-FFF2-40B4-BE49-F238E27FC236}">
                          <a16:creationId xmlns:a16="http://schemas.microsoft.com/office/drawing/2014/main" id="{8DB6809C-1A6C-1848-86D3-AC336F5256E8}"/>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50" name="AutoShape 37">
                      <a:extLst>
                        <a:ext uri="{FF2B5EF4-FFF2-40B4-BE49-F238E27FC236}">
                          <a16:creationId xmlns:a16="http://schemas.microsoft.com/office/drawing/2014/main" id="{238B90F3-F8D7-7E44-B808-BD74D911CF4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340" name="Picture 38" descr="desktop_computer_stylized_small">
                    <a:extLst>
                      <a:ext uri="{FF2B5EF4-FFF2-40B4-BE49-F238E27FC236}">
                        <a16:creationId xmlns:a16="http://schemas.microsoft.com/office/drawing/2014/main" id="{A66823E0-C61E-0242-A088-77165F889C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1" name="Rectangle 39">
                    <a:extLst>
                      <a:ext uri="{FF2B5EF4-FFF2-40B4-BE49-F238E27FC236}">
                        <a16:creationId xmlns:a16="http://schemas.microsoft.com/office/drawing/2014/main" id="{C2363609-BFD5-134B-8E59-BB238A20C9A0}"/>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42" name="Freeform 40">
                    <a:extLst>
                      <a:ext uri="{FF2B5EF4-FFF2-40B4-BE49-F238E27FC236}">
                        <a16:creationId xmlns:a16="http://schemas.microsoft.com/office/drawing/2014/main" id="{73B464D1-49E3-9245-93EB-9907439E2D36}"/>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43" name="Line 41">
                    <a:extLst>
                      <a:ext uri="{FF2B5EF4-FFF2-40B4-BE49-F238E27FC236}">
                        <a16:creationId xmlns:a16="http://schemas.microsoft.com/office/drawing/2014/main" id="{F1E7F941-7FB1-CF4A-A86E-4745E87FA56B}"/>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344" name="Picture 42" descr="tv">
                    <a:extLst>
                      <a:ext uri="{FF2B5EF4-FFF2-40B4-BE49-F238E27FC236}">
                        <a16:creationId xmlns:a16="http://schemas.microsoft.com/office/drawing/2014/main" id="{5C8F3C6D-D835-7840-82EE-69730EA6CA4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7" name="Group 43">
                <a:extLst>
                  <a:ext uri="{FF2B5EF4-FFF2-40B4-BE49-F238E27FC236}">
                    <a16:creationId xmlns:a16="http://schemas.microsoft.com/office/drawing/2014/main" id="{67079048-1948-974E-A614-943FD2E76173}"/>
                  </a:ext>
                </a:extLst>
              </p:cNvPr>
              <p:cNvGrpSpPr>
                <a:grpSpLocks/>
              </p:cNvGrpSpPr>
              <p:nvPr/>
            </p:nvGrpSpPr>
            <p:grpSpPr bwMode="auto">
              <a:xfrm>
                <a:off x="6435863" y="1745934"/>
                <a:ext cx="850900" cy="527050"/>
                <a:chOff x="-490" y="1664"/>
                <a:chExt cx="1429" cy="842"/>
              </a:xfrm>
            </p:grpSpPr>
            <p:sp>
              <p:nvSpPr>
                <p:cNvPr id="319" name="AutoShape 44">
                  <a:extLst>
                    <a:ext uri="{FF2B5EF4-FFF2-40B4-BE49-F238E27FC236}">
                      <a16:creationId xmlns:a16="http://schemas.microsoft.com/office/drawing/2014/main" id="{456E65D0-645B-CE4F-B30E-AF2FC63CC7A1}"/>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320" name="Group 45">
                  <a:extLst>
                    <a:ext uri="{FF2B5EF4-FFF2-40B4-BE49-F238E27FC236}">
                      <a16:creationId xmlns:a16="http://schemas.microsoft.com/office/drawing/2014/main" id="{E3E2C60A-617F-744F-81D5-30BB67D53BB8}"/>
                    </a:ext>
                  </a:extLst>
                </p:cNvPr>
                <p:cNvGrpSpPr>
                  <a:grpSpLocks/>
                </p:cNvGrpSpPr>
                <p:nvPr/>
              </p:nvGrpSpPr>
              <p:grpSpPr bwMode="auto">
                <a:xfrm>
                  <a:off x="-427" y="1737"/>
                  <a:ext cx="1217" cy="769"/>
                  <a:chOff x="-427" y="1737"/>
                  <a:chExt cx="1217" cy="769"/>
                </a:xfrm>
              </p:grpSpPr>
              <p:sp>
                <p:nvSpPr>
                  <p:cNvPr id="321" name="Rectangle 46">
                    <a:extLst>
                      <a:ext uri="{FF2B5EF4-FFF2-40B4-BE49-F238E27FC236}">
                        <a16:creationId xmlns:a16="http://schemas.microsoft.com/office/drawing/2014/main" id="{002E7FEA-35B8-F94E-AE8D-E87EA4156920}"/>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22" name="Line 7">
                    <a:extLst>
                      <a:ext uri="{FF2B5EF4-FFF2-40B4-BE49-F238E27FC236}">
                        <a16:creationId xmlns:a16="http://schemas.microsoft.com/office/drawing/2014/main" id="{B69B1E6A-61F6-6848-A082-E7712464DF5D}"/>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nvGrpSpPr>
                  <p:cNvPr id="323" name="Group 48">
                    <a:extLst>
                      <a:ext uri="{FF2B5EF4-FFF2-40B4-BE49-F238E27FC236}">
                        <a16:creationId xmlns:a16="http://schemas.microsoft.com/office/drawing/2014/main" id="{82871A84-AE0A-984A-BC23-B1C94CC6BA5E}"/>
                      </a:ext>
                    </a:extLst>
                  </p:cNvPr>
                  <p:cNvGrpSpPr>
                    <a:grpSpLocks/>
                  </p:cNvGrpSpPr>
                  <p:nvPr/>
                </p:nvGrpSpPr>
                <p:grpSpPr bwMode="auto">
                  <a:xfrm>
                    <a:off x="68" y="2192"/>
                    <a:ext cx="387" cy="139"/>
                    <a:chOff x="322" y="890"/>
                    <a:chExt cx="872" cy="339"/>
                  </a:xfrm>
                </p:grpSpPr>
                <p:sp>
                  <p:nvSpPr>
                    <p:cNvPr id="329" name="Rectangle 49">
                      <a:extLst>
                        <a:ext uri="{FF2B5EF4-FFF2-40B4-BE49-F238E27FC236}">
                          <a16:creationId xmlns:a16="http://schemas.microsoft.com/office/drawing/2014/main" id="{D056BEE1-4B05-F54C-81EC-370750ED99FB}"/>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30" name="Rectangle 50">
                      <a:extLst>
                        <a:ext uri="{FF2B5EF4-FFF2-40B4-BE49-F238E27FC236}">
                          <a16:creationId xmlns:a16="http://schemas.microsoft.com/office/drawing/2014/main" id="{E244CA29-71A6-EC47-ACFB-87F7789143C8}"/>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31" name="Rectangle 51">
                      <a:extLst>
                        <a:ext uri="{FF2B5EF4-FFF2-40B4-BE49-F238E27FC236}">
                          <a16:creationId xmlns:a16="http://schemas.microsoft.com/office/drawing/2014/main" id="{7B42A43F-637B-9142-969B-01468F67251A}"/>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32" name="Rectangle 52">
                      <a:extLst>
                        <a:ext uri="{FF2B5EF4-FFF2-40B4-BE49-F238E27FC236}">
                          <a16:creationId xmlns:a16="http://schemas.microsoft.com/office/drawing/2014/main" id="{23B87611-7608-CC43-A967-AEE4B8BB855B}"/>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33" name="Rectangle 53">
                      <a:extLst>
                        <a:ext uri="{FF2B5EF4-FFF2-40B4-BE49-F238E27FC236}">
                          <a16:creationId xmlns:a16="http://schemas.microsoft.com/office/drawing/2014/main" id="{AE5DFE7E-43E3-0F42-A0FE-E6AD63E14945}"/>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34" name="AutoShape 54">
                      <a:extLst>
                        <a:ext uri="{FF2B5EF4-FFF2-40B4-BE49-F238E27FC236}">
                          <a16:creationId xmlns:a16="http://schemas.microsoft.com/office/drawing/2014/main" id="{079E5BE1-85B6-3747-AA3F-D2688B378F4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324" name="Picture 55" descr="desktop_computer_stylized_small">
                    <a:extLst>
                      <a:ext uri="{FF2B5EF4-FFF2-40B4-BE49-F238E27FC236}">
                        <a16:creationId xmlns:a16="http://schemas.microsoft.com/office/drawing/2014/main" id="{07D61FCA-DAAF-AD44-9EC9-CA49616D355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Rectangle 56">
                    <a:extLst>
                      <a:ext uri="{FF2B5EF4-FFF2-40B4-BE49-F238E27FC236}">
                        <a16:creationId xmlns:a16="http://schemas.microsoft.com/office/drawing/2014/main" id="{1001F98C-ED6F-D948-99EF-322AC120DD0F}"/>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26" name="Freeform 57">
                    <a:extLst>
                      <a:ext uri="{FF2B5EF4-FFF2-40B4-BE49-F238E27FC236}">
                        <a16:creationId xmlns:a16="http://schemas.microsoft.com/office/drawing/2014/main" id="{92EA9D03-931E-C347-82FA-D160F604F4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27" name="Line 58">
                    <a:extLst>
                      <a:ext uri="{FF2B5EF4-FFF2-40B4-BE49-F238E27FC236}">
                        <a16:creationId xmlns:a16="http://schemas.microsoft.com/office/drawing/2014/main" id="{7AABC235-4ADE-CB40-BB43-1D33F57E8C64}"/>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328" name="Picture 59" descr="tv">
                    <a:extLst>
                      <a:ext uri="{FF2B5EF4-FFF2-40B4-BE49-F238E27FC236}">
                        <a16:creationId xmlns:a16="http://schemas.microsoft.com/office/drawing/2014/main" id="{9654A268-82FE-4245-B25A-3A124BC4308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8" name="Group 95">
                <a:extLst>
                  <a:ext uri="{FF2B5EF4-FFF2-40B4-BE49-F238E27FC236}">
                    <a16:creationId xmlns:a16="http://schemas.microsoft.com/office/drawing/2014/main" id="{FD849A36-3DCA-4848-84EE-49CDE7D316BA}"/>
                  </a:ext>
                </a:extLst>
              </p:cNvPr>
              <p:cNvGrpSpPr>
                <a:grpSpLocks/>
              </p:cNvGrpSpPr>
              <p:nvPr/>
            </p:nvGrpSpPr>
            <p:grpSpPr bwMode="auto">
              <a:xfrm>
                <a:off x="7577276" y="1753872"/>
                <a:ext cx="850900" cy="527050"/>
                <a:chOff x="-490" y="1664"/>
                <a:chExt cx="1429" cy="842"/>
              </a:xfrm>
            </p:grpSpPr>
            <p:sp>
              <p:nvSpPr>
                <p:cNvPr id="303" name="AutoShape 96">
                  <a:extLst>
                    <a:ext uri="{FF2B5EF4-FFF2-40B4-BE49-F238E27FC236}">
                      <a16:creationId xmlns:a16="http://schemas.microsoft.com/office/drawing/2014/main" id="{2134D4E9-8248-CE44-9AAB-057757A4B919}"/>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304" name="Group 97">
                  <a:extLst>
                    <a:ext uri="{FF2B5EF4-FFF2-40B4-BE49-F238E27FC236}">
                      <a16:creationId xmlns:a16="http://schemas.microsoft.com/office/drawing/2014/main" id="{5467ECCE-4A4E-A64E-85D9-0663675678E9}"/>
                    </a:ext>
                  </a:extLst>
                </p:cNvPr>
                <p:cNvGrpSpPr>
                  <a:grpSpLocks/>
                </p:cNvGrpSpPr>
                <p:nvPr/>
              </p:nvGrpSpPr>
              <p:grpSpPr bwMode="auto">
                <a:xfrm>
                  <a:off x="-427" y="1737"/>
                  <a:ext cx="1217" cy="769"/>
                  <a:chOff x="-427" y="1737"/>
                  <a:chExt cx="1217" cy="769"/>
                </a:xfrm>
              </p:grpSpPr>
              <p:sp>
                <p:nvSpPr>
                  <p:cNvPr id="305" name="Rectangle 98">
                    <a:extLst>
                      <a:ext uri="{FF2B5EF4-FFF2-40B4-BE49-F238E27FC236}">
                        <a16:creationId xmlns:a16="http://schemas.microsoft.com/office/drawing/2014/main" id="{49829436-0D5F-004B-AEFC-A5B3EFF12605}"/>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06" name="Line 7">
                    <a:extLst>
                      <a:ext uri="{FF2B5EF4-FFF2-40B4-BE49-F238E27FC236}">
                        <a16:creationId xmlns:a16="http://schemas.microsoft.com/office/drawing/2014/main" id="{297A059F-49AA-5B45-A6BF-AE3B9EFA9523}"/>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nvGrpSpPr>
                  <p:cNvPr id="307" name="Group 100">
                    <a:extLst>
                      <a:ext uri="{FF2B5EF4-FFF2-40B4-BE49-F238E27FC236}">
                        <a16:creationId xmlns:a16="http://schemas.microsoft.com/office/drawing/2014/main" id="{26F51CA6-CBA9-BB44-A274-61BE894B26CE}"/>
                      </a:ext>
                    </a:extLst>
                  </p:cNvPr>
                  <p:cNvGrpSpPr>
                    <a:grpSpLocks/>
                  </p:cNvGrpSpPr>
                  <p:nvPr/>
                </p:nvGrpSpPr>
                <p:grpSpPr bwMode="auto">
                  <a:xfrm>
                    <a:off x="68" y="2192"/>
                    <a:ext cx="387" cy="139"/>
                    <a:chOff x="322" y="890"/>
                    <a:chExt cx="872" cy="339"/>
                  </a:xfrm>
                </p:grpSpPr>
                <p:sp>
                  <p:nvSpPr>
                    <p:cNvPr id="313" name="Rectangle 101">
                      <a:extLst>
                        <a:ext uri="{FF2B5EF4-FFF2-40B4-BE49-F238E27FC236}">
                          <a16:creationId xmlns:a16="http://schemas.microsoft.com/office/drawing/2014/main" id="{7875F5E9-821A-0B41-84DA-59FA2188A4A3}"/>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14" name="Rectangle 102">
                      <a:extLst>
                        <a:ext uri="{FF2B5EF4-FFF2-40B4-BE49-F238E27FC236}">
                          <a16:creationId xmlns:a16="http://schemas.microsoft.com/office/drawing/2014/main" id="{E632E424-0BBD-1643-908C-709C6232D473}"/>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15" name="Rectangle 103">
                      <a:extLst>
                        <a:ext uri="{FF2B5EF4-FFF2-40B4-BE49-F238E27FC236}">
                          <a16:creationId xmlns:a16="http://schemas.microsoft.com/office/drawing/2014/main" id="{8B81DAEF-25EA-8348-99B9-5386288651E3}"/>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16" name="Rectangle 104">
                      <a:extLst>
                        <a:ext uri="{FF2B5EF4-FFF2-40B4-BE49-F238E27FC236}">
                          <a16:creationId xmlns:a16="http://schemas.microsoft.com/office/drawing/2014/main" id="{7BAB38B7-A3F3-CB49-B51F-DC1F9670CF2C}"/>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17" name="Rectangle 105">
                      <a:extLst>
                        <a:ext uri="{FF2B5EF4-FFF2-40B4-BE49-F238E27FC236}">
                          <a16:creationId xmlns:a16="http://schemas.microsoft.com/office/drawing/2014/main" id="{0CDBE914-F84E-7D4E-B3B2-D8F9DE98A867}"/>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18" name="AutoShape 106">
                      <a:extLst>
                        <a:ext uri="{FF2B5EF4-FFF2-40B4-BE49-F238E27FC236}">
                          <a16:creationId xmlns:a16="http://schemas.microsoft.com/office/drawing/2014/main" id="{021DD6DC-DF6F-6F4A-85BD-FADA0DD51B0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308" name="Picture 107" descr="desktop_computer_stylized_small">
                    <a:extLst>
                      <a:ext uri="{FF2B5EF4-FFF2-40B4-BE49-F238E27FC236}">
                        <a16:creationId xmlns:a16="http://schemas.microsoft.com/office/drawing/2014/main" id="{A9B48AEA-369A-ED41-8FEC-F20EFBC33B8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9" name="Rectangle 108">
                    <a:extLst>
                      <a:ext uri="{FF2B5EF4-FFF2-40B4-BE49-F238E27FC236}">
                        <a16:creationId xmlns:a16="http://schemas.microsoft.com/office/drawing/2014/main" id="{E99A4E83-8C3B-804F-B09B-776F804CA9B6}"/>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10" name="Freeform 109">
                    <a:extLst>
                      <a:ext uri="{FF2B5EF4-FFF2-40B4-BE49-F238E27FC236}">
                        <a16:creationId xmlns:a16="http://schemas.microsoft.com/office/drawing/2014/main" id="{BC91D9E2-0A1B-3B42-9C7F-ECD4B0D1B219}"/>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11" name="Line 110">
                    <a:extLst>
                      <a:ext uri="{FF2B5EF4-FFF2-40B4-BE49-F238E27FC236}">
                        <a16:creationId xmlns:a16="http://schemas.microsoft.com/office/drawing/2014/main" id="{7033F15B-5083-064E-8DA3-D925A29A4387}"/>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312" name="Picture 111" descr="tv">
                    <a:extLst>
                      <a:ext uri="{FF2B5EF4-FFF2-40B4-BE49-F238E27FC236}">
                        <a16:creationId xmlns:a16="http://schemas.microsoft.com/office/drawing/2014/main" id="{E6ACCA90-C189-5C46-B6A3-BB68EF5AC5A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99" name="Text Box 112">
                <a:extLst>
                  <a:ext uri="{FF2B5EF4-FFF2-40B4-BE49-F238E27FC236}">
                    <a16:creationId xmlns:a16="http://schemas.microsoft.com/office/drawing/2014/main" id="{BF0F7862-2B93-8D4E-8DE9-1D1D28C36B97}"/>
                  </a:ext>
                </a:extLst>
              </p:cNvPr>
              <p:cNvSpPr txBox="1">
                <a:spLocks noChangeArrowheads="1"/>
              </p:cNvSpPr>
              <p:nvPr/>
            </p:nvSpPr>
            <p:spPr bwMode="auto">
              <a:xfrm>
                <a:off x="7279808" y="1823710"/>
                <a:ext cx="397868"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a:ln>
                      <a:noFill/>
                    </a:ln>
                    <a:solidFill>
                      <a:srgbClr val="969696"/>
                    </a:solidFill>
                    <a:effectLst/>
                    <a:uLnTx/>
                    <a:uFillTx/>
                    <a:latin typeface="+mn-lt"/>
                    <a:ea typeface="ＭＳ Ｐゴシック" charset="0"/>
                    <a:cs typeface="Arial" charset="0"/>
                  </a:rPr>
                  <a:t>…</a:t>
                </a:r>
              </a:p>
            </p:txBody>
          </p:sp>
          <p:sp>
            <p:nvSpPr>
              <p:cNvPr id="300" name="Line 113">
                <a:extLst>
                  <a:ext uri="{FF2B5EF4-FFF2-40B4-BE49-F238E27FC236}">
                    <a16:creationId xmlns:a16="http://schemas.microsoft.com/office/drawing/2014/main" id="{E1CD1932-974E-6946-B4E6-8C6990D34C14}"/>
                  </a:ext>
                </a:extLst>
              </p:cNvPr>
              <p:cNvSpPr>
                <a:spLocks noChangeShapeType="1"/>
              </p:cNvSpPr>
              <p:nvPr/>
            </p:nvSpPr>
            <p:spPr bwMode="auto">
              <a:xfrm flipH="1">
                <a:off x="6169544"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01" name="Line 114">
                <a:extLst>
                  <a:ext uri="{FF2B5EF4-FFF2-40B4-BE49-F238E27FC236}">
                    <a16:creationId xmlns:a16="http://schemas.microsoft.com/office/drawing/2014/main" id="{26697457-3ACA-B84C-A50C-83DEF80C9CD4}"/>
                  </a:ext>
                </a:extLst>
              </p:cNvPr>
              <p:cNvSpPr>
                <a:spLocks noChangeShapeType="1"/>
              </p:cNvSpPr>
              <p:nvPr/>
            </p:nvSpPr>
            <p:spPr bwMode="auto">
              <a:xfrm flipH="1">
                <a:off x="7074423"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302" name="Line 115">
                <a:extLst>
                  <a:ext uri="{FF2B5EF4-FFF2-40B4-BE49-F238E27FC236}">
                    <a16:creationId xmlns:a16="http://schemas.microsoft.com/office/drawing/2014/main" id="{0D8D793E-91EB-F741-BB52-5FDEB56CFCA4}"/>
                  </a:ext>
                </a:extLst>
              </p:cNvPr>
              <p:cNvSpPr>
                <a:spLocks noChangeShapeType="1"/>
              </p:cNvSpPr>
              <p:nvPr/>
            </p:nvSpPr>
            <p:spPr bwMode="auto">
              <a:xfrm flipH="1">
                <a:off x="8211077"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grpSp>
          <p:nvGrpSpPr>
            <p:cNvPr id="257" name="Group 5">
              <a:extLst>
                <a:ext uri="{FF2B5EF4-FFF2-40B4-BE49-F238E27FC236}">
                  <a16:creationId xmlns:a16="http://schemas.microsoft.com/office/drawing/2014/main" id="{DE861C37-8A06-864D-B9A4-27252E961CBF}"/>
                </a:ext>
              </a:extLst>
            </p:cNvPr>
            <p:cNvGrpSpPr>
              <a:grpSpLocks/>
            </p:cNvGrpSpPr>
            <p:nvPr/>
          </p:nvGrpSpPr>
          <p:grpSpPr bwMode="auto">
            <a:xfrm flipH="1">
              <a:off x="7298039" y="2490881"/>
              <a:ext cx="850900" cy="627063"/>
              <a:chOff x="6488251" y="2501584"/>
              <a:chExt cx="850900" cy="627063"/>
            </a:xfrm>
          </p:grpSpPr>
          <p:grpSp>
            <p:nvGrpSpPr>
              <p:cNvPr id="278" name="Group 77">
                <a:extLst>
                  <a:ext uri="{FF2B5EF4-FFF2-40B4-BE49-F238E27FC236}">
                    <a16:creationId xmlns:a16="http://schemas.microsoft.com/office/drawing/2014/main" id="{EFE4B320-2D18-0548-9546-499C02132F5C}"/>
                  </a:ext>
                </a:extLst>
              </p:cNvPr>
              <p:cNvGrpSpPr>
                <a:grpSpLocks/>
              </p:cNvGrpSpPr>
              <p:nvPr/>
            </p:nvGrpSpPr>
            <p:grpSpPr bwMode="auto">
              <a:xfrm>
                <a:off x="6488251" y="2601597"/>
                <a:ext cx="850900" cy="527050"/>
                <a:chOff x="-490" y="1664"/>
                <a:chExt cx="1429" cy="842"/>
              </a:xfrm>
            </p:grpSpPr>
            <p:sp>
              <p:nvSpPr>
                <p:cNvPr id="280" name="AutoShape 78">
                  <a:extLst>
                    <a:ext uri="{FF2B5EF4-FFF2-40B4-BE49-F238E27FC236}">
                      <a16:creationId xmlns:a16="http://schemas.microsoft.com/office/drawing/2014/main" id="{79A4A823-9D81-AD47-B418-203FDA51A527}"/>
                    </a:ext>
                  </a:extLst>
                </p:cNvPr>
                <p:cNvSpPr>
                  <a:spLocks noChangeArrowheads="1"/>
                </p:cNvSpPr>
                <p:nvPr/>
              </p:nvSpPr>
              <p:spPr bwMode="auto">
                <a:xfrm>
                  <a:off x="-489" y="1663"/>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281" name="Group 79">
                  <a:extLst>
                    <a:ext uri="{FF2B5EF4-FFF2-40B4-BE49-F238E27FC236}">
                      <a16:creationId xmlns:a16="http://schemas.microsoft.com/office/drawing/2014/main" id="{F844C0D3-5A34-714F-B8AD-CCC8CD4A8EDD}"/>
                    </a:ext>
                  </a:extLst>
                </p:cNvPr>
                <p:cNvGrpSpPr>
                  <a:grpSpLocks/>
                </p:cNvGrpSpPr>
                <p:nvPr/>
              </p:nvGrpSpPr>
              <p:grpSpPr bwMode="auto">
                <a:xfrm>
                  <a:off x="-427" y="1737"/>
                  <a:ext cx="1217" cy="769"/>
                  <a:chOff x="-427" y="1737"/>
                  <a:chExt cx="1217" cy="769"/>
                </a:xfrm>
              </p:grpSpPr>
              <p:sp>
                <p:nvSpPr>
                  <p:cNvPr id="282" name="Rectangle 80">
                    <a:extLst>
                      <a:ext uri="{FF2B5EF4-FFF2-40B4-BE49-F238E27FC236}">
                        <a16:creationId xmlns:a16="http://schemas.microsoft.com/office/drawing/2014/main" id="{50412332-25A0-0E4D-A3EC-1F1111020336}"/>
                      </a:ext>
                    </a:extLst>
                  </p:cNvPr>
                  <p:cNvSpPr>
                    <a:spLocks noChangeArrowheads="1"/>
                  </p:cNvSpPr>
                  <p:nvPr/>
                </p:nvSpPr>
                <p:spPr bwMode="auto">
                  <a:xfrm>
                    <a:off x="-329" y="1922"/>
                    <a:ext cx="1120"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83" name="Line 7">
                    <a:extLst>
                      <a:ext uri="{FF2B5EF4-FFF2-40B4-BE49-F238E27FC236}">
                        <a16:creationId xmlns:a16="http://schemas.microsoft.com/office/drawing/2014/main" id="{913FB20A-42A8-3B47-942A-C08EC3175DC1}"/>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nvGrpSpPr>
                  <p:cNvPr id="284" name="Group 82">
                    <a:extLst>
                      <a:ext uri="{FF2B5EF4-FFF2-40B4-BE49-F238E27FC236}">
                        <a16:creationId xmlns:a16="http://schemas.microsoft.com/office/drawing/2014/main" id="{6AE7A535-20D2-7845-906B-57B285A80693}"/>
                      </a:ext>
                    </a:extLst>
                  </p:cNvPr>
                  <p:cNvGrpSpPr>
                    <a:grpSpLocks/>
                  </p:cNvGrpSpPr>
                  <p:nvPr/>
                </p:nvGrpSpPr>
                <p:grpSpPr bwMode="auto">
                  <a:xfrm>
                    <a:off x="68" y="2192"/>
                    <a:ext cx="387" cy="139"/>
                    <a:chOff x="322" y="890"/>
                    <a:chExt cx="872" cy="339"/>
                  </a:xfrm>
                </p:grpSpPr>
                <p:sp>
                  <p:nvSpPr>
                    <p:cNvPr id="290" name="Rectangle 83">
                      <a:extLst>
                        <a:ext uri="{FF2B5EF4-FFF2-40B4-BE49-F238E27FC236}">
                          <a16:creationId xmlns:a16="http://schemas.microsoft.com/office/drawing/2014/main" id="{4DAB170B-872C-AC48-8EB1-7AEA4707CA8C}"/>
                        </a:ext>
                      </a:extLst>
                    </p:cNvPr>
                    <p:cNvSpPr>
                      <a:spLocks noChangeArrowheads="1"/>
                    </p:cNvSpPr>
                    <p:nvPr/>
                  </p:nvSpPr>
                  <p:spPr bwMode="auto">
                    <a:xfrm>
                      <a:off x="322" y="998"/>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91" name="Rectangle 84">
                      <a:extLst>
                        <a:ext uri="{FF2B5EF4-FFF2-40B4-BE49-F238E27FC236}">
                          <a16:creationId xmlns:a16="http://schemas.microsoft.com/office/drawing/2014/main" id="{0AFA26B4-968C-5C4A-A558-6F55DED8743D}"/>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92" name="Rectangle 85">
                      <a:extLst>
                        <a:ext uri="{FF2B5EF4-FFF2-40B4-BE49-F238E27FC236}">
                          <a16:creationId xmlns:a16="http://schemas.microsoft.com/office/drawing/2014/main" id="{06BD0766-DE7D-7C4B-BE12-E496331D4198}"/>
                        </a:ext>
                      </a:extLst>
                    </p:cNvPr>
                    <p:cNvSpPr>
                      <a:spLocks noChangeArrowheads="1"/>
                    </p:cNvSpPr>
                    <p:nvPr/>
                  </p:nvSpPr>
                  <p:spPr bwMode="auto">
                    <a:xfrm>
                      <a:off x="466" y="1072"/>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93" name="Rectangle 86">
                      <a:extLst>
                        <a:ext uri="{FF2B5EF4-FFF2-40B4-BE49-F238E27FC236}">
                          <a16:creationId xmlns:a16="http://schemas.microsoft.com/office/drawing/2014/main" id="{C84C5A24-A69E-3949-A04F-18EBA27F94A1}"/>
                        </a:ext>
                      </a:extLst>
                    </p:cNvPr>
                    <p:cNvSpPr>
                      <a:spLocks noChangeArrowheads="1"/>
                    </p:cNvSpPr>
                    <p:nvPr/>
                  </p:nvSpPr>
                  <p:spPr bwMode="auto">
                    <a:xfrm>
                      <a:off x="539" y="1066"/>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94" name="Rectangle 87">
                      <a:extLst>
                        <a:ext uri="{FF2B5EF4-FFF2-40B4-BE49-F238E27FC236}">
                          <a16:creationId xmlns:a16="http://schemas.microsoft.com/office/drawing/2014/main" id="{3A0EE1B9-BC91-B046-A9CD-F67E0D19A2EF}"/>
                        </a:ext>
                      </a:extLst>
                    </p:cNvPr>
                    <p:cNvSpPr>
                      <a:spLocks noChangeArrowheads="1"/>
                    </p:cNvSpPr>
                    <p:nvPr/>
                  </p:nvSpPr>
                  <p:spPr bwMode="auto">
                    <a:xfrm>
                      <a:off x="617" y="1066"/>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95" name="AutoShape 88">
                      <a:extLst>
                        <a:ext uri="{FF2B5EF4-FFF2-40B4-BE49-F238E27FC236}">
                          <a16:creationId xmlns:a16="http://schemas.microsoft.com/office/drawing/2014/main" id="{CBCA0129-7B22-AA4F-B528-C23E49901D2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285" name="Picture 89" descr="desktop_computer_stylized_small">
                    <a:extLst>
                      <a:ext uri="{FF2B5EF4-FFF2-40B4-BE49-F238E27FC236}">
                        <a16:creationId xmlns:a16="http://schemas.microsoft.com/office/drawing/2014/main" id="{686390BB-FAC3-1449-A6CA-F02AD8F5F3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 name="Rectangle 90">
                    <a:extLst>
                      <a:ext uri="{FF2B5EF4-FFF2-40B4-BE49-F238E27FC236}">
                        <a16:creationId xmlns:a16="http://schemas.microsoft.com/office/drawing/2014/main" id="{31E1F360-ADB7-F54C-956B-A65BE831BCBC}"/>
                      </a:ext>
                    </a:extLst>
                  </p:cNvPr>
                  <p:cNvSpPr>
                    <a:spLocks noChangeArrowheads="1"/>
                  </p:cNvSpPr>
                  <p:nvPr/>
                </p:nvSpPr>
                <p:spPr bwMode="auto">
                  <a:xfrm>
                    <a:off x="529" y="2231"/>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87" name="Freeform 91">
                    <a:extLst>
                      <a:ext uri="{FF2B5EF4-FFF2-40B4-BE49-F238E27FC236}">
                        <a16:creationId xmlns:a16="http://schemas.microsoft.com/office/drawing/2014/main" id="{7F66C5B5-3F81-1943-B90B-9823940A13D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288" name="Line 92">
                    <a:extLst>
                      <a:ext uri="{FF2B5EF4-FFF2-40B4-BE49-F238E27FC236}">
                        <a16:creationId xmlns:a16="http://schemas.microsoft.com/office/drawing/2014/main" id="{01F98E44-06DD-F74F-A19A-7DA908382597}"/>
                      </a:ext>
                    </a:extLst>
                  </p:cNvPr>
                  <p:cNvSpPr>
                    <a:spLocks noChangeShapeType="1"/>
                  </p:cNvSpPr>
                  <p:nvPr/>
                </p:nvSpPr>
                <p:spPr bwMode="auto">
                  <a:xfrm flipH="1">
                    <a:off x="471" y="2269"/>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289" name="Picture 93" descr="tv">
                    <a:extLst>
                      <a:ext uri="{FF2B5EF4-FFF2-40B4-BE49-F238E27FC236}">
                        <a16:creationId xmlns:a16="http://schemas.microsoft.com/office/drawing/2014/main" id="{AF40B057-9970-1C45-9273-0ECE7FF5F36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79" name="Freeform 116">
                <a:extLst>
                  <a:ext uri="{FF2B5EF4-FFF2-40B4-BE49-F238E27FC236}">
                    <a16:creationId xmlns:a16="http://schemas.microsoft.com/office/drawing/2014/main" id="{7F938C16-8A8F-A844-AD81-A0C78CFFD1B9}"/>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258" name="Group 186">
              <a:extLst>
                <a:ext uri="{FF2B5EF4-FFF2-40B4-BE49-F238E27FC236}">
                  <a16:creationId xmlns:a16="http://schemas.microsoft.com/office/drawing/2014/main" id="{70E8839F-CEE5-CB41-A06E-4CB0D3272F8F}"/>
                </a:ext>
              </a:extLst>
            </p:cNvPr>
            <p:cNvGrpSpPr>
              <a:grpSpLocks/>
            </p:cNvGrpSpPr>
            <p:nvPr/>
          </p:nvGrpSpPr>
          <p:grpSpPr bwMode="auto">
            <a:xfrm flipH="1">
              <a:off x="5984260" y="2507718"/>
              <a:ext cx="850900" cy="627063"/>
              <a:chOff x="6488251" y="2501584"/>
              <a:chExt cx="850900" cy="627063"/>
            </a:xfrm>
          </p:grpSpPr>
          <p:grpSp>
            <p:nvGrpSpPr>
              <p:cNvPr id="260" name="Group 77">
                <a:extLst>
                  <a:ext uri="{FF2B5EF4-FFF2-40B4-BE49-F238E27FC236}">
                    <a16:creationId xmlns:a16="http://schemas.microsoft.com/office/drawing/2014/main" id="{0E7D840E-2707-394C-AE0D-30B10E35237C}"/>
                  </a:ext>
                </a:extLst>
              </p:cNvPr>
              <p:cNvGrpSpPr>
                <a:grpSpLocks/>
              </p:cNvGrpSpPr>
              <p:nvPr/>
            </p:nvGrpSpPr>
            <p:grpSpPr bwMode="auto">
              <a:xfrm>
                <a:off x="6488251" y="2601597"/>
                <a:ext cx="850900" cy="527050"/>
                <a:chOff x="-490" y="1664"/>
                <a:chExt cx="1429" cy="842"/>
              </a:xfrm>
            </p:grpSpPr>
            <p:sp>
              <p:nvSpPr>
                <p:cNvPr id="262" name="AutoShape 78">
                  <a:extLst>
                    <a:ext uri="{FF2B5EF4-FFF2-40B4-BE49-F238E27FC236}">
                      <a16:creationId xmlns:a16="http://schemas.microsoft.com/office/drawing/2014/main" id="{0F41449C-C9CB-7D44-8773-CE1DF79D8E64}"/>
                    </a:ext>
                  </a:extLst>
                </p:cNvPr>
                <p:cNvSpPr>
                  <a:spLocks noChangeArrowheads="1"/>
                </p:cNvSpPr>
                <p:nvPr/>
              </p:nvSpPr>
              <p:spPr bwMode="auto">
                <a:xfrm>
                  <a:off x="-491"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263" name="Group 79">
                  <a:extLst>
                    <a:ext uri="{FF2B5EF4-FFF2-40B4-BE49-F238E27FC236}">
                      <a16:creationId xmlns:a16="http://schemas.microsoft.com/office/drawing/2014/main" id="{B90C2A7D-EE14-3F42-95E4-1209FE49CB03}"/>
                    </a:ext>
                  </a:extLst>
                </p:cNvPr>
                <p:cNvGrpSpPr>
                  <a:grpSpLocks/>
                </p:cNvGrpSpPr>
                <p:nvPr/>
              </p:nvGrpSpPr>
              <p:grpSpPr bwMode="auto">
                <a:xfrm>
                  <a:off x="-427" y="1737"/>
                  <a:ext cx="1217" cy="769"/>
                  <a:chOff x="-427" y="1737"/>
                  <a:chExt cx="1217" cy="769"/>
                </a:xfrm>
              </p:grpSpPr>
              <p:sp>
                <p:nvSpPr>
                  <p:cNvPr id="264" name="Rectangle 80">
                    <a:extLst>
                      <a:ext uri="{FF2B5EF4-FFF2-40B4-BE49-F238E27FC236}">
                        <a16:creationId xmlns:a16="http://schemas.microsoft.com/office/drawing/2014/main" id="{71248F58-EEC6-EF41-9C7D-EAC2C4E8419A}"/>
                      </a:ext>
                    </a:extLst>
                  </p:cNvPr>
                  <p:cNvSpPr>
                    <a:spLocks noChangeArrowheads="1"/>
                  </p:cNvSpPr>
                  <p:nvPr/>
                </p:nvSpPr>
                <p:spPr bwMode="auto">
                  <a:xfrm>
                    <a:off x="-339" y="1923"/>
                    <a:ext cx="1128"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65" name="Line 7">
                    <a:extLst>
                      <a:ext uri="{FF2B5EF4-FFF2-40B4-BE49-F238E27FC236}">
                        <a16:creationId xmlns:a16="http://schemas.microsoft.com/office/drawing/2014/main" id="{F7549C0E-3FEC-B045-BF52-5B60A5E6535E}"/>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nvGrpSpPr>
                  <p:cNvPr id="266" name="Group 82">
                    <a:extLst>
                      <a:ext uri="{FF2B5EF4-FFF2-40B4-BE49-F238E27FC236}">
                        <a16:creationId xmlns:a16="http://schemas.microsoft.com/office/drawing/2014/main" id="{A40A0AC4-0483-6D4F-B084-53AD0B584CEE}"/>
                      </a:ext>
                    </a:extLst>
                  </p:cNvPr>
                  <p:cNvGrpSpPr>
                    <a:grpSpLocks/>
                  </p:cNvGrpSpPr>
                  <p:nvPr/>
                </p:nvGrpSpPr>
                <p:grpSpPr bwMode="auto">
                  <a:xfrm>
                    <a:off x="68" y="2192"/>
                    <a:ext cx="387" cy="139"/>
                    <a:chOff x="322" y="890"/>
                    <a:chExt cx="872" cy="339"/>
                  </a:xfrm>
                </p:grpSpPr>
                <p:sp>
                  <p:nvSpPr>
                    <p:cNvPr id="272" name="Rectangle 83">
                      <a:extLst>
                        <a:ext uri="{FF2B5EF4-FFF2-40B4-BE49-F238E27FC236}">
                          <a16:creationId xmlns:a16="http://schemas.microsoft.com/office/drawing/2014/main" id="{B30D25B7-E6DA-8E45-8513-2F74D665804A}"/>
                        </a:ext>
                      </a:extLst>
                    </p:cNvPr>
                    <p:cNvSpPr>
                      <a:spLocks noChangeArrowheads="1"/>
                    </p:cNvSpPr>
                    <p:nvPr/>
                  </p:nvSpPr>
                  <p:spPr bwMode="auto">
                    <a:xfrm>
                      <a:off x="319" y="1000"/>
                      <a:ext cx="853"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73" name="Rectangle 84">
                      <a:extLst>
                        <a:ext uri="{FF2B5EF4-FFF2-40B4-BE49-F238E27FC236}">
                          <a16:creationId xmlns:a16="http://schemas.microsoft.com/office/drawing/2014/main" id="{A35064C1-4527-644B-A09D-9F1DCAA50C81}"/>
                        </a:ext>
                      </a:extLst>
                    </p:cNvPr>
                    <p:cNvSpPr>
                      <a:spLocks noChangeArrowheads="1"/>
                    </p:cNvSpPr>
                    <p:nvPr/>
                  </p:nvSpPr>
                  <p:spPr bwMode="auto">
                    <a:xfrm>
                      <a:off x="373"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74" name="Rectangle 85">
                      <a:extLst>
                        <a:ext uri="{FF2B5EF4-FFF2-40B4-BE49-F238E27FC236}">
                          <a16:creationId xmlns:a16="http://schemas.microsoft.com/office/drawing/2014/main" id="{E79D8F2B-7AC8-B14A-BDA7-E0194B467BFF}"/>
                        </a:ext>
                      </a:extLst>
                    </p:cNvPr>
                    <p:cNvSpPr>
                      <a:spLocks noChangeArrowheads="1"/>
                    </p:cNvSpPr>
                    <p:nvPr/>
                  </p:nvSpPr>
                  <p:spPr bwMode="auto">
                    <a:xfrm>
                      <a:off x="445"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75" name="Rectangle 86">
                      <a:extLst>
                        <a:ext uri="{FF2B5EF4-FFF2-40B4-BE49-F238E27FC236}">
                          <a16:creationId xmlns:a16="http://schemas.microsoft.com/office/drawing/2014/main" id="{4887E6B0-0A86-0345-B6AA-E45EA7EACC75}"/>
                        </a:ext>
                      </a:extLst>
                    </p:cNvPr>
                    <p:cNvSpPr>
                      <a:spLocks noChangeArrowheads="1"/>
                    </p:cNvSpPr>
                    <p:nvPr/>
                  </p:nvSpPr>
                  <p:spPr bwMode="auto">
                    <a:xfrm>
                      <a:off x="517"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76" name="Rectangle 87">
                      <a:extLst>
                        <a:ext uri="{FF2B5EF4-FFF2-40B4-BE49-F238E27FC236}">
                          <a16:creationId xmlns:a16="http://schemas.microsoft.com/office/drawing/2014/main" id="{359841B3-BFFF-974A-AFE6-BF37DED86F6C}"/>
                        </a:ext>
                      </a:extLst>
                    </p:cNvPr>
                    <p:cNvSpPr>
                      <a:spLocks noChangeArrowheads="1"/>
                    </p:cNvSpPr>
                    <p:nvPr/>
                  </p:nvSpPr>
                  <p:spPr bwMode="auto">
                    <a:xfrm>
                      <a:off x="595"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77" name="AutoShape 88">
                      <a:extLst>
                        <a:ext uri="{FF2B5EF4-FFF2-40B4-BE49-F238E27FC236}">
                          <a16:creationId xmlns:a16="http://schemas.microsoft.com/office/drawing/2014/main" id="{FE9B27CE-05B9-6845-9FDA-DBE30E5D65CD}"/>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267" name="Picture 89" descr="desktop_computer_stylized_small">
                    <a:extLst>
                      <a:ext uri="{FF2B5EF4-FFF2-40B4-BE49-F238E27FC236}">
                        <a16:creationId xmlns:a16="http://schemas.microsoft.com/office/drawing/2014/main" id="{0C3D06FA-8772-414E-A3E4-DB625290E30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8" name="Rectangle 90">
                    <a:extLst>
                      <a:ext uri="{FF2B5EF4-FFF2-40B4-BE49-F238E27FC236}">
                        <a16:creationId xmlns:a16="http://schemas.microsoft.com/office/drawing/2014/main" id="{40838EAD-5142-A941-8A31-4312DAC59326}"/>
                      </a:ext>
                    </a:extLst>
                  </p:cNvPr>
                  <p:cNvSpPr>
                    <a:spLocks noChangeArrowheads="1"/>
                  </p:cNvSpPr>
                  <p:nvPr/>
                </p:nvSpPr>
                <p:spPr bwMode="auto">
                  <a:xfrm>
                    <a:off x="528"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269" name="Freeform 91">
                    <a:extLst>
                      <a:ext uri="{FF2B5EF4-FFF2-40B4-BE49-F238E27FC236}">
                        <a16:creationId xmlns:a16="http://schemas.microsoft.com/office/drawing/2014/main" id="{E32D1201-A30F-3844-95F3-01C63B12445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270" name="Line 92">
                    <a:extLst>
                      <a:ext uri="{FF2B5EF4-FFF2-40B4-BE49-F238E27FC236}">
                        <a16:creationId xmlns:a16="http://schemas.microsoft.com/office/drawing/2014/main" id="{748C608C-9066-7D45-88DF-ABDD354976D4}"/>
                      </a:ext>
                    </a:extLst>
                  </p:cNvPr>
                  <p:cNvSpPr>
                    <a:spLocks noChangeShapeType="1"/>
                  </p:cNvSpPr>
                  <p:nvPr/>
                </p:nvSpPr>
                <p:spPr bwMode="auto">
                  <a:xfrm flipH="1">
                    <a:off x="469"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271" name="Picture 93" descr="tv">
                    <a:extLst>
                      <a:ext uri="{FF2B5EF4-FFF2-40B4-BE49-F238E27FC236}">
                        <a16:creationId xmlns:a16="http://schemas.microsoft.com/office/drawing/2014/main" id="{350E5CCD-C371-C149-976C-2EAB5CEA17E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61" name="Freeform 116">
                <a:extLst>
                  <a:ext uri="{FF2B5EF4-FFF2-40B4-BE49-F238E27FC236}">
                    <a16:creationId xmlns:a16="http://schemas.microsoft.com/office/drawing/2014/main" id="{521CABCE-FFFC-2B40-A68E-4BD8076C1752}"/>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sp>
          <p:nvSpPr>
            <p:cNvPr id="259" name="Text Box 112">
              <a:extLst>
                <a:ext uri="{FF2B5EF4-FFF2-40B4-BE49-F238E27FC236}">
                  <a16:creationId xmlns:a16="http://schemas.microsoft.com/office/drawing/2014/main" id="{E31F2E6C-7AAB-AD49-96E7-1928C7B76236}"/>
                </a:ext>
              </a:extLst>
            </p:cNvPr>
            <p:cNvSpPr txBox="1">
              <a:spLocks noChangeArrowheads="1"/>
            </p:cNvSpPr>
            <p:nvPr/>
          </p:nvSpPr>
          <p:spPr bwMode="auto">
            <a:xfrm>
              <a:off x="6787904" y="2596702"/>
              <a:ext cx="397867"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a:ln>
                    <a:noFill/>
                  </a:ln>
                  <a:solidFill>
                    <a:srgbClr val="969696"/>
                  </a:solidFill>
                  <a:effectLst/>
                  <a:uLnTx/>
                  <a:uFillTx/>
                  <a:latin typeface="+mn-lt"/>
                  <a:ea typeface="ＭＳ Ｐゴシック" charset="0"/>
                  <a:cs typeface="Arial" charset="0"/>
                </a:rPr>
                <a:t>…</a:t>
              </a:r>
            </a:p>
          </p:txBody>
        </p:sp>
      </p:grpSp>
      <p:grpSp>
        <p:nvGrpSpPr>
          <p:cNvPr id="351" name="Group 350">
            <a:extLst>
              <a:ext uri="{FF2B5EF4-FFF2-40B4-BE49-F238E27FC236}">
                <a16:creationId xmlns:a16="http://schemas.microsoft.com/office/drawing/2014/main" id="{251BEFBE-BCA3-2F4B-BDD1-5ECFCAA475F5}"/>
              </a:ext>
            </a:extLst>
          </p:cNvPr>
          <p:cNvGrpSpPr>
            <a:grpSpLocks/>
          </p:cNvGrpSpPr>
          <p:nvPr/>
        </p:nvGrpSpPr>
        <p:grpSpPr bwMode="auto">
          <a:xfrm>
            <a:off x="4167188" y="1410945"/>
            <a:ext cx="6373812" cy="773112"/>
            <a:chOff x="1912787" y="1498311"/>
            <a:chExt cx="5338532" cy="773565"/>
          </a:xfrm>
        </p:grpSpPr>
        <p:sp>
          <p:nvSpPr>
            <p:cNvPr id="352" name="Text Box 6">
              <a:extLst>
                <a:ext uri="{FF2B5EF4-FFF2-40B4-BE49-F238E27FC236}">
                  <a16:creationId xmlns:a16="http://schemas.microsoft.com/office/drawing/2014/main" id="{E1DCA51E-F340-6745-86C7-DA42ADFFA67B}"/>
                </a:ext>
              </a:extLst>
            </p:cNvPr>
            <p:cNvSpPr txBox="1">
              <a:spLocks noChangeArrowheads="1"/>
            </p:cNvSpPr>
            <p:nvPr/>
          </p:nvSpPr>
          <p:spPr bwMode="auto">
            <a:xfrm>
              <a:off x="1912787" y="1498311"/>
              <a:ext cx="5338532" cy="5130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mn-lt"/>
                  <a:ea typeface="ＭＳ Ｐゴシック" charset="0"/>
                  <a:cs typeface="Arial" charset="0"/>
                </a:rPr>
                <a:t>Quadros de Internet, canais de TV, e de controle transmitidos em </a:t>
              </a:r>
              <a:r>
                <a:rPr kumimoji="0" lang="pt-BR" sz="1600" b="0" i="1" u="none" strike="noStrike" kern="0" cap="none" spc="0" normalizeH="0" baseline="0" dirty="0" err="1">
                  <a:ln>
                    <a:noFill/>
                  </a:ln>
                  <a:solidFill>
                    <a:srgbClr val="000000"/>
                  </a:solidFill>
                  <a:effectLst/>
                  <a:uLnTx/>
                  <a:uFillTx/>
                  <a:latin typeface="+mn-lt"/>
                  <a:ea typeface="ＭＳ Ｐゴシック" charset="0"/>
                  <a:cs typeface="Arial" charset="0"/>
                </a:rPr>
                <a:t>downstream</a:t>
              </a:r>
              <a:r>
                <a:rPr kumimoji="0" lang="pt-BR" sz="1600" b="0" i="0" u="none" strike="noStrike" kern="0" cap="none" spc="0" normalizeH="0" baseline="0" dirty="0">
                  <a:ln>
                    <a:noFill/>
                  </a:ln>
                  <a:solidFill>
                    <a:srgbClr val="000000"/>
                  </a:solidFill>
                  <a:effectLst/>
                  <a:uLnTx/>
                  <a:uFillTx/>
                  <a:latin typeface="+mn-lt"/>
                  <a:ea typeface="ＭＳ Ｐゴシック" charset="0"/>
                  <a:cs typeface="Arial" charset="0"/>
                </a:rPr>
                <a:t> em diferentes frequências</a:t>
              </a:r>
            </a:p>
          </p:txBody>
        </p:sp>
        <p:sp>
          <p:nvSpPr>
            <p:cNvPr id="353" name="Right Arrow 9">
              <a:extLst>
                <a:ext uri="{FF2B5EF4-FFF2-40B4-BE49-F238E27FC236}">
                  <a16:creationId xmlns:a16="http://schemas.microsoft.com/office/drawing/2014/main" id="{3AA45F91-3051-A342-9D9D-1888A8C84DA7}"/>
                </a:ext>
              </a:extLst>
            </p:cNvPr>
            <p:cNvSpPr>
              <a:spLocks noChangeArrowheads="1"/>
            </p:cNvSpPr>
            <p:nvPr/>
          </p:nvSpPr>
          <p:spPr bwMode="auto">
            <a:xfrm>
              <a:off x="3457110" y="1929117"/>
              <a:ext cx="2387053" cy="342759"/>
            </a:xfrm>
            <a:prstGeom prst="rightArrow">
              <a:avLst>
                <a:gd name="adj1" fmla="val 50000"/>
                <a:gd name="adj2" fmla="val 50007"/>
              </a:avLst>
            </a:prstGeom>
            <a:gradFill rotWithShape="1">
              <a:gsLst>
                <a:gs pos="0">
                  <a:srgbClr val="FFFFFF"/>
                </a:gs>
                <a:gs pos="100000">
                  <a:srgbClr val="0000FF"/>
                </a:gs>
              </a:gsLst>
              <a:lin ang="0"/>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pic>
        <p:nvPicPr>
          <p:cNvPr id="354" name="Picture 6">
            <a:extLst>
              <a:ext uri="{FF2B5EF4-FFF2-40B4-BE49-F238E27FC236}">
                <a16:creationId xmlns:a16="http://schemas.microsoft.com/office/drawing/2014/main" id="{58D6AD41-4378-564C-A41B-258894B5971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18013" y="2746031"/>
            <a:ext cx="260350"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56" name="Rectangle 3">
            <a:extLst>
              <a:ext uri="{FF2B5EF4-FFF2-40B4-BE49-F238E27FC236}">
                <a16:creationId xmlns:a16="http://schemas.microsoft.com/office/drawing/2014/main" id="{F438DCA3-4E4A-9748-9529-7D06BA50B9F8}"/>
              </a:ext>
            </a:extLst>
          </p:cNvPr>
          <p:cNvSpPr>
            <a:spLocks noChangeArrowheads="1"/>
          </p:cNvSpPr>
          <p:nvPr/>
        </p:nvSpPr>
        <p:spPr bwMode="auto">
          <a:xfrm>
            <a:off x="1170764" y="4631559"/>
            <a:ext cx="10377487" cy="2090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indent="-231775">
              <a:lnSpc>
                <a:spcPct val="85000"/>
              </a:lnSpc>
              <a:spcBef>
                <a:spcPct val="20000"/>
              </a:spcBef>
              <a:buClr>
                <a:srgbClr val="000099"/>
              </a:buClr>
              <a:buSzPct val="100000"/>
              <a:buFont typeface="Wingdings" charset="2"/>
              <a:buChar char="§"/>
            </a:pPr>
            <a:r>
              <a:rPr lang="pt-BR" sz="2400" dirty="0">
                <a:solidFill>
                  <a:srgbClr val="C00000"/>
                </a:solidFill>
              </a:rPr>
              <a:t>múltiplos</a:t>
            </a:r>
            <a:r>
              <a:rPr lang="pt-BR" sz="2400" i="0" dirty="0">
                <a:solidFill>
                  <a:srgbClr val="CC0000"/>
                </a:solidFill>
              </a:rPr>
              <a:t> </a:t>
            </a:r>
            <a:r>
              <a:rPr lang="pt-BR" sz="2400" i="0" dirty="0">
                <a:solidFill>
                  <a:srgbClr val="000000"/>
                </a:solidFill>
              </a:rPr>
              <a:t>canais FDM de </a:t>
            </a:r>
            <a:r>
              <a:rPr lang="pt-BR" sz="2400" i="1" dirty="0" err="1">
                <a:solidFill>
                  <a:srgbClr val="000000"/>
                </a:solidFill>
              </a:rPr>
              <a:t>downstream</a:t>
            </a:r>
            <a:r>
              <a:rPr lang="pt-BR" sz="2400" i="0" dirty="0">
                <a:solidFill>
                  <a:srgbClr val="000000"/>
                </a:solidFill>
              </a:rPr>
              <a:t> (broadcast):</a:t>
            </a:r>
            <a:r>
              <a:rPr lang="pt-BR" sz="2400" dirty="0">
                <a:solidFill>
                  <a:srgbClr val="000000"/>
                </a:solidFill>
              </a:rPr>
              <a:t> até 1,6 </a:t>
            </a:r>
            <a:r>
              <a:rPr lang="pt-BR" sz="2400" dirty="0" err="1">
                <a:solidFill>
                  <a:srgbClr val="000000"/>
                </a:solidFill>
              </a:rPr>
              <a:t>Gbps</a:t>
            </a:r>
            <a:r>
              <a:rPr lang="pt-BR" sz="2400" dirty="0">
                <a:solidFill>
                  <a:srgbClr val="000000"/>
                </a:solidFill>
              </a:rPr>
              <a:t>/canal</a:t>
            </a:r>
            <a:endParaRPr lang="pt-BR" sz="2400" i="0" dirty="0">
              <a:solidFill>
                <a:srgbClr val="000000"/>
              </a:solidFill>
            </a:endParaRPr>
          </a:p>
          <a:p>
            <a:pPr marL="800100" lvl="1" indent="-342900">
              <a:lnSpc>
                <a:spcPct val="85000"/>
              </a:lnSpc>
              <a:spcBef>
                <a:spcPct val="20000"/>
              </a:spcBef>
              <a:buClr>
                <a:srgbClr val="000099"/>
              </a:buClr>
              <a:buSzPct val="100000"/>
              <a:buFont typeface="Wingdings" charset="0"/>
              <a:buChar char="§"/>
            </a:pPr>
            <a:r>
              <a:rPr lang="pt-BR" sz="2400" dirty="0">
                <a:solidFill>
                  <a:srgbClr val="000000"/>
                </a:solidFill>
              </a:rPr>
              <a:t>único CMTS transmite nos canais</a:t>
            </a:r>
            <a:endParaRPr lang="pt-BR" sz="2400" i="0" dirty="0">
              <a:solidFill>
                <a:srgbClr val="000000"/>
              </a:solidFill>
            </a:endParaRPr>
          </a:p>
          <a:p>
            <a:pPr marL="231775" indent="-231775" eaLnBrk="1" hangingPunct="1">
              <a:lnSpc>
                <a:spcPct val="85000"/>
              </a:lnSpc>
              <a:spcBef>
                <a:spcPct val="20000"/>
              </a:spcBef>
              <a:buClr>
                <a:srgbClr val="000099"/>
              </a:buClr>
              <a:buSzPct val="100000"/>
              <a:buFont typeface="Wingdings" charset="2"/>
              <a:buChar char="§"/>
            </a:pPr>
            <a:r>
              <a:rPr lang="pt-BR" sz="2400" dirty="0">
                <a:solidFill>
                  <a:srgbClr val="C00000"/>
                </a:solidFill>
              </a:rPr>
              <a:t>múltiplos</a:t>
            </a:r>
            <a:r>
              <a:rPr lang="pt-BR" sz="2400" dirty="0">
                <a:solidFill>
                  <a:srgbClr val="000099"/>
                </a:solidFill>
              </a:rPr>
              <a:t> </a:t>
            </a:r>
            <a:r>
              <a:rPr lang="pt-BR" sz="2400" i="0" dirty="0">
                <a:solidFill>
                  <a:srgbClr val="000000"/>
                </a:solidFill>
              </a:rPr>
              <a:t>canais </a:t>
            </a:r>
            <a:r>
              <a:rPr lang="pt-BR" sz="2400" i="1" dirty="0" err="1">
                <a:solidFill>
                  <a:srgbClr val="000000"/>
                </a:solidFill>
              </a:rPr>
              <a:t>upstream</a:t>
            </a:r>
            <a:r>
              <a:rPr lang="pt-BR" sz="2400" i="0" dirty="0">
                <a:solidFill>
                  <a:srgbClr val="000000"/>
                </a:solidFill>
              </a:rPr>
              <a:t> (até 1 </a:t>
            </a:r>
            <a:r>
              <a:rPr lang="pt-BR" sz="2400" i="0" dirty="0" err="1">
                <a:solidFill>
                  <a:srgbClr val="000000"/>
                </a:solidFill>
              </a:rPr>
              <a:t>Gbps</a:t>
            </a:r>
            <a:r>
              <a:rPr lang="pt-BR" sz="2400" i="0" dirty="0">
                <a:solidFill>
                  <a:srgbClr val="000000"/>
                </a:solidFill>
              </a:rPr>
              <a:t>/canal)</a:t>
            </a:r>
          </a:p>
          <a:p>
            <a:pPr marL="681038" lvl="1" indent="-223838">
              <a:lnSpc>
                <a:spcPct val="85000"/>
              </a:lnSpc>
              <a:spcBef>
                <a:spcPct val="20000"/>
              </a:spcBef>
              <a:buClr>
                <a:srgbClr val="000099"/>
              </a:buClr>
              <a:buSzPct val="100000"/>
              <a:buFont typeface="Wingdings" charset="0"/>
              <a:buChar char="§"/>
            </a:pPr>
            <a:r>
              <a:rPr lang="pt-BR" sz="2400" dirty="0">
                <a:solidFill>
                  <a:srgbClr val="C00000"/>
                </a:solidFill>
              </a:rPr>
              <a:t>acesso múltiplo: </a:t>
            </a:r>
            <a:r>
              <a:rPr lang="pt-BR" sz="2400" dirty="0">
                <a:solidFill>
                  <a:srgbClr val="000000"/>
                </a:solidFill>
              </a:rPr>
              <a:t>todos os usuários disputam (acesso aleatório) por determinados intervalos de tempo do canal de </a:t>
            </a:r>
            <a:r>
              <a:rPr lang="pt-BR" sz="2400" i="1" dirty="0" err="1">
                <a:solidFill>
                  <a:srgbClr val="000000"/>
                </a:solidFill>
              </a:rPr>
              <a:t>upstream</a:t>
            </a:r>
            <a:r>
              <a:rPr lang="pt-BR" sz="2400" dirty="0">
                <a:solidFill>
                  <a:srgbClr val="000000"/>
                </a:solidFill>
              </a:rPr>
              <a:t>; outros são atribuídos por TDM</a:t>
            </a:r>
            <a:endParaRPr lang="pt-BR" sz="2000" i="0" dirty="0">
              <a:solidFill>
                <a:srgbClr val="000000"/>
              </a:solidFill>
            </a:endParaRPr>
          </a:p>
        </p:txBody>
      </p:sp>
      <p:grpSp>
        <p:nvGrpSpPr>
          <p:cNvPr id="357" name="Group 356">
            <a:extLst>
              <a:ext uri="{FF2B5EF4-FFF2-40B4-BE49-F238E27FC236}">
                <a16:creationId xmlns:a16="http://schemas.microsoft.com/office/drawing/2014/main" id="{13D1BCCC-AB2A-9044-A1A0-1E8585251F0D}"/>
              </a:ext>
            </a:extLst>
          </p:cNvPr>
          <p:cNvGrpSpPr/>
          <p:nvPr/>
        </p:nvGrpSpPr>
        <p:grpSpPr>
          <a:xfrm>
            <a:off x="1996700" y="3075126"/>
            <a:ext cx="466491" cy="198344"/>
            <a:chOff x="7493876" y="2774731"/>
            <a:chExt cx="1481958" cy="894622"/>
          </a:xfrm>
        </p:grpSpPr>
        <p:sp>
          <p:nvSpPr>
            <p:cNvPr id="358" name="Freeform 357">
              <a:extLst>
                <a:ext uri="{FF2B5EF4-FFF2-40B4-BE49-F238E27FC236}">
                  <a16:creationId xmlns:a16="http://schemas.microsoft.com/office/drawing/2014/main" id="{B990E23F-CCEF-174C-B3B9-03E0375F45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sp>
          <p:nvSpPr>
            <p:cNvPr id="359" name="Oval 358">
              <a:extLst>
                <a:ext uri="{FF2B5EF4-FFF2-40B4-BE49-F238E27FC236}">
                  <a16:creationId xmlns:a16="http://schemas.microsoft.com/office/drawing/2014/main" id="{A25379E7-9589-B84A-A32D-7F80B0F6BE5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grpSp>
          <p:nvGrpSpPr>
            <p:cNvPr id="360" name="Group 359">
              <a:extLst>
                <a:ext uri="{FF2B5EF4-FFF2-40B4-BE49-F238E27FC236}">
                  <a16:creationId xmlns:a16="http://schemas.microsoft.com/office/drawing/2014/main" id="{7F49EFC4-DD6F-8E44-9F6A-19D4E0301BD0}"/>
                </a:ext>
              </a:extLst>
            </p:cNvPr>
            <p:cNvGrpSpPr/>
            <p:nvPr/>
          </p:nvGrpSpPr>
          <p:grpSpPr>
            <a:xfrm>
              <a:off x="7713663" y="2848339"/>
              <a:ext cx="1042107" cy="425543"/>
              <a:chOff x="7786941" y="2884917"/>
              <a:chExt cx="897649" cy="353919"/>
            </a:xfrm>
          </p:grpSpPr>
          <p:sp>
            <p:nvSpPr>
              <p:cNvPr id="361" name="Freeform 360">
                <a:extLst>
                  <a:ext uri="{FF2B5EF4-FFF2-40B4-BE49-F238E27FC236}">
                    <a16:creationId xmlns:a16="http://schemas.microsoft.com/office/drawing/2014/main" id="{59B9FBE3-E3DF-1B48-9335-42430A05E7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62" name="Freeform 361">
                <a:extLst>
                  <a:ext uri="{FF2B5EF4-FFF2-40B4-BE49-F238E27FC236}">
                    <a16:creationId xmlns:a16="http://schemas.microsoft.com/office/drawing/2014/main" id="{42A7CCB5-2A19-904F-9394-EE441A2B2A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63" name="Freeform 362">
                <a:extLst>
                  <a:ext uri="{FF2B5EF4-FFF2-40B4-BE49-F238E27FC236}">
                    <a16:creationId xmlns:a16="http://schemas.microsoft.com/office/drawing/2014/main" id="{9CBE96BA-3B82-4F47-BE86-99F9C9C329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64" name="Freeform 363">
                <a:extLst>
                  <a:ext uri="{FF2B5EF4-FFF2-40B4-BE49-F238E27FC236}">
                    <a16:creationId xmlns:a16="http://schemas.microsoft.com/office/drawing/2014/main" id="{BB1D25A1-FD56-AB49-AA70-D58C92ABF5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nvGrpSpPr>
          <p:cNvPr id="365" name="Group 364">
            <a:extLst>
              <a:ext uri="{FF2B5EF4-FFF2-40B4-BE49-F238E27FC236}">
                <a16:creationId xmlns:a16="http://schemas.microsoft.com/office/drawing/2014/main" id="{899A8F9D-657A-004C-8F47-3039E6D80BF7}"/>
              </a:ext>
            </a:extLst>
          </p:cNvPr>
          <p:cNvGrpSpPr/>
          <p:nvPr/>
        </p:nvGrpSpPr>
        <p:grpSpPr>
          <a:xfrm>
            <a:off x="1995970" y="3345654"/>
            <a:ext cx="466491" cy="198344"/>
            <a:chOff x="7493876" y="2774731"/>
            <a:chExt cx="1481958" cy="894622"/>
          </a:xfrm>
        </p:grpSpPr>
        <p:sp>
          <p:nvSpPr>
            <p:cNvPr id="366" name="Freeform 365">
              <a:extLst>
                <a:ext uri="{FF2B5EF4-FFF2-40B4-BE49-F238E27FC236}">
                  <a16:creationId xmlns:a16="http://schemas.microsoft.com/office/drawing/2014/main" id="{39ED702E-77C1-7140-9D6D-A4B8FA6D4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sp>
          <p:nvSpPr>
            <p:cNvPr id="367" name="Oval 366">
              <a:extLst>
                <a:ext uri="{FF2B5EF4-FFF2-40B4-BE49-F238E27FC236}">
                  <a16:creationId xmlns:a16="http://schemas.microsoft.com/office/drawing/2014/main" id="{DC306447-14D6-7D4B-BAB9-F738BFC477D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grpSp>
          <p:nvGrpSpPr>
            <p:cNvPr id="368" name="Group 367">
              <a:extLst>
                <a:ext uri="{FF2B5EF4-FFF2-40B4-BE49-F238E27FC236}">
                  <a16:creationId xmlns:a16="http://schemas.microsoft.com/office/drawing/2014/main" id="{65F45794-D357-044A-941F-EE4DFF084576}"/>
                </a:ext>
              </a:extLst>
            </p:cNvPr>
            <p:cNvGrpSpPr/>
            <p:nvPr/>
          </p:nvGrpSpPr>
          <p:grpSpPr>
            <a:xfrm>
              <a:off x="7713663" y="2848339"/>
              <a:ext cx="1042107" cy="425543"/>
              <a:chOff x="7786941" y="2884917"/>
              <a:chExt cx="897649" cy="353919"/>
            </a:xfrm>
          </p:grpSpPr>
          <p:sp>
            <p:nvSpPr>
              <p:cNvPr id="369" name="Freeform 368">
                <a:extLst>
                  <a:ext uri="{FF2B5EF4-FFF2-40B4-BE49-F238E27FC236}">
                    <a16:creationId xmlns:a16="http://schemas.microsoft.com/office/drawing/2014/main" id="{030B1D3F-BF25-1B4B-BF02-FE7930423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70" name="Freeform 369">
                <a:extLst>
                  <a:ext uri="{FF2B5EF4-FFF2-40B4-BE49-F238E27FC236}">
                    <a16:creationId xmlns:a16="http://schemas.microsoft.com/office/drawing/2014/main" id="{1C62AACD-31F0-4A45-B8EC-703AEF39CC0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71" name="Freeform 370">
                <a:extLst>
                  <a:ext uri="{FF2B5EF4-FFF2-40B4-BE49-F238E27FC236}">
                    <a16:creationId xmlns:a16="http://schemas.microsoft.com/office/drawing/2014/main" id="{0B327D71-2E0E-9A4A-94F6-F4FC284DDB6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72" name="Freeform 371">
                <a:extLst>
                  <a:ext uri="{FF2B5EF4-FFF2-40B4-BE49-F238E27FC236}">
                    <a16:creationId xmlns:a16="http://schemas.microsoft.com/office/drawing/2014/main" id="{E2B1B66D-8CCD-7F48-A406-A2B34A246B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nvGrpSpPr>
          <p:cNvPr id="373" name="Group 372">
            <a:extLst>
              <a:ext uri="{FF2B5EF4-FFF2-40B4-BE49-F238E27FC236}">
                <a16:creationId xmlns:a16="http://schemas.microsoft.com/office/drawing/2014/main" id="{02A94172-ADC7-7944-BAE4-D9E3B90A75B9}"/>
              </a:ext>
            </a:extLst>
          </p:cNvPr>
          <p:cNvGrpSpPr/>
          <p:nvPr/>
        </p:nvGrpSpPr>
        <p:grpSpPr>
          <a:xfrm>
            <a:off x="2560361" y="3008770"/>
            <a:ext cx="466491" cy="198344"/>
            <a:chOff x="7493876" y="2774731"/>
            <a:chExt cx="1481958" cy="894622"/>
          </a:xfrm>
        </p:grpSpPr>
        <p:sp>
          <p:nvSpPr>
            <p:cNvPr id="374" name="Freeform 373">
              <a:extLst>
                <a:ext uri="{FF2B5EF4-FFF2-40B4-BE49-F238E27FC236}">
                  <a16:creationId xmlns:a16="http://schemas.microsoft.com/office/drawing/2014/main" id="{6B0E0549-99B8-9C40-9EB4-5C9E314D7D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sp>
          <p:nvSpPr>
            <p:cNvPr id="375" name="Oval 374">
              <a:extLst>
                <a:ext uri="{FF2B5EF4-FFF2-40B4-BE49-F238E27FC236}">
                  <a16:creationId xmlns:a16="http://schemas.microsoft.com/office/drawing/2014/main" id="{1F6D98FF-3C56-B645-AD8F-99178F5ADA2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grpSp>
          <p:nvGrpSpPr>
            <p:cNvPr id="376" name="Group 375">
              <a:extLst>
                <a:ext uri="{FF2B5EF4-FFF2-40B4-BE49-F238E27FC236}">
                  <a16:creationId xmlns:a16="http://schemas.microsoft.com/office/drawing/2014/main" id="{08EA1B06-2996-D84C-9ED4-6B708D553D2D}"/>
                </a:ext>
              </a:extLst>
            </p:cNvPr>
            <p:cNvGrpSpPr/>
            <p:nvPr/>
          </p:nvGrpSpPr>
          <p:grpSpPr>
            <a:xfrm>
              <a:off x="7713663" y="2848339"/>
              <a:ext cx="1042107" cy="425543"/>
              <a:chOff x="7786941" y="2884917"/>
              <a:chExt cx="897649" cy="353919"/>
            </a:xfrm>
          </p:grpSpPr>
          <p:sp>
            <p:nvSpPr>
              <p:cNvPr id="377" name="Freeform 376">
                <a:extLst>
                  <a:ext uri="{FF2B5EF4-FFF2-40B4-BE49-F238E27FC236}">
                    <a16:creationId xmlns:a16="http://schemas.microsoft.com/office/drawing/2014/main" id="{25DF6408-1B4D-C14A-B2FA-AC971CD322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78" name="Freeform 377">
                <a:extLst>
                  <a:ext uri="{FF2B5EF4-FFF2-40B4-BE49-F238E27FC236}">
                    <a16:creationId xmlns:a16="http://schemas.microsoft.com/office/drawing/2014/main" id="{11852680-3331-2049-A431-A4396CA2213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79" name="Freeform 378">
                <a:extLst>
                  <a:ext uri="{FF2B5EF4-FFF2-40B4-BE49-F238E27FC236}">
                    <a16:creationId xmlns:a16="http://schemas.microsoft.com/office/drawing/2014/main" id="{9941D3D9-5312-9D4A-9979-73051D64F12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80" name="Freeform 379">
                <a:extLst>
                  <a:ext uri="{FF2B5EF4-FFF2-40B4-BE49-F238E27FC236}">
                    <a16:creationId xmlns:a16="http://schemas.microsoft.com/office/drawing/2014/main" id="{D7BF4746-0E1C-E249-9E8A-1DC2C58F9C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grpSp>
        <p:nvGrpSpPr>
          <p:cNvPr id="381" name="Group 380">
            <a:extLst>
              <a:ext uri="{FF2B5EF4-FFF2-40B4-BE49-F238E27FC236}">
                <a16:creationId xmlns:a16="http://schemas.microsoft.com/office/drawing/2014/main" id="{A2D70DD2-1DCF-4A4A-9D19-509460C1B3E4}"/>
              </a:ext>
            </a:extLst>
          </p:cNvPr>
          <p:cNvGrpSpPr/>
          <p:nvPr/>
        </p:nvGrpSpPr>
        <p:grpSpPr>
          <a:xfrm>
            <a:off x="2699636" y="3353675"/>
            <a:ext cx="466491" cy="198344"/>
            <a:chOff x="7493876" y="2774731"/>
            <a:chExt cx="1481958" cy="894622"/>
          </a:xfrm>
        </p:grpSpPr>
        <p:sp>
          <p:nvSpPr>
            <p:cNvPr id="382" name="Freeform 381">
              <a:extLst>
                <a:ext uri="{FF2B5EF4-FFF2-40B4-BE49-F238E27FC236}">
                  <a16:creationId xmlns:a16="http://schemas.microsoft.com/office/drawing/2014/main" id="{A6288576-CB20-1C40-BCEE-E51139E04A8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sp>
          <p:nvSpPr>
            <p:cNvPr id="383" name="Oval 382">
              <a:extLst>
                <a:ext uri="{FF2B5EF4-FFF2-40B4-BE49-F238E27FC236}">
                  <a16:creationId xmlns:a16="http://schemas.microsoft.com/office/drawing/2014/main" id="{8BA949C7-400B-594F-94BB-4F9FB0DA9B0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ea typeface="+mn-ea"/>
                  <a:cs typeface="+mn-cs"/>
                </a:rPr>
                <a:t>              </a:t>
              </a:r>
            </a:p>
          </p:txBody>
        </p:sp>
        <p:grpSp>
          <p:nvGrpSpPr>
            <p:cNvPr id="384" name="Group 383">
              <a:extLst>
                <a:ext uri="{FF2B5EF4-FFF2-40B4-BE49-F238E27FC236}">
                  <a16:creationId xmlns:a16="http://schemas.microsoft.com/office/drawing/2014/main" id="{274D30E0-CD07-494A-9D0F-11AFD0C73943}"/>
                </a:ext>
              </a:extLst>
            </p:cNvPr>
            <p:cNvGrpSpPr/>
            <p:nvPr/>
          </p:nvGrpSpPr>
          <p:grpSpPr>
            <a:xfrm>
              <a:off x="7713663" y="2848339"/>
              <a:ext cx="1042107" cy="425543"/>
              <a:chOff x="7786941" y="2884917"/>
              <a:chExt cx="897649" cy="353919"/>
            </a:xfrm>
          </p:grpSpPr>
          <p:sp>
            <p:nvSpPr>
              <p:cNvPr id="385" name="Freeform 384">
                <a:extLst>
                  <a:ext uri="{FF2B5EF4-FFF2-40B4-BE49-F238E27FC236}">
                    <a16:creationId xmlns:a16="http://schemas.microsoft.com/office/drawing/2014/main" id="{D105884E-4C1F-2F4F-A5C0-30E9F44866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86" name="Freeform 385">
                <a:extLst>
                  <a:ext uri="{FF2B5EF4-FFF2-40B4-BE49-F238E27FC236}">
                    <a16:creationId xmlns:a16="http://schemas.microsoft.com/office/drawing/2014/main" id="{215BF697-5FE8-C44F-A4E8-8C8546B7DD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87" name="Freeform 386">
                <a:extLst>
                  <a:ext uri="{FF2B5EF4-FFF2-40B4-BE49-F238E27FC236}">
                    <a16:creationId xmlns:a16="http://schemas.microsoft.com/office/drawing/2014/main" id="{BFF91DEF-8B58-5544-B145-10802855DE3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sp>
            <p:nvSpPr>
              <p:cNvPr id="388" name="Freeform 387">
                <a:extLst>
                  <a:ext uri="{FF2B5EF4-FFF2-40B4-BE49-F238E27FC236}">
                    <a16:creationId xmlns:a16="http://schemas.microsoft.com/office/drawing/2014/main" id="{4EEC82B6-B890-614F-AE52-66F327110BD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ea typeface="+mn-ea"/>
                  <a:cs typeface="+mn-cs"/>
                </a:endParaRPr>
              </a:p>
            </p:txBody>
          </p:sp>
        </p:grpSp>
      </p:grpSp>
      <p:cxnSp>
        <p:nvCxnSpPr>
          <p:cNvPr id="394" name="Straight Connector 393">
            <a:extLst>
              <a:ext uri="{FF2B5EF4-FFF2-40B4-BE49-F238E27FC236}">
                <a16:creationId xmlns:a16="http://schemas.microsoft.com/office/drawing/2014/main" id="{95C96F8E-4651-6447-9D97-25D2694F7190}"/>
              </a:ext>
            </a:extLst>
          </p:cNvPr>
          <p:cNvCxnSpPr>
            <a:cxnSpLocks/>
          </p:cNvCxnSpPr>
          <p:nvPr/>
        </p:nvCxnSpPr>
        <p:spPr>
          <a:xfrm>
            <a:off x="3025589" y="3104774"/>
            <a:ext cx="14029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5" name="Group 11">
            <a:extLst>
              <a:ext uri="{FF2B5EF4-FFF2-40B4-BE49-F238E27FC236}">
                <a16:creationId xmlns:a16="http://schemas.microsoft.com/office/drawing/2014/main" id="{571D28D3-736F-495F-BDF0-439AD9ED7968}"/>
              </a:ext>
            </a:extLst>
          </p:cNvPr>
          <p:cNvGrpSpPr>
            <a:grpSpLocks/>
          </p:cNvGrpSpPr>
          <p:nvPr/>
        </p:nvGrpSpPr>
        <p:grpSpPr bwMode="auto">
          <a:xfrm>
            <a:off x="5490281" y="3735639"/>
            <a:ext cx="5995987" cy="802918"/>
            <a:chOff x="2823446" y="3867997"/>
            <a:chExt cx="5997028" cy="803122"/>
          </a:xfrm>
        </p:grpSpPr>
        <p:sp>
          <p:nvSpPr>
            <p:cNvPr id="176" name="Text Box 6">
              <a:extLst>
                <a:ext uri="{FF2B5EF4-FFF2-40B4-BE49-F238E27FC236}">
                  <a16:creationId xmlns:a16="http://schemas.microsoft.com/office/drawing/2014/main" id="{79FBB29E-C8AA-428F-9D13-9FB4497FC3BD}"/>
                </a:ext>
              </a:extLst>
            </p:cNvPr>
            <p:cNvSpPr txBox="1">
              <a:spLocks noChangeArrowheads="1"/>
            </p:cNvSpPr>
            <p:nvPr/>
          </p:nvSpPr>
          <p:spPr bwMode="auto">
            <a:xfrm>
              <a:off x="2823446" y="4160080"/>
              <a:ext cx="5997028" cy="511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85000"/>
                </a:lnSpc>
                <a:defRPr/>
              </a:pPr>
              <a:r>
                <a:rPr lang="pt-BR" sz="1600" dirty="0">
                  <a:solidFill>
                    <a:srgbClr val="000000"/>
                  </a:solidFill>
                </a:rPr>
                <a:t>quadros de Internet e controle de TV transmitidos</a:t>
              </a:r>
            </a:p>
            <a:p>
              <a:pPr algn="ctr">
                <a:lnSpc>
                  <a:spcPct val="85000"/>
                </a:lnSpc>
                <a:defRPr/>
              </a:pPr>
              <a:r>
                <a:rPr lang="pt-BR" sz="1600" i="1" dirty="0" err="1">
                  <a:solidFill>
                    <a:srgbClr val="000000"/>
                  </a:solidFill>
                </a:rPr>
                <a:t>upstream</a:t>
              </a:r>
              <a:r>
                <a:rPr lang="pt-BR" sz="1600" dirty="0">
                  <a:solidFill>
                    <a:srgbClr val="000000"/>
                  </a:solidFill>
                </a:rPr>
                <a:t> em diferentes frequências e slots de tempo</a:t>
              </a:r>
            </a:p>
          </p:txBody>
        </p:sp>
        <p:sp>
          <p:nvSpPr>
            <p:cNvPr id="177" name="Right Arrow 213">
              <a:extLst>
                <a:ext uri="{FF2B5EF4-FFF2-40B4-BE49-F238E27FC236}">
                  <a16:creationId xmlns:a16="http://schemas.microsoft.com/office/drawing/2014/main" id="{1F0775CA-B524-4DDE-A23B-FFC67FE64DAF}"/>
                </a:ext>
              </a:extLst>
            </p:cNvPr>
            <p:cNvSpPr>
              <a:spLocks noChangeArrowheads="1"/>
            </p:cNvSpPr>
            <p:nvPr/>
          </p:nvSpPr>
          <p:spPr bwMode="auto">
            <a:xfrm rot="10800000">
              <a:off x="4197453" y="3867997"/>
              <a:ext cx="2387053" cy="324013"/>
            </a:xfrm>
            <a:prstGeom prst="rightArrow">
              <a:avLst>
                <a:gd name="adj1" fmla="val 50000"/>
                <a:gd name="adj2" fmla="val 50007"/>
              </a:avLst>
            </a:prstGeom>
            <a:gradFill rotWithShape="1">
              <a:gsLst>
                <a:gs pos="0">
                  <a:srgbClr val="FFFFFF"/>
                </a:gs>
                <a:gs pos="100000">
                  <a:srgbClr val="0000FF"/>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sz="2400" i="0">
                <a:latin typeface="Arial" pitchFamily="34" charset="0"/>
              </a:endParaRPr>
            </a:p>
          </p:txBody>
        </p:sp>
      </p:grpSp>
    </p:spTree>
    <p:extLst>
      <p:ext uri="{BB962C8B-B14F-4D97-AF65-F5344CB8AC3E}">
        <p14:creationId xmlns:p14="http://schemas.microsoft.com/office/powerpoint/2010/main" val="2232955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51"/>
                                        </p:tgtEl>
                                        <p:attrNameLst>
                                          <p:attrName>style.visibility</p:attrName>
                                        </p:attrNameLst>
                                      </p:cBhvr>
                                      <p:to>
                                        <p:strVal val="visible"/>
                                      </p:to>
                                    </p:set>
                                    <p:animEffect transition="in" filter="wipe(left)">
                                      <p:cBhvr>
                                        <p:cTn id="7" dur="900"/>
                                        <p:tgtEl>
                                          <p:spTgt spid="35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56"/>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2" fill="hold" nodeType="clickEffect">
                                  <p:stCondLst>
                                    <p:cond delay="0"/>
                                  </p:stCondLst>
                                  <p:childTnLst>
                                    <p:set>
                                      <p:cBhvr>
                                        <p:cTn id="15" dur="1" fill="hold">
                                          <p:stCondLst>
                                            <p:cond delay="0"/>
                                          </p:stCondLst>
                                        </p:cTn>
                                        <p:tgtEl>
                                          <p:spTgt spid="175"/>
                                        </p:tgtEl>
                                        <p:attrNameLst>
                                          <p:attrName>style.visibility</p:attrName>
                                        </p:attrNameLst>
                                      </p:cBhvr>
                                      <p:to>
                                        <p:strVal val="visible"/>
                                      </p:to>
                                    </p:set>
                                    <p:animEffect transition="in" filter="wipe(right)">
                                      <p:cBhvr>
                                        <p:cTn id="16" dur="9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defRPr/>
            </a:pPr>
            <a:r>
              <a:rPr lang="pt-BR" dirty="0"/>
              <a:t>um dia na vida de uma requisição da web</a:t>
            </a:r>
            <a:endParaRPr lang="pt-BR"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980265" y="1388119"/>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pt-BR" altLang="en-US" sz="3600" dirty="0">
                <a:solidFill>
                  <a:srgbClr val="C00000"/>
                </a:solidFill>
                <a:ea typeface="ＭＳ Ｐゴシック" panose="020B0600070205080204" pitchFamily="34" charset="-128"/>
                <a:cs typeface="Arial" panose="020B0604020202020204" pitchFamily="34" charset="0"/>
              </a:rPr>
              <a:t>introdução</a:t>
            </a:r>
          </a:p>
          <a:p>
            <a:pPr marL="285750" indent="-274638">
              <a:spcBef>
                <a:spcPts val="600"/>
              </a:spcBef>
              <a:buClr>
                <a:srgbClr val="0000A8"/>
              </a:buClr>
            </a:pPr>
            <a:r>
              <a:rPr lang="pt-BR" altLang="en-US" dirty="0">
                <a:ea typeface="ＭＳ Ｐゴシック" panose="020B0600070205080204" pitchFamily="34" charset="-128"/>
                <a:cs typeface="Arial" panose="020B0604020202020204" pitchFamily="34" charset="0"/>
              </a:rPr>
              <a:t>detecção e correção de erros </a:t>
            </a:r>
          </a:p>
          <a:p>
            <a:pPr marL="285750" indent="-274638">
              <a:spcBef>
                <a:spcPts val="600"/>
              </a:spcBef>
              <a:buClr>
                <a:srgbClr val="0000A8"/>
              </a:buClr>
            </a:pPr>
            <a:r>
              <a:rPr lang="pt-BR" altLang="en-US" dirty="0">
                <a:ea typeface="ＭＳ Ｐゴシック" panose="020B0600070205080204" pitchFamily="34" charset="-128"/>
                <a:cs typeface="Arial" panose="020B0604020202020204" pitchFamily="34" charset="0"/>
              </a:rPr>
              <a:t>protocolos de acesso múltiplo</a:t>
            </a:r>
          </a:p>
          <a:p>
            <a:pPr marL="285750" indent="-274638">
              <a:spcBef>
                <a:spcPts val="600"/>
              </a:spcBef>
              <a:buClr>
                <a:srgbClr val="0000A8"/>
              </a:buClr>
            </a:pPr>
            <a:r>
              <a:rPr lang="pt-BR" altLang="en-US" dirty="0" err="1">
                <a:ea typeface="ＭＳ Ｐゴシック" panose="020B0600070205080204" pitchFamily="34" charset="-128"/>
                <a:cs typeface="Arial" panose="020B0604020202020204" pitchFamily="34" charset="0"/>
              </a:rPr>
              <a:t>LANs</a:t>
            </a:r>
            <a:endParaRPr lang="pt-BR" altLang="en-US" dirty="0">
              <a:ea typeface="ＭＳ Ｐゴシック" panose="020B0600070205080204" pitchFamily="34" charset="-128"/>
              <a:cs typeface="Arial" panose="020B0604020202020204" pitchFamily="34" charset="0"/>
            </a:endParaRPr>
          </a:p>
          <a:p>
            <a:pPr marL="628650" lvl="1" indent="-274638">
              <a:spcBef>
                <a:spcPts val="600"/>
              </a:spcBef>
            </a:pPr>
            <a:r>
              <a:rPr lang="pt-BR" altLang="en-US" sz="2800" dirty="0">
                <a:ea typeface="ＭＳ Ｐゴシック" panose="020B0600070205080204" pitchFamily="34" charset="-128"/>
                <a:cs typeface="Arial" panose="020B0604020202020204" pitchFamily="34" charset="0"/>
              </a:rPr>
              <a:t>endereçamento, ARP</a:t>
            </a:r>
          </a:p>
          <a:p>
            <a:pPr marL="628650" lvl="1" indent="-274638">
              <a:spcBef>
                <a:spcPts val="600"/>
              </a:spcBef>
            </a:pPr>
            <a:r>
              <a:rPr lang="pt-BR"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pt-BR" altLang="en-US" sz="2800" dirty="0">
                <a:ea typeface="ＭＳ Ｐゴシック" panose="020B0600070205080204" pitchFamily="34" charset="-128"/>
                <a:cs typeface="Arial" panose="020B0604020202020204" pitchFamily="34" charset="0"/>
              </a:rPr>
              <a:t>comutadores (</a:t>
            </a:r>
            <a:r>
              <a:rPr lang="pt-BR" altLang="en-US" sz="2800" i="1" dirty="0">
                <a:ea typeface="ＭＳ Ｐゴシック" panose="020B0600070205080204" pitchFamily="34" charset="-128"/>
                <a:cs typeface="Arial" panose="020B0604020202020204" pitchFamily="34" charset="0"/>
              </a:rPr>
              <a:t>switches</a:t>
            </a:r>
            <a:r>
              <a:rPr lang="pt-BR" altLang="en-US" sz="2800" dirty="0">
                <a:ea typeface="ＭＳ Ｐゴシック" panose="020B0600070205080204" pitchFamily="34" charset="-128"/>
                <a:cs typeface="Arial" panose="020B0604020202020204" pitchFamily="34" charset="0"/>
              </a:rPr>
              <a:t>)</a:t>
            </a:r>
          </a:p>
          <a:p>
            <a:pPr marL="628650" lvl="1" indent="-274638">
              <a:spcBef>
                <a:spcPts val="600"/>
              </a:spcBef>
            </a:pPr>
            <a:r>
              <a:rPr lang="pt-BR" altLang="en-US" sz="2800" dirty="0" err="1">
                <a:ea typeface="ＭＳ Ｐゴシック" panose="020B0600070205080204" pitchFamily="34" charset="-128"/>
                <a:cs typeface="Arial" panose="020B0604020202020204" pitchFamily="34" charset="0"/>
              </a:rPr>
              <a:t>VLANs</a:t>
            </a:r>
            <a:endParaRPr lang="pt-BR" altLang="en-US" sz="2800" dirty="0">
              <a:ea typeface="ＭＳ Ｐゴシック" panose="020B0600070205080204" pitchFamily="34" charset="-128"/>
              <a:cs typeface="Arial" panose="020B0604020202020204" pitchFamily="34" charset="0"/>
            </a:endParaRPr>
          </a:p>
          <a:p>
            <a:pPr marL="285750" indent="-274638">
              <a:spcBef>
                <a:spcPts val="600"/>
              </a:spcBef>
            </a:pPr>
            <a:r>
              <a:rPr lang="pt-BR" altLang="en-US" dirty="0">
                <a:ea typeface="ＭＳ Ｐゴシック" panose="020B0600070205080204" pitchFamily="34" charset="-128"/>
                <a:cs typeface="Arial" panose="020B0604020202020204" pitchFamily="34" charset="0"/>
              </a:rPr>
              <a:t>virtualização de enlaces: MPLS</a:t>
            </a:r>
          </a:p>
          <a:p>
            <a:pPr marL="285750" indent="-274638">
              <a:spcBef>
                <a:spcPts val="600"/>
              </a:spcBef>
            </a:pPr>
            <a:r>
              <a:rPr lang="pt-BR" altLang="en-US" dirty="0">
                <a:ea typeface="ＭＳ Ｐゴシック" panose="020B0600070205080204" pitchFamily="34" charset="-128"/>
                <a:cs typeface="Arial" panose="020B0604020202020204" pitchFamily="34" charset="0"/>
              </a:rPr>
              <a:t>redes em </a:t>
            </a:r>
            <a:r>
              <a:rPr lang="pt-BR" altLang="en-US" i="1" dirty="0">
                <a:ea typeface="ＭＳ Ｐゴシック" panose="020B0600070205080204" pitchFamily="34" charset="-128"/>
                <a:cs typeface="Arial" panose="020B0604020202020204" pitchFamily="34" charset="0"/>
              </a:rPr>
              <a:t>data centers</a:t>
            </a:r>
          </a:p>
          <a:p>
            <a:pPr marL="285750" indent="-274638">
              <a:spcBef>
                <a:spcPts val="600"/>
              </a:spcBef>
            </a:pPr>
            <a:endParaRPr lang="pt-BR"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F90A139B-CE82-0E4E-86EB-4685C7EAFE35}"/>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4</a:t>
            </a:fld>
            <a:endParaRPr lang="pt-BR"/>
          </a:p>
        </p:txBody>
      </p:sp>
      <p:pic>
        <p:nvPicPr>
          <p:cNvPr id="3" name="Picture 2">
            <a:extLst>
              <a:ext uri="{FF2B5EF4-FFF2-40B4-BE49-F238E27FC236}">
                <a16:creationId xmlns:a16="http://schemas.microsoft.com/office/drawing/2014/main" id="{D78B4450-BD4F-4538-204E-305192048D82}"/>
              </a:ext>
            </a:extLst>
          </p:cNvPr>
          <p:cNvPicPr>
            <a:picLocks noChangeAspect="1"/>
          </p:cNvPicPr>
          <p:nvPr/>
        </p:nvPicPr>
        <p:blipFill>
          <a:blip r:embed="rId3"/>
          <a:stretch>
            <a:fillRect/>
          </a:stretch>
        </p:blipFill>
        <p:spPr>
          <a:xfrm>
            <a:off x="6904759" y="1638554"/>
            <a:ext cx="3361460" cy="2149764"/>
          </a:xfrm>
          <a:prstGeom prst="rect">
            <a:avLst/>
          </a:prstGeom>
        </p:spPr>
      </p:pic>
    </p:spTree>
    <p:extLst>
      <p:ext uri="{BB962C8B-B14F-4D97-AF65-F5344CB8AC3E}">
        <p14:creationId xmlns:p14="http://schemas.microsoft.com/office/powerpoint/2010/main" val="114765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a:bodyPr>
          <a:lstStyle/>
          <a:p>
            <a:r>
              <a:rPr lang="pt-BR"/>
              <a:t>Rede de acesso a cabo:</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r>
              <a:rPr lang="pt-BR"/>
              <a:t>Link Layer: 6-</a:t>
            </a:r>
            <a:fld id="{C4204591-24BD-A542-B9D5-F8D8A88D2FEE}" type="slidenum">
              <a:rPr lang="pt-BR" smtClean="0"/>
              <a:pPr/>
              <a:t>40</a:t>
            </a:fld>
            <a:endParaRPr lang="pt-BR"/>
          </a:p>
        </p:txBody>
      </p:sp>
      <p:sp>
        <p:nvSpPr>
          <p:cNvPr id="468" name="Rectangle 4">
            <a:extLst>
              <a:ext uri="{FF2B5EF4-FFF2-40B4-BE49-F238E27FC236}">
                <a16:creationId xmlns:a16="http://schemas.microsoft.com/office/drawing/2014/main" id="{30F492A7-7038-0245-AFE3-4313112DD26F}"/>
              </a:ext>
            </a:extLst>
          </p:cNvPr>
          <p:cNvSpPr>
            <a:spLocks noChangeArrowheads="1"/>
          </p:cNvSpPr>
          <p:nvPr/>
        </p:nvSpPr>
        <p:spPr bwMode="auto">
          <a:xfrm>
            <a:off x="1417982" y="4159320"/>
            <a:ext cx="9941408" cy="228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85000"/>
              </a:lnSpc>
              <a:spcBef>
                <a:spcPct val="20000"/>
              </a:spcBef>
              <a:spcAft>
                <a:spcPct val="0"/>
              </a:spcAft>
              <a:buClr>
                <a:srgbClr val="000099"/>
              </a:buClr>
              <a:buSzPct val="65000"/>
              <a:defRPr/>
            </a:pPr>
            <a:r>
              <a:rPr lang="pt-BR" sz="3200" dirty="0">
                <a:solidFill>
                  <a:srgbClr val="C00000"/>
                </a:solidFill>
                <a:ea typeface="ＭＳ Ｐゴシック" charset="0"/>
              </a:rPr>
              <a:t>DOCSIS: </a:t>
            </a:r>
            <a:r>
              <a:rPr lang="pt-BR" sz="2800" b="1" dirty="0">
                <a:solidFill>
                  <a:srgbClr val="000000"/>
                </a:solidFill>
                <a:ea typeface="ＭＳ Ｐゴシック" charset="0"/>
              </a:rPr>
              <a:t>d</a:t>
            </a:r>
            <a:r>
              <a:rPr lang="pt-BR" sz="2800" dirty="0">
                <a:solidFill>
                  <a:srgbClr val="000000"/>
                </a:solidFill>
                <a:ea typeface="ＭＳ Ｐゴシック" charset="0"/>
              </a:rPr>
              <a:t>ata </a:t>
            </a:r>
            <a:r>
              <a:rPr lang="pt-BR" sz="2800" b="1" dirty="0">
                <a:solidFill>
                  <a:srgbClr val="000000"/>
                </a:solidFill>
                <a:ea typeface="ＭＳ Ｐゴシック" charset="0"/>
              </a:rPr>
              <a:t>o</a:t>
            </a:r>
            <a:r>
              <a:rPr lang="pt-BR" sz="2800" dirty="0">
                <a:solidFill>
                  <a:srgbClr val="000000"/>
                </a:solidFill>
                <a:ea typeface="ＭＳ Ｐゴシック" charset="0"/>
              </a:rPr>
              <a:t>ver </a:t>
            </a:r>
            <a:r>
              <a:rPr lang="pt-BR" sz="2800" b="1" dirty="0" err="1">
                <a:solidFill>
                  <a:srgbClr val="000000"/>
                </a:solidFill>
                <a:ea typeface="ＭＳ Ｐゴシック" charset="0"/>
              </a:rPr>
              <a:t>c</a:t>
            </a:r>
            <a:r>
              <a:rPr lang="pt-BR" sz="2800" dirty="0" err="1">
                <a:solidFill>
                  <a:srgbClr val="000000"/>
                </a:solidFill>
                <a:ea typeface="ＭＳ Ｐゴシック" charset="0"/>
              </a:rPr>
              <a:t>able</a:t>
            </a:r>
            <a:r>
              <a:rPr lang="pt-BR" sz="2800" dirty="0">
                <a:solidFill>
                  <a:srgbClr val="000000"/>
                </a:solidFill>
                <a:ea typeface="ＭＳ Ｐゴシック" charset="0"/>
              </a:rPr>
              <a:t> </a:t>
            </a:r>
            <a:r>
              <a:rPr lang="pt-BR" sz="2800" b="1" dirty="0" err="1">
                <a:solidFill>
                  <a:srgbClr val="000000"/>
                </a:solidFill>
                <a:ea typeface="ＭＳ Ｐゴシック" charset="0"/>
              </a:rPr>
              <a:t>s</a:t>
            </a:r>
            <a:r>
              <a:rPr lang="pt-BR" sz="2800" dirty="0" err="1">
                <a:solidFill>
                  <a:srgbClr val="000000"/>
                </a:solidFill>
                <a:ea typeface="ＭＳ Ｐゴシック" charset="0"/>
              </a:rPr>
              <a:t>ervice</a:t>
            </a:r>
            <a:r>
              <a:rPr lang="pt-BR" sz="2800" dirty="0">
                <a:solidFill>
                  <a:srgbClr val="000000"/>
                </a:solidFill>
                <a:ea typeface="ＭＳ Ｐゴシック" charset="0"/>
              </a:rPr>
              <a:t> </a:t>
            </a:r>
            <a:r>
              <a:rPr lang="pt-BR" sz="2800" b="1" dirty="0">
                <a:solidFill>
                  <a:srgbClr val="000000"/>
                </a:solidFill>
                <a:ea typeface="ＭＳ Ｐゴシック" charset="0"/>
              </a:rPr>
              <a:t>i</a:t>
            </a:r>
            <a:r>
              <a:rPr lang="pt-BR" sz="2800" dirty="0">
                <a:solidFill>
                  <a:srgbClr val="000000"/>
                </a:solidFill>
                <a:ea typeface="ＭＳ Ｐゴシック" charset="0"/>
              </a:rPr>
              <a:t>nterface </a:t>
            </a:r>
            <a:r>
              <a:rPr lang="pt-BR" sz="2800" b="1" dirty="0" err="1">
                <a:solidFill>
                  <a:srgbClr val="000000"/>
                </a:solidFill>
                <a:ea typeface="ＭＳ Ｐゴシック" charset="0"/>
              </a:rPr>
              <a:t>s</a:t>
            </a:r>
            <a:r>
              <a:rPr lang="pt-BR" sz="2800" dirty="0" err="1">
                <a:solidFill>
                  <a:srgbClr val="000000"/>
                </a:solidFill>
                <a:ea typeface="ＭＳ Ｐゴシック" charset="0"/>
              </a:rPr>
              <a:t>pecification</a:t>
            </a:r>
            <a:r>
              <a:rPr lang="pt-BR" sz="2800" dirty="0">
                <a:solidFill>
                  <a:srgbClr val="000000"/>
                </a:solidFill>
                <a:ea typeface="ＭＳ Ｐゴシック" charset="0"/>
              </a:rPr>
              <a:t> (especificação de interface para serviço de dados sobre cabo)</a:t>
            </a:r>
            <a:endParaRPr lang="pt-BR" sz="2800" b="1" dirty="0">
              <a:solidFill>
                <a:srgbClr val="000000"/>
              </a:solidFill>
              <a:ea typeface="ＭＳ Ｐゴシック" charset="0"/>
            </a:endParaRPr>
          </a:p>
          <a:p>
            <a:pPr marL="287338" indent="-222250" eaLnBrk="0" fontAlgn="base" hangingPunct="0">
              <a:lnSpc>
                <a:spcPct val="85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FDM sobre canais de frequência </a:t>
            </a:r>
            <a:r>
              <a:rPr lang="pt-BR" sz="2400" i="1" dirty="0" err="1">
                <a:solidFill>
                  <a:srgbClr val="000000"/>
                </a:solidFill>
                <a:ea typeface="ＭＳ Ｐゴシック" charset="0"/>
              </a:rPr>
              <a:t>upstream</a:t>
            </a:r>
            <a:r>
              <a:rPr lang="pt-BR" sz="2400" dirty="0">
                <a:solidFill>
                  <a:srgbClr val="000000"/>
                </a:solidFill>
                <a:ea typeface="ＭＳ Ｐゴシック" charset="0"/>
              </a:rPr>
              <a:t> e </a:t>
            </a:r>
            <a:r>
              <a:rPr lang="pt-BR" sz="2400" i="1" dirty="0" err="1">
                <a:solidFill>
                  <a:srgbClr val="000000"/>
                </a:solidFill>
                <a:ea typeface="ＭＳ Ｐゴシック" charset="0"/>
              </a:rPr>
              <a:t>downstream</a:t>
            </a:r>
            <a:endParaRPr lang="pt-BR" sz="2400" i="1" dirty="0">
              <a:solidFill>
                <a:srgbClr val="000000"/>
              </a:solidFill>
              <a:ea typeface="ＭＳ Ｐゴシック" charset="0"/>
            </a:endParaRPr>
          </a:p>
          <a:p>
            <a:pPr marL="287338" indent="-222250" eaLnBrk="0" fontAlgn="base" hangingPunct="0">
              <a:lnSpc>
                <a:spcPct val="85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TDM no </a:t>
            </a:r>
            <a:r>
              <a:rPr lang="pt-BR" sz="2400" i="1" dirty="0" err="1">
                <a:solidFill>
                  <a:srgbClr val="000000"/>
                </a:solidFill>
                <a:ea typeface="ＭＳ Ｐゴシック" charset="0"/>
              </a:rPr>
              <a:t>upstream</a:t>
            </a:r>
            <a:r>
              <a:rPr lang="pt-BR" sz="2400" dirty="0">
                <a:solidFill>
                  <a:srgbClr val="000000"/>
                </a:solidFill>
                <a:ea typeface="ＭＳ Ｐゴシック" charset="0"/>
              </a:rPr>
              <a:t>: alguns slots atribuídos, alguns têm contenção</a:t>
            </a:r>
          </a:p>
          <a:p>
            <a:pPr marL="681038" lvl="1" indent="-223838" eaLnBrk="0" fontAlgn="base" hangingPunct="0">
              <a:lnSpc>
                <a:spcPct val="85000"/>
              </a:lnSpc>
              <a:spcBef>
                <a:spcPct val="20000"/>
              </a:spcBef>
              <a:spcAft>
                <a:spcPct val="0"/>
              </a:spcAft>
              <a:buClr>
                <a:srgbClr val="000099"/>
              </a:buClr>
              <a:buSzPct val="100000"/>
              <a:buFont typeface="Arial"/>
              <a:buChar char="•"/>
              <a:defRPr/>
            </a:pPr>
            <a:r>
              <a:rPr lang="en-US" sz="2400" dirty="0" err="1">
                <a:solidFill>
                  <a:srgbClr val="000000"/>
                </a:solidFill>
                <a:ea typeface="ＭＳ Ｐゴシック" charset="0"/>
              </a:rPr>
              <a:t>quadro</a:t>
            </a:r>
            <a:r>
              <a:rPr lang="en-US" sz="2400" dirty="0">
                <a:solidFill>
                  <a:srgbClr val="000000"/>
                </a:solidFill>
                <a:ea typeface="ＭＳ Ｐゴシック" charset="0"/>
              </a:rPr>
              <a:t> MAP de </a:t>
            </a:r>
            <a:r>
              <a:rPr lang="en-US" sz="2400" i="1" dirty="0">
                <a:solidFill>
                  <a:srgbClr val="000000"/>
                </a:solidFill>
                <a:ea typeface="ＭＳ Ｐゴシック" charset="0"/>
              </a:rPr>
              <a:t>downstream</a:t>
            </a:r>
            <a:r>
              <a:rPr lang="en-US" sz="2400" dirty="0">
                <a:solidFill>
                  <a:srgbClr val="000000"/>
                </a:solidFill>
                <a:ea typeface="ＭＳ Ｐゴシック" charset="0"/>
              </a:rPr>
              <a:t>: </a:t>
            </a:r>
            <a:r>
              <a:rPr lang="en-US" sz="2400" dirty="0" err="1">
                <a:solidFill>
                  <a:srgbClr val="000000"/>
                </a:solidFill>
                <a:ea typeface="ＭＳ Ｐゴシック" charset="0"/>
              </a:rPr>
              <a:t>atribui</a:t>
            </a:r>
            <a:r>
              <a:rPr lang="en-US" sz="2400" dirty="0">
                <a:solidFill>
                  <a:srgbClr val="000000"/>
                </a:solidFill>
                <a:ea typeface="ＭＳ Ｐゴシック" charset="0"/>
              </a:rPr>
              <a:t> slots </a:t>
            </a:r>
            <a:r>
              <a:rPr lang="en-US" sz="2400" i="1" dirty="0">
                <a:solidFill>
                  <a:srgbClr val="000000"/>
                </a:solidFill>
                <a:ea typeface="ＭＳ Ｐゴシック" charset="0"/>
              </a:rPr>
              <a:t>upstream</a:t>
            </a:r>
            <a:endParaRPr lang="pt-BR" sz="2400" i="1" dirty="0">
              <a:solidFill>
                <a:srgbClr val="000000"/>
              </a:solidFill>
              <a:ea typeface="ＭＳ Ｐゴシック" charset="0"/>
            </a:endParaRPr>
          </a:p>
          <a:p>
            <a:pPr marL="681038" lvl="1" indent="-223838" eaLnBrk="0" fontAlgn="base" hangingPunct="0">
              <a:lnSpc>
                <a:spcPct val="85000"/>
              </a:lnSpc>
              <a:spcBef>
                <a:spcPct val="20000"/>
              </a:spcBef>
              <a:spcAft>
                <a:spcPct val="0"/>
              </a:spcAft>
              <a:buClr>
                <a:srgbClr val="000099"/>
              </a:buClr>
              <a:buSzPct val="100000"/>
              <a:buFont typeface="Arial"/>
              <a:buChar char="•"/>
              <a:defRPr/>
            </a:pPr>
            <a:r>
              <a:rPr lang="pt-BR" sz="2400" dirty="0">
                <a:solidFill>
                  <a:srgbClr val="000000"/>
                </a:solidFill>
                <a:ea typeface="ＭＳ Ｐゴシック" charset="0"/>
              </a:rPr>
              <a:t>solicitação de slots </a:t>
            </a:r>
            <a:r>
              <a:rPr lang="pt-BR" sz="2400" i="1" dirty="0" err="1">
                <a:solidFill>
                  <a:srgbClr val="000000"/>
                </a:solidFill>
                <a:ea typeface="ＭＳ Ｐゴシック" charset="0"/>
              </a:rPr>
              <a:t>upstream</a:t>
            </a:r>
            <a:r>
              <a:rPr lang="pt-BR" sz="2400" dirty="0">
                <a:solidFill>
                  <a:srgbClr val="000000"/>
                </a:solidFill>
                <a:ea typeface="ＭＳ Ｐゴシック" charset="0"/>
              </a:rPr>
              <a:t> (e dados) transmitidos com acesso aleatório (recuo binário) em slots selecionados</a:t>
            </a:r>
            <a:r>
              <a:rPr lang="pt-BR" sz="2800" dirty="0">
                <a:solidFill>
                  <a:srgbClr val="000000"/>
                </a:solidFill>
                <a:latin typeface="Gill Sans MT" charset="0"/>
                <a:ea typeface="ＭＳ Ｐゴシック" charset="0"/>
              </a:rPr>
              <a:t> </a:t>
            </a:r>
          </a:p>
        </p:txBody>
      </p:sp>
      <p:sp>
        <p:nvSpPr>
          <p:cNvPr id="472" name="TextBox 28">
            <a:extLst>
              <a:ext uri="{FF2B5EF4-FFF2-40B4-BE49-F238E27FC236}">
                <a16:creationId xmlns:a16="http://schemas.microsoft.com/office/drawing/2014/main" id="{530C6BAF-798A-3145-979F-66B05916307B}"/>
              </a:ext>
            </a:extLst>
          </p:cNvPr>
          <p:cNvSpPr txBox="1">
            <a:spLocks noChangeArrowheads="1"/>
          </p:cNvSpPr>
          <p:nvPr/>
        </p:nvSpPr>
        <p:spPr bwMode="auto">
          <a:xfrm>
            <a:off x="7893939" y="2865737"/>
            <a:ext cx="243848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400" b="0" i="1" u="none" strike="noStrike" kern="0" cap="none" spc="0" normalizeH="0" baseline="0">
                <a:ln>
                  <a:noFill/>
                </a:ln>
                <a:solidFill>
                  <a:srgbClr val="000000"/>
                </a:solidFill>
                <a:effectLst/>
                <a:uLnTx/>
                <a:uFillTx/>
                <a:latin typeface="+mn-lt"/>
                <a:ea typeface="ＭＳ Ｐゴシック" charset="0"/>
                <a:cs typeface="Arial" charset="0"/>
              </a:rPr>
              <a:t>Residences with cable modems</a:t>
            </a:r>
          </a:p>
        </p:txBody>
      </p:sp>
      <p:sp>
        <p:nvSpPr>
          <p:cNvPr id="473" name="Down Arrow 472">
            <a:extLst>
              <a:ext uri="{FF2B5EF4-FFF2-40B4-BE49-F238E27FC236}">
                <a16:creationId xmlns:a16="http://schemas.microsoft.com/office/drawing/2014/main" id="{41F5308B-1E51-B24E-903A-33C0E62ECFE8}"/>
              </a:ext>
            </a:extLst>
          </p:cNvPr>
          <p:cNvSpPr/>
          <p:nvPr/>
        </p:nvSpPr>
        <p:spPr bwMode="auto">
          <a:xfrm rot="16200000">
            <a:off x="6023803" y="60121"/>
            <a:ext cx="390525" cy="3606800"/>
          </a:xfrm>
          <a:prstGeom prst="downArrow">
            <a:avLst/>
          </a:prstGeom>
          <a:noFill/>
          <a:ln w="1270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ea typeface="+mn-ea"/>
              <a:cs typeface="Arial"/>
            </a:endParaRPr>
          </a:p>
        </p:txBody>
      </p:sp>
      <p:sp>
        <p:nvSpPr>
          <p:cNvPr id="474" name="Down Arrow 473">
            <a:extLst>
              <a:ext uri="{FF2B5EF4-FFF2-40B4-BE49-F238E27FC236}">
                <a16:creationId xmlns:a16="http://schemas.microsoft.com/office/drawing/2014/main" id="{12B11F36-BD83-C341-8DCF-55214CB52D9C}"/>
              </a:ext>
            </a:extLst>
          </p:cNvPr>
          <p:cNvSpPr/>
          <p:nvPr/>
        </p:nvSpPr>
        <p:spPr bwMode="auto">
          <a:xfrm rot="5400000">
            <a:off x="5965066" y="485571"/>
            <a:ext cx="374650" cy="3606800"/>
          </a:xfrm>
          <a:prstGeom prst="downArrow">
            <a:avLst/>
          </a:prstGeom>
          <a:noFill/>
          <a:ln w="1270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ea typeface="+mn-ea"/>
              <a:cs typeface="Arial"/>
            </a:endParaRPr>
          </a:p>
        </p:txBody>
      </p:sp>
      <p:sp>
        <p:nvSpPr>
          <p:cNvPr id="475" name="TextBox 31">
            <a:extLst>
              <a:ext uri="{FF2B5EF4-FFF2-40B4-BE49-F238E27FC236}">
                <a16:creationId xmlns:a16="http://schemas.microsoft.com/office/drawing/2014/main" id="{8585C1C8-4054-7746-B998-AF80A36AAF57}"/>
              </a:ext>
            </a:extLst>
          </p:cNvPr>
          <p:cNvSpPr txBox="1">
            <a:spLocks noChangeArrowheads="1"/>
          </p:cNvSpPr>
          <p:nvPr/>
        </p:nvSpPr>
        <p:spPr bwMode="auto">
          <a:xfrm>
            <a:off x="5271549" y="1730144"/>
            <a:ext cx="1612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1" u="none" strike="noStrike" kern="0" cap="none" spc="0" normalizeH="0" baseline="0">
                <a:ln>
                  <a:noFill/>
                </a:ln>
                <a:solidFill>
                  <a:srgbClr val="000000"/>
                </a:solidFill>
                <a:effectLst/>
                <a:uLnTx/>
                <a:uFillTx/>
                <a:latin typeface="+mn-lt"/>
                <a:ea typeface="ＭＳ Ｐゴシック" charset="0"/>
                <a:cs typeface="Arial" charset="0"/>
              </a:rPr>
              <a:t>Canal de downstream i</a:t>
            </a:r>
          </a:p>
        </p:txBody>
      </p:sp>
      <p:sp>
        <p:nvSpPr>
          <p:cNvPr id="476" name="TextBox 32">
            <a:extLst>
              <a:ext uri="{FF2B5EF4-FFF2-40B4-BE49-F238E27FC236}">
                <a16:creationId xmlns:a16="http://schemas.microsoft.com/office/drawing/2014/main" id="{92F0FB51-4401-F34E-82BD-63AA7B84F6E4}"/>
              </a:ext>
            </a:extLst>
          </p:cNvPr>
          <p:cNvSpPr txBox="1">
            <a:spLocks noChangeArrowheads="1"/>
          </p:cNvSpPr>
          <p:nvPr/>
        </p:nvSpPr>
        <p:spPr bwMode="auto">
          <a:xfrm>
            <a:off x="5414415" y="2152334"/>
            <a:ext cx="142539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1" u="none" strike="noStrike" kern="0" cap="none" spc="0" normalizeH="0" baseline="0">
                <a:ln>
                  <a:noFill/>
                </a:ln>
                <a:solidFill>
                  <a:srgbClr val="000000"/>
                </a:solidFill>
                <a:effectLst/>
                <a:uLnTx/>
                <a:uFillTx/>
                <a:latin typeface="+mn-lt"/>
                <a:ea typeface="ＭＳ Ｐゴシック" charset="0"/>
                <a:cs typeface="Arial" charset="0"/>
              </a:rPr>
              <a:t>Canal de upstream j</a:t>
            </a:r>
          </a:p>
        </p:txBody>
      </p:sp>
      <p:grpSp>
        <p:nvGrpSpPr>
          <p:cNvPr id="3" name="Group 2">
            <a:extLst>
              <a:ext uri="{FF2B5EF4-FFF2-40B4-BE49-F238E27FC236}">
                <a16:creationId xmlns:a16="http://schemas.microsoft.com/office/drawing/2014/main" id="{35862240-C3FB-4544-80A1-F56D8290CD49}"/>
              </a:ext>
            </a:extLst>
          </p:cNvPr>
          <p:cNvGrpSpPr/>
          <p:nvPr/>
        </p:nvGrpSpPr>
        <p:grpSpPr>
          <a:xfrm>
            <a:off x="5916168" y="1303951"/>
            <a:ext cx="1907860" cy="400110"/>
            <a:chOff x="5916168" y="1476227"/>
            <a:chExt cx="1907860" cy="400110"/>
          </a:xfrm>
        </p:grpSpPr>
        <p:sp>
          <p:nvSpPr>
            <p:cNvPr id="470" name="Rectangle 469">
              <a:extLst>
                <a:ext uri="{FF2B5EF4-FFF2-40B4-BE49-F238E27FC236}">
                  <a16:creationId xmlns:a16="http://schemas.microsoft.com/office/drawing/2014/main" id="{A9CE8DDF-CB5B-7943-8577-39A7BF85AD91}"/>
                </a:ext>
              </a:extLst>
            </p:cNvPr>
            <p:cNvSpPr/>
            <p:nvPr/>
          </p:nvSpPr>
          <p:spPr bwMode="auto">
            <a:xfrm>
              <a:off x="5916168" y="1495043"/>
              <a:ext cx="1047435" cy="369303"/>
            </a:xfrm>
            <a:prstGeom prst="rect">
              <a:avLst/>
            </a:prstGeom>
            <a:noFill/>
            <a:ln w="1270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ea typeface="+mn-ea"/>
                <a:cs typeface="Arial"/>
              </a:endParaRPr>
            </a:p>
          </p:txBody>
        </p:sp>
        <p:sp>
          <p:nvSpPr>
            <p:cNvPr id="471" name="TextBox 6">
              <a:extLst>
                <a:ext uri="{FF2B5EF4-FFF2-40B4-BE49-F238E27FC236}">
                  <a16:creationId xmlns:a16="http://schemas.microsoft.com/office/drawing/2014/main" id="{4ABD2E79-8A72-D34A-9B26-D12F96E6939F}"/>
                </a:ext>
              </a:extLst>
            </p:cNvPr>
            <p:cNvSpPr txBox="1">
              <a:spLocks noChangeArrowheads="1"/>
            </p:cNvSpPr>
            <p:nvPr/>
          </p:nvSpPr>
          <p:spPr bwMode="auto">
            <a:xfrm>
              <a:off x="5920797" y="1476227"/>
              <a:ext cx="110318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ts val="1200"/>
                </a:lnSpc>
                <a:spcBef>
                  <a:spcPct val="0"/>
                </a:spcBef>
                <a:spcAft>
                  <a:spcPct val="0"/>
                </a:spcAft>
                <a:buClrTx/>
                <a:buSzTx/>
                <a:buFontTx/>
                <a:buNone/>
                <a:tabLst/>
                <a:defRPr/>
              </a:pPr>
              <a:r>
                <a:rPr kumimoji="0" lang="pt-BR" sz="1000" b="0" i="1" u="none" strike="noStrike" kern="0" cap="none" spc="0" normalizeH="0" baseline="0">
                  <a:ln>
                    <a:noFill/>
                  </a:ln>
                  <a:solidFill>
                    <a:srgbClr val="000000"/>
                  </a:solidFill>
                  <a:effectLst/>
                  <a:uLnTx/>
                  <a:uFillTx/>
                  <a:latin typeface="+mn-lt"/>
                  <a:ea typeface="ＭＳ Ｐゴシック" charset="0"/>
                  <a:cs typeface="Arial" charset="0"/>
                </a:rPr>
                <a:t>quadro MAP para</a:t>
              </a:r>
            </a:p>
            <a:p>
              <a:pPr marL="0" marR="0" lvl="0" indent="0" defTabSz="914400" eaLnBrk="0" fontAlgn="base" latinLnBrk="0" hangingPunct="0">
                <a:lnSpc>
                  <a:spcPts val="1200"/>
                </a:lnSpc>
                <a:spcBef>
                  <a:spcPct val="0"/>
                </a:spcBef>
                <a:spcAft>
                  <a:spcPct val="0"/>
                </a:spcAft>
                <a:buClrTx/>
                <a:buSzTx/>
                <a:buFontTx/>
                <a:buNone/>
                <a:tabLst/>
                <a:defRPr/>
              </a:pPr>
              <a:r>
                <a:rPr kumimoji="0" lang="pt-BR" sz="1000" b="0" i="1" u="none" strike="noStrike" kern="0" cap="none" spc="0" normalizeH="0" baseline="0">
                  <a:ln>
                    <a:noFill/>
                  </a:ln>
                  <a:solidFill>
                    <a:srgbClr val="000000"/>
                  </a:solidFill>
                  <a:effectLst/>
                  <a:uLnTx/>
                  <a:uFillTx/>
                  <a:latin typeface="+mn-lt"/>
                  <a:ea typeface="ＭＳ Ｐゴシック" charset="0"/>
                  <a:cs typeface="Arial" charset="0"/>
                </a:rPr>
                <a:t>Intervalo [t1, t2]</a:t>
              </a:r>
            </a:p>
          </p:txBody>
        </p:sp>
        <p:pic>
          <p:nvPicPr>
            <p:cNvPr id="477" name="Picture 4">
              <a:extLst>
                <a:ext uri="{FF2B5EF4-FFF2-40B4-BE49-F238E27FC236}">
                  <a16:creationId xmlns:a16="http://schemas.microsoft.com/office/drawing/2014/main" id="{F8A47328-A2C4-2844-B768-D48108CB1A6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06466" y="1556372"/>
              <a:ext cx="817562" cy="242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7E439FDA-8285-3846-BE5F-A2F785CA4A5C}"/>
              </a:ext>
            </a:extLst>
          </p:cNvPr>
          <p:cNvGrpSpPr/>
          <p:nvPr/>
        </p:nvGrpSpPr>
        <p:grpSpPr>
          <a:xfrm>
            <a:off x="4346093" y="2631871"/>
            <a:ext cx="4505050" cy="1258980"/>
            <a:chOff x="4346093" y="2804147"/>
            <a:chExt cx="4505050" cy="1258980"/>
          </a:xfrm>
        </p:grpSpPr>
        <p:cxnSp>
          <p:nvCxnSpPr>
            <p:cNvPr id="478" name="Straight Connector 477">
              <a:extLst>
                <a:ext uri="{FF2B5EF4-FFF2-40B4-BE49-F238E27FC236}">
                  <a16:creationId xmlns:a16="http://schemas.microsoft.com/office/drawing/2014/main" id="{FA1BE581-ED5E-614A-927B-07EC31567664}"/>
                </a:ext>
              </a:extLst>
            </p:cNvPr>
            <p:cNvCxnSpPr/>
            <p:nvPr/>
          </p:nvCxnSpPr>
          <p:spPr bwMode="auto">
            <a:xfrm>
              <a:off x="4826828" y="2997822"/>
              <a:ext cx="2755900" cy="4762"/>
            </a:xfrm>
            <a:prstGeom prst="line">
              <a:avLst/>
            </a:prstGeom>
            <a:noFill/>
            <a:ln w="12700" cap="flat" cmpd="sng" algn="ctr">
              <a:solidFill>
                <a:srgbClr val="000000"/>
              </a:solidFill>
              <a:prstDash val="solid"/>
            </a:ln>
            <a:effectLst/>
          </p:spPr>
        </p:cxnSp>
        <p:cxnSp>
          <p:nvCxnSpPr>
            <p:cNvPr id="479" name="Straight Connector 478">
              <a:extLst>
                <a:ext uri="{FF2B5EF4-FFF2-40B4-BE49-F238E27FC236}">
                  <a16:creationId xmlns:a16="http://schemas.microsoft.com/office/drawing/2014/main" id="{F1A06E48-3C9B-7D45-810D-3E3E09162C43}"/>
                </a:ext>
              </a:extLst>
            </p:cNvPr>
            <p:cNvCxnSpPr/>
            <p:nvPr/>
          </p:nvCxnSpPr>
          <p:spPr bwMode="auto">
            <a:xfrm>
              <a:off x="4885566" y="2804147"/>
              <a:ext cx="0" cy="190500"/>
            </a:xfrm>
            <a:prstGeom prst="line">
              <a:avLst/>
            </a:prstGeom>
            <a:noFill/>
            <a:ln w="12700" cap="flat" cmpd="sng" algn="ctr">
              <a:solidFill>
                <a:srgbClr val="000000"/>
              </a:solidFill>
              <a:prstDash val="solid"/>
            </a:ln>
            <a:effectLst/>
          </p:spPr>
        </p:cxnSp>
        <p:cxnSp>
          <p:nvCxnSpPr>
            <p:cNvPr id="480" name="Straight Connector 479">
              <a:extLst>
                <a:ext uri="{FF2B5EF4-FFF2-40B4-BE49-F238E27FC236}">
                  <a16:creationId xmlns:a16="http://schemas.microsoft.com/office/drawing/2014/main" id="{7B226097-38DD-FB4D-A5E9-E4BBC25FEDBE}"/>
                </a:ext>
              </a:extLst>
            </p:cNvPr>
            <p:cNvCxnSpPr/>
            <p:nvPr/>
          </p:nvCxnSpPr>
          <p:spPr bwMode="auto">
            <a:xfrm flipH="1">
              <a:off x="4971291" y="2889872"/>
              <a:ext cx="3175" cy="107950"/>
            </a:xfrm>
            <a:prstGeom prst="line">
              <a:avLst/>
            </a:prstGeom>
            <a:noFill/>
            <a:ln w="12700" cap="flat" cmpd="sng" algn="ctr">
              <a:solidFill>
                <a:srgbClr val="000000"/>
              </a:solidFill>
              <a:prstDash val="solid"/>
            </a:ln>
            <a:effectLst/>
          </p:spPr>
        </p:cxnSp>
        <p:cxnSp>
          <p:nvCxnSpPr>
            <p:cNvPr id="481" name="Straight Connector 480">
              <a:extLst>
                <a:ext uri="{FF2B5EF4-FFF2-40B4-BE49-F238E27FC236}">
                  <a16:creationId xmlns:a16="http://schemas.microsoft.com/office/drawing/2014/main" id="{A9586AA7-595C-614C-8541-D06D10BFD410}"/>
                </a:ext>
              </a:extLst>
            </p:cNvPr>
            <p:cNvCxnSpPr/>
            <p:nvPr/>
          </p:nvCxnSpPr>
          <p:spPr bwMode="auto">
            <a:xfrm flipH="1">
              <a:off x="5052253" y="2889872"/>
              <a:ext cx="3175" cy="107950"/>
            </a:xfrm>
            <a:prstGeom prst="line">
              <a:avLst/>
            </a:prstGeom>
            <a:noFill/>
            <a:ln w="12700" cap="flat" cmpd="sng" algn="ctr">
              <a:solidFill>
                <a:srgbClr val="000000"/>
              </a:solidFill>
              <a:prstDash val="solid"/>
            </a:ln>
            <a:effectLst/>
          </p:spPr>
        </p:cxnSp>
        <p:cxnSp>
          <p:nvCxnSpPr>
            <p:cNvPr id="482" name="Straight Connector 481">
              <a:extLst>
                <a:ext uri="{FF2B5EF4-FFF2-40B4-BE49-F238E27FC236}">
                  <a16:creationId xmlns:a16="http://schemas.microsoft.com/office/drawing/2014/main" id="{570F8CA2-6BC6-F147-AB7C-6CED07FED5A4}"/>
                </a:ext>
              </a:extLst>
            </p:cNvPr>
            <p:cNvCxnSpPr/>
            <p:nvPr/>
          </p:nvCxnSpPr>
          <p:spPr bwMode="auto">
            <a:xfrm flipH="1">
              <a:off x="5133216" y="2893047"/>
              <a:ext cx="1587" cy="106362"/>
            </a:xfrm>
            <a:prstGeom prst="line">
              <a:avLst/>
            </a:prstGeom>
            <a:noFill/>
            <a:ln w="12700" cap="flat" cmpd="sng" algn="ctr">
              <a:solidFill>
                <a:srgbClr val="000000"/>
              </a:solidFill>
              <a:prstDash val="solid"/>
            </a:ln>
            <a:effectLst/>
          </p:spPr>
        </p:cxnSp>
        <p:cxnSp>
          <p:nvCxnSpPr>
            <p:cNvPr id="483" name="Straight Connector 482">
              <a:extLst>
                <a:ext uri="{FF2B5EF4-FFF2-40B4-BE49-F238E27FC236}">
                  <a16:creationId xmlns:a16="http://schemas.microsoft.com/office/drawing/2014/main" id="{1347303E-7C8F-244F-ABFB-928A722EF148}"/>
                </a:ext>
              </a:extLst>
            </p:cNvPr>
            <p:cNvCxnSpPr/>
            <p:nvPr/>
          </p:nvCxnSpPr>
          <p:spPr bwMode="auto">
            <a:xfrm flipH="1">
              <a:off x="5214178" y="2893047"/>
              <a:ext cx="1588" cy="106362"/>
            </a:xfrm>
            <a:prstGeom prst="line">
              <a:avLst/>
            </a:prstGeom>
            <a:noFill/>
            <a:ln w="12700" cap="flat" cmpd="sng" algn="ctr">
              <a:solidFill>
                <a:srgbClr val="000000"/>
              </a:solidFill>
              <a:prstDash val="solid"/>
            </a:ln>
            <a:effectLst/>
          </p:spPr>
        </p:cxnSp>
        <p:cxnSp>
          <p:nvCxnSpPr>
            <p:cNvPr id="484" name="Straight Connector 483">
              <a:extLst>
                <a:ext uri="{FF2B5EF4-FFF2-40B4-BE49-F238E27FC236}">
                  <a16:creationId xmlns:a16="http://schemas.microsoft.com/office/drawing/2014/main" id="{1FD40148-3E13-5646-9236-A3CC480373DC}"/>
                </a:ext>
              </a:extLst>
            </p:cNvPr>
            <p:cNvCxnSpPr/>
            <p:nvPr/>
          </p:nvCxnSpPr>
          <p:spPr bwMode="auto">
            <a:xfrm flipH="1">
              <a:off x="5295141" y="2893047"/>
              <a:ext cx="1587" cy="106362"/>
            </a:xfrm>
            <a:prstGeom prst="line">
              <a:avLst/>
            </a:prstGeom>
            <a:noFill/>
            <a:ln w="12700" cap="flat" cmpd="sng" algn="ctr">
              <a:solidFill>
                <a:srgbClr val="000000"/>
              </a:solidFill>
              <a:prstDash val="solid"/>
            </a:ln>
            <a:effectLst/>
          </p:spPr>
        </p:cxnSp>
        <p:cxnSp>
          <p:nvCxnSpPr>
            <p:cNvPr id="485" name="Straight Connector 484">
              <a:extLst>
                <a:ext uri="{FF2B5EF4-FFF2-40B4-BE49-F238E27FC236}">
                  <a16:creationId xmlns:a16="http://schemas.microsoft.com/office/drawing/2014/main" id="{51082217-8F48-B846-A7CD-2F1BE46B3E0C}"/>
                </a:ext>
              </a:extLst>
            </p:cNvPr>
            <p:cNvCxnSpPr/>
            <p:nvPr/>
          </p:nvCxnSpPr>
          <p:spPr bwMode="auto">
            <a:xfrm flipH="1">
              <a:off x="5374516" y="2893047"/>
              <a:ext cx="3175" cy="106362"/>
            </a:xfrm>
            <a:prstGeom prst="line">
              <a:avLst/>
            </a:prstGeom>
            <a:noFill/>
            <a:ln w="12700" cap="flat" cmpd="sng" algn="ctr">
              <a:solidFill>
                <a:srgbClr val="000000"/>
              </a:solidFill>
              <a:prstDash val="solid"/>
            </a:ln>
            <a:effectLst/>
          </p:spPr>
        </p:cxnSp>
        <p:cxnSp>
          <p:nvCxnSpPr>
            <p:cNvPr id="486" name="Straight Connector 485">
              <a:extLst>
                <a:ext uri="{FF2B5EF4-FFF2-40B4-BE49-F238E27FC236}">
                  <a16:creationId xmlns:a16="http://schemas.microsoft.com/office/drawing/2014/main" id="{AB29E83A-1724-9C49-A4CD-A03257B83324}"/>
                </a:ext>
              </a:extLst>
            </p:cNvPr>
            <p:cNvCxnSpPr/>
            <p:nvPr/>
          </p:nvCxnSpPr>
          <p:spPr bwMode="auto">
            <a:xfrm flipH="1">
              <a:off x="5455478" y="2893047"/>
              <a:ext cx="3175" cy="106362"/>
            </a:xfrm>
            <a:prstGeom prst="line">
              <a:avLst/>
            </a:prstGeom>
            <a:noFill/>
            <a:ln w="12700" cap="flat" cmpd="sng" algn="ctr">
              <a:solidFill>
                <a:srgbClr val="000000"/>
              </a:solidFill>
              <a:prstDash val="solid"/>
            </a:ln>
            <a:effectLst/>
          </p:spPr>
        </p:cxnSp>
        <p:cxnSp>
          <p:nvCxnSpPr>
            <p:cNvPr id="487" name="Straight Connector 486">
              <a:extLst>
                <a:ext uri="{FF2B5EF4-FFF2-40B4-BE49-F238E27FC236}">
                  <a16:creationId xmlns:a16="http://schemas.microsoft.com/office/drawing/2014/main" id="{8D533E29-DD9B-1F45-8407-8019B1DCE1D7}"/>
                </a:ext>
              </a:extLst>
            </p:cNvPr>
            <p:cNvCxnSpPr/>
            <p:nvPr/>
          </p:nvCxnSpPr>
          <p:spPr bwMode="auto">
            <a:xfrm flipH="1">
              <a:off x="5536441" y="2893047"/>
              <a:ext cx="3175" cy="106362"/>
            </a:xfrm>
            <a:prstGeom prst="line">
              <a:avLst/>
            </a:prstGeom>
            <a:noFill/>
            <a:ln w="12700" cap="flat" cmpd="sng" algn="ctr">
              <a:solidFill>
                <a:srgbClr val="000000"/>
              </a:solidFill>
              <a:prstDash val="solid"/>
            </a:ln>
            <a:effectLst/>
          </p:spPr>
        </p:cxnSp>
        <p:cxnSp>
          <p:nvCxnSpPr>
            <p:cNvPr id="488" name="Straight Connector 487">
              <a:extLst>
                <a:ext uri="{FF2B5EF4-FFF2-40B4-BE49-F238E27FC236}">
                  <a16:creationId xmlns:a16="http://schemas.microsoft.com/office/drawing/2014/main" id="{03C4D510-E354-DC4C-B832-6CFC1ACA64A5}"/>
                </a:ext>
              </a:extLst>
            </p:cNvPr>
            <p:cNvCxnSpPr/>
            <p:nvPr/>
          </p:nvCxnSpPr>
          <p:spPr bwMode="auto">
            <a:xfrm flipH="1">
              <a:off x="5617403" y="2893047"/>
              <a:ext cx="3175" cy="106362"/>
            </a:xfrm>
            <a:prstGeom prst="line">
              <a:avLst/>
            </a:prstGeom>
            <a:noFill/>
            <a:ln w="12700" cap="flat" cmpd="sng" algn="ctr">
              <a:solidFill>
                <a:srgbClr val="000000"/>
              </a:solidFill>
              <a:prstDash val="solid"/>
            </a:ln>
            <a:effectLst/>
          </p:spPr>
        </p:cxnSp>
        <p:cxnSp>
          <p:nvCxnSpPr>
            <p:cNvPr id="489" name="Straight Connector 488">
              <a:extLst>
                <a:ext uri="{FF2B5EF4-FFF2-40B4-BE49-F238E27FC236}">
                  <a16:creationId xmlns:a16="http://schemas.microsoft.com/office/drawing/2014/main" id="{7E33BA97-BDAB-D042-9A64-FE7BADD814D9}"/>
                </a:ext>
              </a:extLst>
            </p:cNvPr>
            <p:cNvCxnSpPr/>
            <p:nvPr/>
          </p:nvCxnSpPr>
          <p:spPr bwMode="auto">
            <a:xfrm flipH="1">
              <a:off x="5706303" y="2893047"/>
              <a:ext cx="1588" cy="106362"/>
            </a:xfrm>
            <a:prstGeom prst="line">
              <a:avLst/>
            </a:prstGeom>
            <a:noFill/>
            <a:ln w="12700" cap="flat" cmpd="sng" algn="ctr">
              <a:solidFill>
                <a:srgbClr val="000000"/>
              </a:solidFill>
              <a:prstDash val="solid"/>
            </a:ln>
            <a:effectLst/>
          </p:spPr>
        </p:cxnSp>
        <p:cxnSp>
          <p:nvCxnSpPr>
            <p:cNvPr id="490" name="Straight Connector 489">
              <a:extLst>
                <a:ext uri="{FF2B5EF4-FFF2-40B4-BE49-F238E27FC236}">
                  <a16:creationId xmlns:a16="http://schemas.microsoft.com/office/drawing/2014/main" id="{4A2A7189-9E5A-C249-B0E5-AF7D76DF64AB}"/>
                </a:ext>
              </a:extLst>
            </p:cNvPr>
            <p:cNvCxnSpPr/>
            <p:nvPr/>
          </p:nvCxnSpPr>
          <p:spPr bwMode="auto">
            <a:xfrm flipH="1">
              <a:off x="5785678" y="2893047"/>
              <a:ext cx="3175" cy="106362"/>
            </a:xfrm>
            <a:prstGeom prst="line">
              <a:avLst/>
            </a:prstGeom>
            <a:noFill/>
            <a:ln w="12700" cap="flat" cmpd="sng" algn="ctr">
              <a:solidFill>
                <a:srgbClr val="000000"/>
              </a:solidFill>
              <a:prstDash val="solid"/>
            </a:ln>
            <a:effectLst/>
          </p:spPr>
        </p:cxnSp>
        <p:cxnSp>
          <p:nvCxnSpPr>
            <p:cNvPr id="491" name="Straight Connector 490">
              <a:extLst>
                <a:ext uri="{FF2B5EF4-FFF2-40B4-BE49-F238E27FC236}">
                  <a16:creationId xmlns:a16="http://schemas.microsoft.com/office/drawing/2014/main" id="{5B7D291F-10B2-8049-A8BD-3D79198FBBDA}"/>
                </a:ext>
              </a:extLst>
            </p:cNvPr>
            <p:cNvCxnSpPr/>
            <p:nvPr/>
          </p:nvCxnSpPr>
          <p:spPr bwMode="auto">
            <a:xfrm flipH="1">
              <a:off x="5866641" y="2893047"/>
              <a:ext cx="3175" cy="106362"/>
            </a:xfrm>
            <a:prstGeom prst="line">
              <a:avLst/>
            </a:prstGeom>
            <a:noFill/>
            <a:ln w="12700" cap="flat" cmpd="sng" algn="ctr">
              <a:solidFill>
                <a:srgbClr val="000000"/>
              </a:solidFill>
              <a:prstDash val="solid"/>
            </a:ln>
            <a:effectLst/>
          </p:spPr>
        </p:cxnSp>
        <p:cxnSp>
          <p:nvCxnSpPr>
            <p:cNvPr id="492" name="Straight Connector 491">
              <a:extLst>
                <a:ext uri="{FF2B5EF4-FFF2-40B4-BE49-F238E27FC236}">
                  <a16:creationId xmlns:a16="http://schemas.microsoft.com/office/drawing/2014/main" id="{1C317B8F-D212-8445-9A9C-A62060215159}"/>
                </a:ext>
              </a:extLst>
            </p:cNvPr>
            <p:cNvCxnSpPr/>
            <p:nvPr/>
          </p:nvCxnSpPr>
          <p:spPr bwMode="auto">
            <a:xfrm flipH="1">
              <a:off x="5947603" y="2893047"/>
              <a:ext cx="3175" cy="106362"/>
            </a:xfrm>
            <a:prstGeom prst="line">
              <a:avLst/>
            </a:prstGeom>
            <a:noFill/>
            <a:ln w="12700" cap="flat" cmpd="sng" algn="ctr">
              <a:solidFill>
                <a:srgbClr val="000000"/>
              </a:solidFill>
              <a:prstDash val="solid"/>
            </a:ln>
            <a:effectLst/>
          </p:spPr>
        </p:cxnSp>
        <p:cxnSp>
          <p:nvCxnSpPr>
            <p:cNvPr id="493" name="Straight Connector 492">
              <a:extLst>
                <a:ext uri="{FF2B5EF4-FFF2-40B4-BE49-F238E27FC236}">
                  <a16:creationId xmlns:a16="http://schemas.microsoft.com/office/drawing/2014/main" id="{B1490094-9D24-994C-9658-AC0440EF9F04}"/>
                </a:ext>
              </a:extLst>
            </p:cNvPr>
            <p:cNvCxnSpPr/>
            <p:nvPr/>
          </p:nvCxnSpPr>
          <p:spPr bwMode="auto">
            <a:xfrm flipH="1">
              <a:off x="6028566" y="2893047"/>
              <a:ext cx="3175" cy="106362"/>
            </a:xfrm>
            <a:prstGeom prst="line">
              <a:avLst/>
            </a:prstGeom>
            <a:noFill/>
            <a:ln w="12700" cap="flat" cmpd="sng" algn="ctr">
              <a:solidFill>
                <a:srgbClr val="000000"/>
              </a:solidFill>
              <a:prstDash val="solid"/>
            </a:ln>
            <a:effectLst/>
          </p:spPr>
        </p:cxnSp>
        <p:cxnSp>
          <p:nvCxnSpPr>
            <p:cNvPr id="494" name="Straight Connector 493">
              <a:extLst>
                <a:ext uri="{FF2B5EF4-FFF2-40B4-BE49-F238E27FC236}">
                  <a16:creationId xmlns:a16="http://schemas.microsoft.com/office/drawing/2014/main" id="{7BF5E7BB-379D-4846-A58B-3D4136BB8BA0}"/>
                </a:ext>
              </a:extLst>
            </p:cNvPr>
            <p:cNvCxnSpPr/>
            <p:nvPr/>
          </p:nvCxnSpPr>
          <p:spPr bwMode="auto">
            <a:xfrm flipH="1">
              <a:off x="6109528" y="2893047"/>
              <a:ext cx="1588" cy="106362"/>
            </a:xfrm>
            <a:prstGeom prst="line">
              <a:avLst/>
            </a:prstGeom>
            <a:noFill/>
            <a:ln w="12700" cap="flat" cmpd="sng" algn="ctr">
              <a:solidFill>
                <a:srgbClr val="000000"/>
              </a:solidFill>
              <a:prstDash val="solid"/>
            </a:ln>
            <a:effectLst/>
          </p:spPr>
        </p:cxnSp>
        <p:cxnSp>
          <p:nvCxnSpPr>
            <p:cNvPr id="495" name="Straight Connector 494">
              <a:extLst>
                <a:ext uri="{FF2B5EF4-FFF2-40B4-BE49-F238E27FC236}">
                  <a16:creationId xmlns:a16="http://schemas.microsoft.com/office/drawing/2014/main" id="{291EF189-E423-AC45-A9A4-BA291E8FEC52}"/>
                </a:ext>
              </a:extLst>
            </p:cNvPr>
            <p:cNvCxnSpPr/>
            <p:nvPr/>
          </p:nvCxnSpPr>
          <p:spPr bwMode="auto">
            <a:xfrm flipH="1">
              <a:off x="6190491" y="2893047"/>
              <a:ext cx="1587" cy="106362"/>
            </a:xfrm>
            <a:prstGeom prst="line">
              <a:avLst/>
            </a:prstGeom>
            <a:noFill/>
            <a:ln w="12700" cap="flat" cmpd="sng" algn="ctr">
              <a:solidFill>
                <a:srgbClr val="000000"/>
              </a:solidFill>
              <a:prstDash val="solid"/>
            </a:ln>
            <a:effectLst/>
          </p:spPr>
        </p:cxnSp>
        <p:cxnSp>
          <p:nvCxnSpPr>
            <p:cNvPr id="496" name="Straight Connector 495">
              <a:extLst>
                <a:ext uri="{FF2B5EF4-FFF2-40B4-BE49-F238E27FC236}">
                  <a16:creationId xmlns:a16="http://schemas.microsoft.com/office/drawing/2014/main" id="{C4EB3038-7D66-784D-A6CA-4B4C5D5A8163}"/>
                </a:ext>
              </a:extLst>
            </p:cNvPr>
            <p:cNvCxnSpPr/>
            <p:nvPr/>
          </p:nvCxnSpPr>
          <p:spPr bwMode="auto">
            <a:xfrm flipH="1">
              <a:off x="6271453" y="2893047"/>
              <a:ext cx="1588" cy="106362"/>
            </a:xfrm>
            <a:prstGeom prst="line">
              <a:avLst/>
            </a:prstGeom>
            <a:noFill/>
            <a:ln w="12700" cap="flat" cmpd="sng" algn="ctr">
              <a:solidFill>
                <a:srgbClr val="000000"/>
              </a:solidFill>
              <a:prstDash val="solid"/>
            </a:ln>
            <a:effectLst/>
          </p:spPr>
        </p:cxnSp>
        <p:cxnSp>
          <p:nvCxnSpPr>
            <p:cNvPr id="497" name="Straight Connector 496">
              <a:extLst>
                <a:ext uri="{FF2B5EF4-FFF2-40B4-BE49-F238E27FC236}">
                  <a16:creationId xmlns:a16="http://schemas.microsoft.com/office/drawing/2014/main" id="{03482880-5F89-B940-828B-6168C93CD03C}"/>
                </a:ext>
              </a:extLst>
            </p:cNvPr>
            <p:cNvCxnSpPr/>
            <p:nvPr/>
          </p:nvCxnSpPr>
          <p:spPr bwMode="auto">
            <a:xfrm flipH="1">
              <a:off x="6350828" y="2893047"/>
              <a:ext cx="3175" cy="106362"/>
            </a:xfrm>
            <a:prstGeom prst="line">
              <a:avLst/>
            </a:prstGeom>
            <a:noFill/>
            <a:ln w="12700" cap="flat" cmpd="sng" algn="ctr">
              <a:solidFill>
                <a:srgbClr val="000000"/>
              </a:solidFill>
              <a:prstDash val="solid"/>
            </a:ln>
            <a:effectLst/>
          </p:spPr>
        </p:cxnSp>
        <p:cxnSp>
          <p:nvCxnSpPr>
            <p:cNvPr id="498" name="Straight Connector 497">
              <a:extLst>
                <a:ext uri="{FF2B5EF4-FFF2-40B4-BE49-F238E27FC236}">
                  <a16:creationId xmlns:a16="http://schemas.microsoft.com/office/drawing/2014/main" id="{2C55B6F8-33DE-8D4C-83D8-670FDCDD6CC0}"/>
                </a:ext>
              </a:extLst>
            </p:cNvPr>
            <p:cNvCxnSpPr/>
            <p:nvPr/>
          </p:nvCxnSpPr>
          <p:spPr bwMode="auto">
            <a:xfrm flipH="1">
              <a:off x="6444491" y="2893047"/>
              <a:ext cx="3175" cy="106362"/>
            </a:xfrm>
            <a:prstGeom prst="line">
              <a:avLst/>
            </a:prstGeom>
            <a:noFill/>
            <a:ln w="12700" cap="flat" cmpd="sng" algn="ctr">
              <a:solidFill>
                <a:srgbClr val="000000"/>
              </a:solidFill>
              <a:prstDash val="solid"/>
            </a:ln>
            <a:effectLst/>
          </p:spPr>
        </p:cxnSp>
        <p:cxnSp>
          <p:nvCxnSpPr>
            <p:cNvPr id="499" name="Straight Connector 498">
              <a:extLst>
                <a:ext uri="{FF2B5EF4-FFF2-40B4-BE49-F238E27FC236}">
                  <a16:creationId xmlns:a16="http://schemas.microsoft.com/office/drawing/2014/main" id="{CDA21830-E307-3B4F-A30D-FBA9C134D3AF}"/>
                </a:ext>
              </a:extLst>
            </p:cNvPr>
            <p:cNvCxnSpPr/>
            <p:nvPr/>
          </p:nvCxnSpPr>
          <p:spPr bwMode="auto">
            <a:xfrm flipH="1">
              <a:off x="6533391" y="2893047"/>
              <a:ext cx="1587" cy="106362"/>
            </a:xfrm>
            <a:prstGeom prst="line">
              <a:avLst/>
            </a:prstGeom>
            <a:noFill/>
            <a:ln w="12700" cap="flat" cmpd="sng" algn="ctr">
              <a:solidFill>
                <a:srgbClr val="000000"/>
              </a:solidFill>
              <a:prstDash val="solid"/>
            </a:ln>
            <a:effectLst/>
          </p:spPr>
        </p:cxnSp>
        <p:cxnSp>
          <p:nvCxnSpPr>
            <p:cNvPr id="500" name="Straight Connector 499">
              <a:extLst>
                <a:ext uri="{FF2B5EF4-FFF2-40B4-BE49-F238E27FC236}">
                  <a16:creationId xmlns:a16="http://schemas.microsoft.com/office/drawing/2014/main" id="{7F6389F6-270F-B748-98C1-701175F616C1}"/>
                </a:ext>
              </a:extLst>
            </p:cNvPr>
            <p:cNvCxnSpPr/>
            <p:nvPr/>
          </p:nvCxnSpPr>
          <p:spPr bwMode="auto">
            <a:xfrm flipH="1">
              <a:off x="6614353" y="2893047"/>
              <a:ext cx="1588" cy="106362"/>
            </a:xfrm>
            <a:prstGeom prst="line">
              <a:avLst/>
            </a:prstGeom>
            <a:noFill/>
            <a:ln w="12700" cap="flat" cmpd="sng" algn="ctr">
              <a:solidFill>
                <a:srgbClr val="000000"/>
              </a:solidFill>
              <a:prstDash val="solid"/>
            </a:ln>
            <a:effectLst/>
          </p:spPr>
        </p:cxnSp>
        <p:cxnSp>
          <p:nvCxnSpPr>
            <p:cNvPr id="501" name="Straight Connector 500">
              <a:extLst>
                <a:ext uri="{FF2B5EF4-FFF2-40B4-BE49-F238E27FC236}">
                  <a16:creationId xmlns:a16="http://schemas.microsoft.com/office/drawing/2014/main" id="{17BDF4AD-E042-8E4A-9CCD-8C4E40205157}"/>
                </a:ext>
              </a:extLst>
            </p:cNvPr>
            <p:cNvCxnSpPr/>
            <p:nvPr/>
          </p:nvCxnSpPr>
          <p:spPr bwMode="auto">
            <a:xfrm flipH="1">
              <a:off x="6695316" y="2893047"/>
              <a:ext cx="1587" cy="106362"/>
            </a:xfrm>
            <a:prstGeom prst="line">
              <a:avLst/>
            </a:prstGeom>
            <a:noFill/>
            <a:ln w="12700" cap="flat" cmpd="sng" algn="ctr">
              <a:solidFill>
                <a:srgbClr val="000000"/>
              </a:solidFill>
              <a:prstDash val="solid"/>
            </a:ln>
            <a:effectLst/>
          </p:spPr>
        </p:cxnSp>
        <p:cxnSp>
          <p:nvCxnSpPr>
            <p:cNvPr id="502" name="Straight Connector 501">
              <a:extLst>
                <a:ext uri="{FF2B5EF4-FFF2-40B4-BE49-F238E27FC236}">
                  <a16:creationId xmlns:a16="http://schemas.microsoft.com/office/drawing/2014/main" id="{0E37C29B-C5C3-6449-89A3-09B01402DD17}"/>
                </a:ext>
              </a:extLst>
            </p:cNvPr>
            <p:cNvCxnSpPr/>
            <p:nvPr/>
          </p:nvCxnSpPr>
          <p:spPr bwMode="auto">
            <a:xfrm flipH="1">
              <a:off x="6774691" y="2893047"/>
              <a:ext cx="3175" cy="106362"/>
            </a:xfrm>
            <a:prstGeom prst="line">
              <a:avLst/>
            </a:prstGeom>
            <a:noFill/>
            <a:ln w="12700" cap="flat" cmpd="sng" algn="ctr">
              <a:solidFill>
                <a:srgbClr val="000000"/>
              </a:solidFill>
              <a:prstDash val="solid"/>
            </a:ln>
            <a:effectLst/>
          </p:spPr>
        </p:cxnSp>
        <p:cxnSp>
          <p:nvCxnSpPr>
            <p:cNvPr id="503" name="Straight Connector 502">
              <a:extLst>
                <a:ext uri="{FF2B5EF4-FFF2-40B4-BE49-F238E27FC236}">
                  <a16:creationId xmlns:a16="http://schemas.microsoft.com/office/drawing/2014/main" id="{47671E23-2987-C94F-9A5C-80114F4CA1BA}"/>
                </a:ext>
              </a:extLst>
            </p:cNvPr>
            <p:cNvCxnSpPr/>
            <p:nvPr/>
          </p:nvCxnSpPr>
          <p:spPr bwMode="auto">
            <a:xfrm flipH="1">
              <a:off x="6855653" y="2893047"/>
              <a:ext cx="3175" cy="106362"/>
            </a:xfrm>
            <a:prstGeom prst="line">
              <a:avLst/>
            </a:prstGeom>
            <a:noFill/>
            <a:ln w="12700" cap="flat" cmpd="sng" algn="ctr">
              <a:solidFill>
                <a:srgbClr val="000000"/>
              </a:solidFill>
              <a:prstDash val="solid"/>
            </a:ln>
            <a:effectLst/>
          </p:spPr>
        </p:cxnSp>
        <p:cxnSp>
          <p:nvCxnSpPr>
            <p:cNvPr id="504" name="Straight Connector 503">
              <a:extLst>
                <a:ext uri="{FF2B5EF4-FFF2-40B4-BE49-F238E27FC236}">
                  <a16:creationId xmlns:a16="http://schemas.microsoft.com/office/drawing/2014/main" id="{98D6F032-C25D-994B-899C-446B70321171}"/>
                </a:ext>
              </a:extLst>
            </p:cNvPr>
            <p:cNvCxnSpPr/>
            <p:nvPr/>
          </p:nvCxnSpPr>
          <p:spPr bwMode="auto">
            <a:xfrm flipH="1">
              <a:off x="6936616" y="2893047"/>
              <a:ext cx="3175" cy="106362"/>
            </a:xfrm>
            <a:prstGeom prst="line">
              <a:avLst/>
            </a:prstGeom>
            <a:noFill/>
            <a:ln w="12700" cap="flat" cmpd="sng" algn="ctr">
              <a:solidFill>
                <a:srgbClr val="000000"/>
              </a:solidFill>
              <a:prstDash val="solid"/>
            </a:ln>
            <a:effectLst/>
          </p:spPr>
        </p:cxnSp>
        <p:cxnSp>
          <p:nvCxnSpPr>
            <p:cNvPr id="505" name="Straight Connector 504">
              <a:extLst>
                <a:ext uri="{FF2B5EF4-FFF2-40B4-BE49-F238E27FC236}">
                  <a16:creationId xmlns:a16="http://schemas.microsoft.com/office/drawing/2014/main" id="{8DE0F531-F400-484A-9FCF-26227DB56016}"/>
                </a:ext>
              </a:extLst>
            </p:cNvPr>
            <p:cNvCxnSpPr/>
            <p:nvPr/>
          </p:nvCxnSpPr>
          <p:spPr bwMode="auto">
            <a:xfrm flipH="1">
              <a:off x="7017578" y="2893047"/>
              <a:ext cx="3175" cy="106362"/>
            </a:xfrm>
            <a:prstGeom prst="line">
              <a:avLst/>
            </a:prstGeom>
            <a:noFill/>
            <a:ln w="12700" cap="flat" cmpd="sng" algn="ctr">
              <a:solidFill>
                <a:srgbClr val="000000"/>
              </a:solidFill>
              <a:prstDash val="solid"/>
            </a:ln>
            <a:effectLst/>
          </p:spPr>
        </p:cxnSp>
        <p:cxnSp>
          <p:nvCxnSpPr>
            <p:cNvPr id="506" name="Straight Connector 505">
              <a:extLst>
                <a:ext uri="{FF2B5EF4-FFF2-40B4-BE49-F238E27FC236}">
                  <a16:creationId xmlns:a16="http://schemas.microsoft.com/office/drawing/2014/main" id="{ADB6B9A5-7441-814F-85CA-C17DA13E9CF2}"/>
                </a:ext>
              </a:extLst>
            </p:cNvPr>
            <p:cNvCxnSpPr/>
            <p:nvPr/>
          </p:nvCxnSpPr>
          <p:spPr bwMode="auto">
            <a:xfrm flipH="1">
              <a:off x="7098541" y="2893047"/>
              <a:ext cx="1587" cy="106362"/>
            </a:xfrm>
            <a:prstGeom prst="line">
              <a:avLst/>
            </a:prstGeom>
            <a:noFill/>
            <a:ln w="12700" cap="flat" cmpd="sng" algn="ctr">
              <a:solidFill>
                <a:srgbClr val="000000"/>
              </a:solidFill>
              <a:prstDash val="solid"/>
            </a:ln>
            <a:effectLst/>
          </p:spPr>
        </p:cxnSp>
        <p:cxnSp>
          <p:nvCxnSpPr>
            <p:cNvPr id="507" name="Straight Connector 506">
              <a:extLst>
                <a:ext uri="{FF2B5EF4-FFF2-40B4-BE49-F238E27FC236}">
                  <a16:creationId xmlns:a16="http://schemas.microsoft.com/office/drawing/2014/main" id="{51DBE608-CE92-234E-AA58-852D682BFC71}"/>
                </a:ext>
              </a:extLst>
            </p:cNvPr>
            <p:cNvCxnSpPr/>
            <p:nvPr/>
          </p:nvCxnSpPr>
          <p:spPr bwMode="auto">
            <a:xfrm flipH="1">
              <a:off x="7179503" y="2893047"/>
              <a:ext cx="1588" cy="106362"/>
            </a:xfrm>
            <a:prstGeom prst="line">
              <a:avLst/>
            </a:prstGeom>
            <a:noFill/>
            <a:ln w="12700" cap="flat" cmpd="sng" algn="ctr">
              <a:solidFill>
                <a:srgbClr val="000000"/>
              </a:solidFill>
              <a:prstDash val="solid"/>
            </a:ln>
            <a:effectLst/>
          </p:spPr>
        </p:cxnSp>
        <p:cxnSp>
          <p:nvCxnSpPr>
            <p:cNvPr id="508" name="Straight Connector 507">
              <a:extLst>
                <a:ext uri="{FF2B5EF4-FFF2-40B4-BE49-F238E27FC236}">
                  <a16:creationId xmlns:a16="http://schemas.microsoft.com/office/drawing/2014/main" id="{C5704CE3-E8E0-7741-ABA8-0EAD4765139C}"/>
                </a:ext>
              </a:extLst>
            </p:cNvPr>
            <p:cNvCxnSpPr/>
            <p:nvPr/>
          </p:nvCxnSpPr>
          <p:spPr bwMode="auto">
            <a:xfrm>
              <a:off x="7274753" y="2808719"/>
              <a:ext cx="0" cy="190500"/>
            </a:xfrm>
            <a:prstGeom prst="line">
              <a:avLst/>
            </a:prstGeom>
            <a:noFill/>
            <a:ln w="12700" cap="flat" cmpd="sng" algn="ctr">
              <a:solidFill>
                <a:srgbClr val="000000"/>
              </a:solidFill>
              <a:prstDash val="solid"/>
            </a:ln>
            <a:effectLst/>
          </p:spPr>
        </p:cxnSp>
        <p:sp>
          <p:nvSpPr>
            <p:cNvPr id="509" name="TextBox 65">
              <a:extLst>
                <a:ext uri="{FF2B5EF4-FFF2-40B4-BE49-F238E27FC236}">
                  <a16:creationId xmlns:a16="http://schemas.microsoft.com/office/drawing/2014/main" id="{29762E37-E0D2-9B4F-8787-019BC4410A6D}"/>
                </a:ext>
              </a:extLst>
            </p:cNvPr>
            <p:cNvSpPr txBox="1">
              <a:spLocks noChangeArrowheads="1"/>
            </p:cNvSpPr>
            <p:nvPr/>
          </p:nvSpPr>
          <p:spPr bwMode="auto">
            <a:xfrm>
              <a:off x="4765167" y="3049834"/>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1" u="none" strike="noStrike" kern="0" cap="none" spc="0" normalizeH="0" baseline="0">
                  <a:ln>
                    <a:noFill/>
                  </a:ln>
                  <a:solidFill>
                    <a:srgbClr val="000000"/>
                  </a:solidFill>
                  <a:effectLst/>
                  <a:uLnTx/>
                  <a:uFillTx/>
                  <a:latin typeface="+mn-lt"/>
                  <a:ea typeface="ＭＳ Ｐゴシック" charset="0"/>
                  <a:cs typeface="Arial" charset="0"/>
                </a:rPr>
                <a:t>t</a:t>
              </a:r>
              <a:r>
                <a:rPr kumimoji="0" lang="pt-BR" sz="1600" b="0" i="1" u="none" strike="noStrike" kern="0" cap="none" spc="0" normalizeH="0" baseline="-25000">
                  <a:ln>
                    <a:noFill/>
                  </a:ln>
                  <a:solidFill>
                    <a:srgbClr val="000000"/>
                  </a:solidFill>
                  <a:effectLst/>
                  <a:uLnTx/>
                  <a:uFillTx/>
                  <a:latin typeface="+mn-lt"/>
                  <a:ea typeface="ＭＳ Ｐゴシック" charset="0"/>
                  <a:cs typeface="Arial" charset="0"/>
                </a:rPr>
                <a:t>1</a:t>
              </a:r>
            </a:p>
          </p:txBody>
        </p:sp>
        <p:sp>
          <p:nvSpPr>
            <p:cNvPr id="510" name="TextBox 66">
              <a:extLst>
                <a:ext uri="{FF2B5EF4-FFF2-40B4-BE49-F238E27FC236}">
                  <a16:creationId xmlns:a16="http://schemas.microsoft.com/office/drawing/2014/main" id="{672B81FF-05EB-A44E-99EC-CDEC2A267B97}"/>
                </a:ext>
              </a:extLst>
            </p:cNvPr>
            <p:cNvSpPr txBox="1">
              <a:spLocks noChangeArrowheads="1"/>
            </p:cNvSpPr>
            <p:nvPr/>
          </p:nvSpPr>
          <p:spPr bwMode="auto">
            <a:xfrm>
              <a:off x="7160369" y="3047418"/>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1" u="none" strike="noStrike" kern="0" cap="none" spc="0" normalizeH="0" baseline="0">
                  <a:ln>
                    <a:noFill/>
                  </a:ln>
                  <a:solidFill>
                    <a:srgbClr val="000000"/>
                  </a:solidFill>
                  <a:effectLst/>
                  <a:uLnTx/>
                  <a:uFillTx/>
                  <a:latin typeface="+mn-lt"/>
                  <a:ea typeface="ＭＳ Ｐゴシック" charset="0"/>
                  <a:cs typeface="Arial" charset="0"/>
                </a:rPr>
                <a:t>t</a:t>
              </a:r>
              <a:r>
                <a:rPr kumimoji="0" lang="pt-BR" sz="1600" b="0" i="1" u="none" strike="noStrike" kern="0" cap="none" spc="0" normalizeH="0" baseline="-25000">
                  <a:ln>
                    <a:noFill/>
                  </a:ln>
                  <a:solidFill>
                    <a:srgbClr val="000000"/>
                  </a:solidFill>
                  <a:effectLst/>
                  <a:uLnTx/>
                  <a:uFillTx/>
                  <a:latin typeface="+mn-lt"/>
                  <a:ea typeface="ＭＳ Ｐゴシック" charset="0"/>
                  <a:cs typeface="Arial" charset="0"/>
                </a:rPr>
                <a:t>2</a:t>
              </a:r>
            </a:p>
          </p:txBody>
        </p:sp>
        <p:cxnSp>
          <p:nvCxnSpPr>
            <p:cNvPr id="511" name="Straight Connector 510">
              <a:extLst>
                <a:ext uri="{FF2B5EF4-FFF2-40B4-BE49-F238E27FC236}">
                  <a16:creationId xmlns:a16="http://schemas.microsoft.com/office/drawing/2014/main" id="{5EE4FD1E-648C-8E44-92AB-E87DCA4DABB5}"/>
                </a:ext>
              </a:extLst>
            </p:cNvPr>
            <p:cNvCxnSpPr/>
            <p:nvPr/>
          </p:nvCxnSpPr>
          <p:spPr bwMode="auto">
            <a:xfrm>
              <a:off x="4877628" y="3081959"/>
              <a:ext cx="577850" cy="3175"/>
            </a:xfrm>
            <a:prstGeom prst="line">
              <a:avLst/>
            </a:prstGeom>
            <a:noFill/>
            <a:ln w="9525" cap="flat" cmpd="sng" algn="ctr">
              <a:solidFill>
                <a:schemeClr val="tx1"/>
              </a:solidFill>
              <a:prstDash val="solid"/>
              <a:headEnd type="triangle"/>
              <a:tailEnd type="triangle"/>
            </a:ln>
            <a:effectLst/>
          </p:spPr>
        </p:cxnSp>
        <p:cxnSp>
          <p:nvCxnSpPr>
            <p:cNvPr id="512" name="Straight Connector 511">
              <a:extLst>
                <a:ext uri="{FF2B5EF4-FFF2-40B4-BE49-F238E27FC236}">
                  <a16:creationId xmlns:a16="http://schemas.microsoft.com/office/drawing/2014/main" id="{8F4CAE3E-ADB0-6F42-8B27-AADC5378C819}"/>
                </a:ext>
              </a:extLst>
            </p:cNvPr>
            <p:cNvCxnSpPr/>
            <p:nvPr/>
          </p:nvCxnSpPr>
          <p:spPr bwMode="auto">
            <a:xfrm>
              <a:off x="5445953" y="3088309"/>
              <a:ext cx="1870075" cy="1588"/>
            </a:xfrm>
            <a:prstGeom prst="line">
              <a:avLst/>
            </a:prstGeom>
            <a:noFill/>
            <a:ln w="9525" cap="flat" cmpd="sng" algn="ctr">
              <a:solidFill>
                <a:schemeClr val="tx1"/>
              </a:solidFill>
              <a:prstDash val="solid"/>
              <a:headEnd type="triangle"/>
              <a:tailEnd type="triangle"/>
            </a:ln>
            <a:effectLst/>
          </p:spPr>
        </p:cxnSp>
        <p:cxnSp>
          <p:nvCxnSpPr>
            <p:cNvPr id="513" name="Straight Connector 512">
              <a:extLst>
                <a:ext uri="{FF2B5EF4-FFF2-40B4-BE49-F238E27FC236}">
                  <a16:creationId xmlns:a16="http://schemas.microsoft.com/office/drawing/2014/main" id="{39216253-29EB-B543-8583-10EDECE59C17}"/>
                </a:ext>
              </a:extLst>
            </p:cNvPr>
            <p:cNvCxnSpPr/>
            <p:nvPr/>
          </p:nvCxnSpPr>
          <p:spPr bwMode="auto">
            <a:xfrm>
              <a:off x="5166553" y="3135934"/>
              <a:ext cx="4763" cy="512763"/>
            </a:xfrm>
            <a:prstGeom prst="line">
              <a:avLst/>
            </a:prstGeom>
            <a:noFill/>
            <a:ln w="9525" cap="flat" cmpd="sng" algn="ctr">
              <a:solidFill>
                <a:schemeClr val="tx1"/>
              </a:solidFill>
              <a:prstDash val="solid"/>
            </a:ln>
            <a:effectLst/>
          </p:spPr>
        </p:cxnSp>
        <p:cxnSp>
          <p:nvCxnSpPr>
            <p:cNvPr id="514" name="Straight Connector 513">
              <a:extLst>
                <a:ext uri="{FF2B5EF4-FFF2-40B4-BE49-F238E27FC236}">
                  <a16:creationId xmlns:a16="http://schemas.microsoft.com/office/drawing/2014/main" id="{550F8C2A-CFB1-B24B-8DE1-2AA6F6D91695}"/>
                </a:ext>
              </a:extLst>
            </p:cNvPr>
            <p:cNvCxnSpPr/>
            <p:nvPr/>
          </p:nvCxnSpPr>
          <p:spPr bwMode="auto">
            <a:xfrm>
              <a:off x="6339716" y="3143872"/>
              <a:ext cx="6350" cy="514350"/>
            </a:xfrm>
            <a:prstGeom prst="line">
              <a:avLst/>
            </a:prstGeom>
            <a:noFill/>
            <a:ln w="9525" cap="flat" cmpd="sng" algn="ctr">
              <a:solidFill>
                <a:schemeClr val="tx1"/>
              </a:solidFill>
              <a:prstDash val="solid"/>
            </a:ln>
            <a:effectLst/>
          </p:spPr>
        </p:cxnSp>
        <p:sp>
          <p:nvSpPr>
            <p:cNvPr id="515" name="TextBox 71">
              <a:extLst>
                <a:ext uri="{FF2B5EF4-FFF2-40B4-BE49-F238E27FC236}">
                  <a16:creationId xmlns:a16="http://schemas.microsoft.com/office/drawing/2014/main" id="{5019C175-DB78-7C48-BB28-C76354C29A9E}"/>
                </a:ext>
              </a:extLst>
            </p:cNvPr>
            <p:cNvSpPr txBox="1">
              <a:spLocks noChangeArrowheads="1"/>
            </p:cNvSpPr>
            <p:nvPr/>
          </p:nvSpPr>
          <p:spPr bwMode="auto">
            <a:xfrm>
              <a:off x="6243040" y="3601462"/>
              <a:ext cx="26081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1" u="none" strike="noStrike" kern="0" cap="none" spc="0" normalizeH="0" baseline="0">
                  <a:ln>
                    <a:noFill/>
                  </a:ln>
                  <a:solidFill>
                    <a:srgbClr val="000000"/>
                  </a:solidFill>
                  <a:effectLst/>
                  <a:uLnTx/>
                  <a:uFillTx/>
                  <a:latin typeface="+mn-lt"/>
                  <a:ea typeface="ＭＳ Ｐゴシック" charset="0"/>
                  <a:cs typeface="Arial" charset="0"/>
                </a:rPr>
                <a:t>Minislots atribuídos contendo quadros de dados upstream de modem a cabo</a:t>
              </a:r>
            </a:p>
          </p:txBody>
        </p:sp>
        <p:sp>
          <p:nvSpPr>
            <p:cNvPr id="516" name="TextBox 72">
              <a:extLst>
                <a:ext uri="{FF2B5EF4-FFF2-40B4-BE49-F238E27FC236}">
                  <a16:creationId xmlns:a16="http://schemas.microsoft.com/office/drawing/2014/main" id="{60680827-C214-C140-BAFD-FAC72AD7527E}"/>
                </a:ext>
              </a:extLst>
            </p:cNvPr>
            <p:cNvSpPr txBox="1">
              <a:spLocks noChangeArrowheads="1"/>
            </p:cNvSpPr>
            <p:nvPr/>
          </p:nvSpPr>
          <p:spPr bwMode="auto">
            <a:xfrm>
              <a:off x="4346093" y="3599875"/>
              <a:ext cx="189694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1" u="none" strike="noStrike" kern="0" cap="none" spc="0" normalizeH="0" baseline="0">
                  <a:ln>
                    <a:noFill/>
                  </a:ln>
                  <a:solidFill>
                    <a:srgbClr val="000000"/>
                  </a:solidFill>
                  <a:effectLst/>
                  <a:uLnTx/>
                  <a:uFillTx/>
                  <a:latin typeface="+mn-lt"/>
                  <a:ea typeface="ＭＳ Ｐゴシック" charset="0"/>
                  <a:cs typeface="Arial" charset="0"/>
                </a:rPr>
                <a:t>Minislots contendo quadros de solicitação de minislots</a:t>
              </a:r>
            </a:p>
          </p:txBody>
        </p:sp>
      </p:grpSp>
      <p:sp>
        <p:nvSpPr>
          <p:cNvPr id="517" name="Rectangle 44">
            <a:extLst>
              <a:ext uri="{FF2B5EF4-FFF2-40B4-BE49-F238E27FC236}">
                <a16:creationId xmlns:a16="http://schemas.microsoft.com/office/drawing/2014/main" id="{6C2C886A-C69A-164C-A254-9290730C2164}"/>
              </a:ext>
            </a:extLst>
          </p:cNvPr>
          <p:cNvSpPr>
            <a:spLocks noChangeArrowheads="1"/>
          </p:cNvSpPr>
          <p:nvPr/>
        </p:nvSpPr>
        <p:spPr bwMode="auto">
          <a:xfrm>
            <a:off x="3197880" y="1789944"/>
            <a:ext cx="955617" cy="69994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endParaRPr>
          </a:p>
        </p:txBody>
      </p:sp>
      <p:sp>
        <p:nvSpPr>
          <p:cNvPr id="518" name="Text Box 45">
            <a:extLst>
              <a:ext uri="{FF2B5EF4-FFF2-40B4-BE49-F238E27FC236}">
                <a16:creationId xmlns:a16="http://schemas.microsoft.com/office/drawing/2014/main" id="{9D972BBE-001E-6B4E-BE85-D72ADFDEE75D}"/>
              </a:ext>
            </a:extLst>
          </p:cNvPr>
          <p:cNvSpPr txBox="1">
            <a:spLocks noChangeArrowheads="1"/>
          </p:cNvSpPr>
          <p:nvPr/>
        </p:nvSpPr>
        <p:spPr bwMode="auto">
          <a:xfrm>
            <a:off x="2558153" y="2521231"/>
            <a:ext cx="1925520"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mn-lt"/>
                <a:ea typeface="ＭＳ Ｐゴシック" charset="0"/>
              </a:rPr>
              <a:t>cable headend</a:t>
            </a:r>
          </a:p>
        </p:txBody>
      </p:sp>
      <p:sp>
        <p:nvSpPr>
          <p:cNvPr id="519" name="Text Box 126">
            <a:extLst>
              <a:ext uri="{FF2B5EF4-FFF2-40B4-BE49-F238E27FC236}">
                <a16:creationId xmlns:a16="http://schemas.microsoft.com/office/drawing/2014/main" id="{40C89C51-54CF-6149-BF3C-4AB4AE7EF3A9}"/>
              </a:ext>
            </a:extLst>
          </p:cNvPr>
          <p:cNvSpPr txBox="1">
            <a:spLocks noChangeArrowheads="1"/>
          </p:cNvSpPr>
          <p:nvPr/>
        </p:nvSpPr>
        <p:spPr bwMode="auto">
          <a:xfrm>
            <a:off x="3169132" y="1758746"/>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mn-lt"/>
                <a:ea typeface="ＭＳ Ｐゴシック" charset="0"/>
                <a:cs typeface="Arial" charset="0"/>
              </a:rPr>
              <a:t>CMTS</a:t>
            </a:r>
          </a:p>
        </p:txBody>
      </p:sp>
      <p:sp>
        <p:nvSpPr>
          <p:cNvPr id="520" name="AutoShape 127">
            <a:extLst>
              <a:ext uri="{FF2B5EF4-FFF2-40B4-BE49-F238E27FC236}">
                <a16:creationId xmlns:a16="http://schemas.microsoft.com/office/drawing/2014/main" id="{1F07E4A1-CBDE-A744-8C41-C87B8631835E}"/>
              </a:ext>
            </a:extLst>
          </p:cNvPr>
          <p:cNvSpPr>
            <a:spLocks noChangeArrowheads="1"/>
          </p:cNvSpPr>
          <p:nvPr/>
        </p:nvSpPr>
        <p:spPr bwMode="auto">
          <a:xfrm>
            <a:off x="3102803" y="1526971"/>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521" name="Picture 6">
            <a:extLst>
              <a:ext uri="{FF2B5EF4-FFF2-40B4-BE49-F238E27FC236}">
                <a16:creationId xmlns:a16="http://schemas.microsoft.com/office/drawing/2014/main" id="{4376DD4A-B734-5944-BE29-62E198B7DB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9391" y="1914321"/>
            <a:ext cx="258762"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522" name="Group 77">
            <a:extLst>
              <a:ext uri="{FF2B5EF4-FFF2-40B4-BE49-F238E27FC236}">
                <a16:creationId xmlns:a16="http://schemas.microsoft.com/office/drawing/2014/main" id="{A40260AC-CA2F-2D44-AF02-AE55FA2A1692}"/>
              </a:ext>
            </a:extLst>
          </p:cNvPr>
          <p:cNvGrpSpPr>
            <a:grpSpLocks/>
          </p:cNvGrpSpPr>
          <p:nvPr/>
        </p:nvGrpSpPr>
        <p:grpSpPr bwMode="auto">
          <a:xfrm flipH="1">
            <a:off x="8068939" y="1185658"/>
            <a:ext cx="1034751" cy="625054"/>
            <a:chOff x="-490" y="1664"/>
            <a:chExt cx="1429" cy="842"/>
          </a:xfrm>
        </p:grpSpPr>
        <p:sp>
          <p:nvSpPr>
            <p:cNvPr id="574" name="AutoShape 78">
              <a:extLst>
                <a:ext uri="{FF2B5EF4-FFF2-40B4-BE49-F238E27FC236}">
                  <a16:creationId xmlns:a16="http://schemas.microsoft.com/office/drawing/2014/main" id="{69B447BD-A5C5-3148-A5E8-F63E89B9845F}"/>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575" name="Group 79">
              <a:extLst>
                <a:ext uri="{FF2B5EF4-FFF2-40B4-BE49-F238E27FC236}">
                  <a16:creationId xmlns:a16="http://schemas.microsoft.com/office/drawing/2014/main" id="{49554019-867B-8F43-859C-650693EF1342}"/>
                </a:ext>
              </a:extLst>
            </p:cNvPr>
            <p:cNvGrpSpPr>
              <a:grpSpLocks/>
            </p:cNvGrpSpPr>
            <p:nvPr/>
          </p:nvGrpSpPr>
          <p:grpSpPr bwMode="auto">
            <a:xfrm>
              <a:off x="-427" y="1737"/>
              <a:ext cx="1217" cy="769"/>
              <a:chOff x="-427" y="1737"/>
              <a:chExt cx="1217" cy="769"/>
            </a:xfrm>
          </p:grpSpPr>
          <p:sp>
            <p:nvSpPr>
              <p:cNvPr id="576" name="Rectangle 80">
                <a:extLst>
                  <a:ext uri="{FF2B5EF4-FFF2-40B4-BE49-F238E27FC236}">
                    <a16:creationId xmlns:a16="http://schemas.microsoft.com/office/drawing/2014/main" id="{C6EE8CED-F565-914C-BBDB-D84F589F3DBE}"/>
                  </a:ext>
                </a:extLst>
              </p:cNvPr>
              <p:cNvSpPr>
                <a:spLocks noChangeArrowheads="1"/>
              </p:cNvSpPr>
              <p:nvPr/>
            </p:nvSpPr>
            <p:spPr bwMode="auto">
              <a:xfrm>
                <a:off x="-336"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77" name="Line 7">
                <a:extLst>
                  <a:ext uri="{FF2B5EF4-FFF2-40B4-BE49-F238E27FC236}">
                    <a16:creationId xmlns:a16="http://schemas.microsoft.com/office/drawing/2014/main" id="{3CD80374-CE69-DF45-BC3F-16D87AED9CF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nvGrpSpPr>
              <p:cNvPr id="578" name="Group 82">
                <a:extLst>
                  <a:ext uri="{FF2B5EF4-FFF2-40B4-BE49-F238E27FC236}">
                    <a16:creationId xmlns:a16="http://schemas.microsoft.com/office/drawing/2014/main" id="{3D9E71BE-71E6-7945-A151-29E18B90696D}"/>
                  </a:ext>
                </a:extLst>
              </p:cNvPr>
              <p:cNvGrpSpPr>
                <a:grpSpLocks/>
              </p:cNvGrpSpPr>
              <p:nvPr/>
            </p:nvGrpSpPr>
            <p:grpSpPr bwMode="auto">
              <a:xfrm>
                <a:off x="68" y="2192"/>
                <a:ext cx="387" cy="139"/>
                <a:chOff x="322" y="890"/>
                <a:chExt cx="872" cy="339"/>
              </a:xfrm>
            </p:grpSpPr>
            <p:sp>
              <p:nvSpPr>
                <p:cNvPr id="584" name="Rectangle 83">
                  <a:extLst>
                    <a:ext uri="{FF2B5EF4-FFF2-40B4-BE49-F238E27FC236}">
                      <a16:creationId xmlns:a16="http://schemas.microsoft.com/office/drawing/2014/main" id="{5F2E06AA-2CF4-5F49-ABAA-4455C7CB2DB6}"/>
                    </a:ext>
                  </a:extLst>
                </p:cNvPr>
                <p:cNvSpPr>
                  <a:spLocks noChangeArrowheads="1"/>
                </p:cNvSpPr>
                <p:nvPr/>
              </p:nvSpPr>
              <p:spPr bwMode="auto">
                <a:xfrm>
                  <a:off x="340" y="1000"/>
                  <a:ext cx="850"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85" name="Rectangle 84">
                  <a:extLst>
                    <a:ext uri="{FF2B5EF4-FFF2-40B4-BE49-F238E27FC236}">
                      <a16:creationId xmlns:a16="http://schemas.microsoft.com/office/drawing/2014/main" id="{910D8E1A-C35E-5848-BA99-FF0D9FD57BE1}"/>
                    </a:ext>
                  </a:extLst>
                </p:cNvPr>
                <p:cNvSpPr>
                  <a:spLocks noChangeArrowheads="1"/>
                </p:cNvSpPr>
                <p:nvPr/>
              </p:nvSpPr>
              <p:spPr bwMode="auto">
                <a:xfrm>
                  <a:off x="409" y="1073"/>
                  <a:ext cx="40"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86" name="Rectangle 85">
                  <a:extLst>
                    <a:ext uri="{FF2B5EF4-FFF2-40B4-BE49-F238E27FC236}">
                      <a16:creationId xmlns:a16="http://schemas.microsoft.com/office/drawing/2014/main" id="{5B393F0C-CAE5-384E-8227-43F674401CB0}"/>
                    </a:ext>
                  </a:extLst>
                </p:cNvPr>
                <p:cNvSpPr>
                  <a:spLocks noChangeArrowheads="1"/>
                </p:cNvSpPr>
                <p:nvPr/>
              </p:nvSpPr>
              <p:spPr bwMode="auto">
                <a:xfrm>
                  <a:off x="468"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87" name="Rectangle 86">
                  <a:extLst>
                    <a:ext uri="{FF2B5EF4-FFF2-40B4-BE49-F238E27FC236}">
                      <a16:creationId xmlns:a16="http://schemas.microsoft.com/office/drawing/2014/main" id="{520EC3B0-5E20-6249-AE3B-DD1B7D3805DB}"/>
                    </a:ext>
                  </a:extLst>
                </p:cNvPr>
                <p:cNvSpPr>
                  <a:spLocks noChangeArrowheads="1"/>
                </p:cNvSpPr>
                <p:nvPr/>
              </p:nvSpPr>
              <p:spPr bwMode="auto">
                <a:xfrm>
                  <a:off x="537"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88" name="Rectangle 87">
                  <a:extLst>
                    <a:ext uri="{FF2B5EF4-FFF2-40B4-BE49-F238E27FC236}">
                      <a16:creationId xmlns:a16="http://schemas.microsoft.com/office/drawing/2014/main" id="{586947F8-C2B3-F049-B4B8-90D5A1EAD6DD}"/>
                    </a:ext>
                  </a:extLst>
                </p:cNvPr>
                <p:cNvSpPr>
                  <a:spLocks noChangeArrowheads="1"/>
                </p:cNvSpPr>
                <p:nvPr/>
              </p:nvSpPr>
              <p:spPr bwMode="auto">
                <a:xfrm>
                  <a:off x="616"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89" name="AutoShape 88">
                  <a:extLst>
                    <a:ext uri="{FF2B5EF4-FFF2-40B4-BE49-F238E27FC236}">
                      <a16:creationId xmlns:a16="http://schemas.microsoft.com/office/drawing/2014/main" id="{5543A92C-5C91-A543-9BD0-82F864DC7E5F}"/>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579" name="Picture 89" descr="desktop_computer_stylized_small">
                <a:extLst>
                  <a:ext uri="{FF2B5EF4-FFF2-40B4-BE49-F238E27FC236}">
                    <a16:creationId xmlns:a16="http://schemas.microsoft.com/office/drawing/2014/main" id="{B906B6ED-402F-4449-BA66-BD87EB253B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0" name="Rectangle 90">
                <a:extLst>
                  <a:ext uri="{FF2B5EF4-FFF2-40B4-BE49-F238E27FC236}">
                    <a16:creationId xmlns:a16="http://schemas.microsoft.com/office/drawing/2014/main" id="{1A819698-C764-174E-8C3B-87DFB4BDE757}"/>
                  </a:ext>
                </a:extLst>
              </p:cNvPr>
              <p:cNvSpPr>
                <a:spLocks noChangeArrowheads="1"/>
              </p:cNvSpPr>
              <p:nvPr/>
            </p:nvSpPr>
            <p:spPr bwMode="auto">
              <a:xfrm>
                <a:off x="530"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81" name="Freeform 91">
                <a:extLst>
                  <a:ext uri="{FF2B5EF4-FFF2-40B4-BE49-F238E27FC236}">
                    <a16:creationId xmlns:a16="http://schemas.microsoft.com/office/drawing/2014/main" id="{A6837B9A-B4D5-9F43-B186-202DF5D0543B}"/>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582" name="Line 92">
                <a:extLst>
                  <a:ext uri="{FF2B5EF4-FFF2-40B4-BE49-F238E27FC236}">
                    <a16:creationId xmlns:a16="http://schemas.microsoft.com/office/drawing/2014/main" id="{F6BB46D7-B8BF-A846-AE8B-94D314002EEB}"/>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583" name="Picture 93" descr="tv">
                <a:extLst>
                  <a:ext uri="{FF2B5EF4-FFF2-40B4-BE49-F238E27FC236}">
                    <a16:creationId xmlns:a16="http://schemas.microsoft.com/office/drawing/2014/main" id="{411DDBF4-1EEB-D440-87F4-9EB524511C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3" name="Group 77">
            <a:extLst>
              <a:ext uri="{FF2B5EF4-FFF2-40B4-BE49-F238E27FC236}">
                <a16:creationId xmlns:a16="http://schemas.microsoft.com/office/drawing/2014/main" id="{9777AC37-7438-7943-9796-8FA6C75347BD}"/>
              </a:ext>
            </a:extLst>
          </p:cNvPr>
          <p:cNvGrpSpPr>
            <a:grpSpLocks/>
          </p:cNvGrpSpPr>
          <p:nvPr/>
        </p:nvGrpSpPr>
        <p:grpSpPr bwMode="auto">
          <a:xfrm flipH="1">
            <a:off x="9279564" y="1537877"/>
            <a:ext cx="1034751" cy="625054"/>
            <a:chOff x="-490" y="1664"/>
            <a:chExt cx="1429" cy="842"/>
          </a:xfrm>
        </p:grpSpPr>
        <p:sp>
          <p:nvSpPr>
            <p:cNvPr id="558" name="AutoShape 78">
              <a:extLst>
                <a:ext uri="{FF2B5EF4-FFF2-40B4-BE49-F238E27FC236}">
                  <a16:creationId xmlns:a16="http://schemas.microsoft.com/office/drawing/2014/main" id="{CDEEE819-6D55-324C-9335-BBBCCE74A7C9}"/>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559" name="Group 79">
              <a:extLst>
                <a:ext uri="{FF2B5EF4-FFF2-40B4-BE49-F238E27FC236}">
                  <a16:creationId xmlns:a16="http://schemas.microsoft.com/office/drawing/2014/main" id="{D9DFA845-D530-114E-B365-61415E5CFA06}"/>
                </a:ext>
              </a:extLst>
            </p:cNvPr>
            <p:cNvGrpSpPr>
              <a:grpSpLocks/>
            </p:cNvGrpSpPr>
            <p:nvPr/>
          </p:nvGrpSpPr>
          <p:grpSpPr bwMode="auto">
            <a:xfrm>
              <a:off x="-427" y="1737"/>
              <a:ext cx="1217" cy="769"/>
              <a:chOff x="-427" y="1737"/>
              <a:chExt cx="1217" cy="769"/>
            </a:xfrm>
          </p:grpSpPr>
          <p:sp>
            <p:nvSpPr>
              <p:cNvPr id="560" name="Rectangle 80">
                <a:extLst>
                  <a:ext uri="{FF2B5EF4-FFF2-40B4-BE49-F238E27FC236}">
                    <a16:creationId xmlns:a16="http://schemas.microsoft.com/office/drawing/2014/main" id="{288C3959-34C1-1F42-98F6-A7A19D18AB13}"/>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61" name="Line 7">
                <a:extLst>
                  <a:ext uri="{FF2B5EF4-FFF2-40B4-BE49-F238E27FC236}">
                    <a16:creationId xmlns:a16="http://schemas.microsoft.com/office/drawing/2014/main" id="{59263F6A-9E5F-974A-B2C4-9DFC6603E8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nvGrpSpPr>
              <p:cNvPr id="562" name="Group 82">
                <a:extLst>
                  <a:ext uri="{FF2B5EF4-FFF2-40B4-BE49-F238E27FC236}">
                    <a16:creationId xmlns:a16="http://schemas.microsoft.com/office/drawing/2014/main" id="{115F1127-052F-C34B-8E1E-7CDC241C9424}"/>
                  </a:ext>
                </a:extLst>
              </p:cNvPr>
              <p:cNvGrpSpPr>
                <a:grpSpLocks/>
              </p:cNvGrpSpPr>
              <p:nvPr/>
            </p:nvGrpSpPr>
            <p:grpSpPr bwMode="auto">
              <a:xfrm>
                <a:off x="68" y="2192"/>
                <a:ext cx="387" cy="139"/>
                <a:chOff x="322" y="890"/>
                <a:chExt cx="872" cy="339"/>
              </a:xfrm>
            </p:grpSpPr>
            <p:sp>
              <p:nvSpPr>
                <p:cNvPr id="568" name="Rectangle 83">
                  <a:extLst>
                    <a:ext uri="{FF2B5EF4-FFF2-40B4-BE49-F238E27FC236}">
                      <a16:creationId xmlns:a16="http://schemas.microsoft.com/office/drawing/2014/main" id="{65881937-B3B1-1648-96FC-7B2FC1478B4F}"/>
                    </a:ext>
                  </a:extLst>
                </p:cNvPr>
                <p:cNvSpPr>
                  <a:spLocks noChangeArrowheads="1"/>
                </p:cNvSpPr>
                <p:nvPr/>
              </p:nvSpPr>
              <p:spPr bwMode="auto">
                <a:xfrm>
                  <a:off x="323" y="1001"/>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69" name="Rectangle 84">
                  <a:extLst>
                    <a:ext uri="{FF2B5EF4-FFF2-40B4-BE49-F238E27FC236}">
                      <a16:creationId xmlns:a16="http://schemas.microsoft.com/office/drawing/2014/main" id="{AF45AE34-402A-A44B-8735-89F4D11DE4A6}"/>
                    </a:ext>
                  </a:extLst>
                </p:cNvPr>
                <p:cNvSpPr>
                  <a:spLocks noChangeArrowheads="1"/>
                </p:cNvSpPr>
                <p:nvPr/>
              </p:nvSpPr>
              <p:spPr bwMode="auto">
                <a:xfrm>
                  <a:off x="392" y="1074"/>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70" name="Rectangle 85">
                  <a:extLst>
                    <a:ext uri="{FF2B5EF4-FFF2-40B4-BE49-F238E27FC236}">
                      <a16:creationId xmlns:a16="http://schemas.microsoft.com/office/drawing/2014/main" id="{63B08352-6366-C449-AFF8-74595CB31C04}"/>
                    </a:ext>
                  </a:extLst>
                </p:cNvPr>
                <p:cNvSpPr>
                  <a:spLocks noChangeArrowheads="1"/>
                </p:cNvSpPr>
                <p:nvPr/>
              </p:nvSpPr>
              <p:spPr bwMode="auto">
                <a:xfrm>
                  <a:off x="466" y="1074"/>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71" name="Rectangle 86">
                  <a:extLst>
                    <a:ext uri="{FF2B5EF4-FFF2-40B4-BE49-F238E27FC236}">
                      <a16:creationId xmlns:a16="http://schemas.microsoft.com/office/drawing/2014/main" id="{3D297AFC-C66D-894E-AE47-F4E87BF71BD5}"/>
                    </a:ext>
                  </a:extLst>
                </p:cNvPr>
                <p:cNvSpPr>
                  <a:spLocks noChangeArrowheads="1"/>
                </p:cNvSpPr>
                <p:nvPr/>
              </p:nvSpPr>
              <p:spPr bwMode="auto">
                <a:xfrm>
                  <a:off x="535" y="1069"/>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72" name="Rectangle 87">
                  <a:extLst>
                    <a:ext uri="{FF2B5EF4-FFF2-40B4-BE49-F238E27FC236}">
                      <a16:creationId xmlns:a16="http://schemas.microsoft.com/office/drawing/2014/main" id="{CD786996-1025-0D4C-A604-A48BE78F1060}"/>
                    </a:ext>
                  </a:extLst>
                </p:cNvPr>
                <p:cNvSpPr>
                  <a:spLocks noChangeArrowheads="1"/>
                </p:cNvSpPr>
                <p:nvPr/>
              </p:nvSpPr>
              <p:spPr bwMode="auto">
                <a:xfrm>
                  <a:off x="614" y="1069"/>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73" name="AutoShape 88">
                  <a:extLst>
                    <a:ext uri="{FF2B5EF4-FFF2-40B4-BE49-F238E27FC236}">
                      <a16:creationId xmlns:a16="http://schemas.microsoft.com/office/drawing/2014/main" id="{EBAF0E02-EDCC-BA40-B794-B4CEBED48AB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563" name="Picture 89" descr="desktop_computer_stylized_small">
                <a:extLst>
                  <a:ext uri="{FF2B5EF4-FFF2-40B4-BE49-F238E27FC236}">
                    <a16:creationId xmlns:a16="http://schemas.microsoft.com/office/drawing/2014/main" id="{D01682A1-7198-AA48-B9F5-9B6F0D114E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4" name="Rectangle 90">
                <a:extLst>
                  <a:ext uri="{FF2B5EF4-FFF2-40B4-BE49-F238E27FC236}">
                    <a16:creationId xmlns:a16="http://schemas.microsoft.com/office/drawing/2014/main" id="{647A01FF-63ED-C84E-8F0A-C5936FD27EC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65" name="Freeform 91">
                <a:extLst>
                  <a:ext uri="{FF2B5EF4-FFF2-40B4-BE49-F238E27FC236}">
                    <a16:creationId xmlns:a16="http://schemas.microsoft.com/office/drawing/2014/main" id="{6827B81D-6527-C248-9354-4DD1E608597F}"/>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566" name="Line 92">
                <a:extLst>
                  <a:ext uri="{FF2B5EF4-FFF2-40B4-BE49-F238E27FC236}">
                    <a16:creationId xmlns:a16="http://schemas.microsoft.com/office/drawing/2014/main" id="{131F1B37-9804-2442-8CFE-712BB8CF3538}"/>
                  </a:ext>
                </a:extLst>
              </p:cNvPr>
              <p:cNvSpPr>
                <a:spLocks noChangeShapeType="1"/>
              </p:cNvSpPr>
              <p:nvPr/>
            </p:nvSpPr>
            <p:spPr bwMode="auto">
              <a:xfrm flipH="1">
                <a:off x="470" y="2272"/>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567" name="Picture 93" descr="tv">
                <a:extLst>
                  <a:ext uri="{FF2B5EF4-FFF2-40B4-BE49-F238E27FC236}">
                    <a16:creationId xmlns:a16="http://schemas.microsoft.com/office/drawing/2014/main" id="{BDF1EFF0-80BA-974F-98D5-E4B286967F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4" name="Group 77">
            <a:extLst>
              <a:ext uri="{FF2B5EF4-FFF2-40B4-BE49-F238E27FC236}">
                <a16:creationId xmlns:a16="http://schemas.microsoft.com/office/drawing/2014/main" id="{FC3842BA-F6A1-A943-8BC3-429F35A59344}"/>
              </a:ext>
            </a:extLst>
          </p:cNvPr>
          <p:cNvGrpSpPr>
            <a:grpSpLocks/>
          </p:cNvGrpSpPr>
          <p:nvPr/>
        </p:nvGrpSpPr>
        <p:grpSpPr bwMode="auto">
          <a:xfrm flipH="1">
            <a:off x="9079676" y="2243231"/>
            <a:ext cx="1034751" cy="625054"/>
            <a:chOff x="-490" y="1664"/>
            <a:chExt cx="1429" cy="842"/>
          </a:xfrm>
        </p:grpSpPr>
        <p:sp>
          <p:nvSpPr>
            <p:cNvPr id="542" name="AutoShape 78">
              <a:extLst>
                <a:ext uri="{FF2B5EF4-FFF2-40B4-BE49-F238E27FC236}">
                  <a16:creationId xmlns:a16="http://schemas.microsoft.com/office/drawing/2014/main" id="{F4CF8682-97EE-BF49-B3C0-F173095F33B8}"/>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543" name="Group 79">
              <a:extLst>
                <a:ext uri="{FF2B5EF4-FFF2-40B4-BE49-F238E27FC236}">
                  <a16:creationId xmlns:a16="http://schemas.microsoft.com/office/drawing/2014/main" id="{56B9DA88-CC8A-C74D-8040-0B141F083AFA}"/>
                </a:ext>
              </a:extLst>
            </p:cNvPr>
            <p:cNvGrpSpPr>
              <a:grpSpLocks/>
            </p:cNvGrpSpPr>
            <p:nvPr/>
          </p:nvGrpSpPr>
          <p:grpSpPr bwMode="auto">
            <a:xfrm>
              <a:off x="-427" y="1737"/>
              <a:ext cx="1217" cy="769"/>
              <a:chOff x="-427" y="1737"/>
              <a:chExt cx="1217" cy="769"/>
            </a:xfrm>
          </p:grpSpPr>
          <p:sp>
            <p:nvSpPr>
              <p:cNvPr id="544" name="Rectangle 80">
                <a:extLst>
                  <a:ext uri="{FF2B5EF4-FFF2-40B4-BE49-F238E27FC236}">
                    <a16:creationId xmlns:a16="http://schemas.microsoft.com/office/drawing/2014/main" id="{A1556C4D-4925-5C40-B85B-150BD64C2446}"/>
                  </a:ext>
                </a:extLst>
              </p:cNvPr>
              <p:cNvSpPr>
                <a:spLocks noChangeArrowheads="1"/>
              </p:cNvSpPr>
              <p:nvPr/>
            </p:nvSpPr>
            <p:spPr bwMode="auto">
              <a:xfrm>
                <a:off x="-337" y="1922"/>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45" name="Line 7">
                <a:extLst>
                  <a:ext uri="{FF2B5EF4-FFF2-40B4-BE49-F238E27FC236}">
                    <a16:creationId xmlns:a16="http://schemas.microsoft.com/office/drawing/2014/main" id="{6D9A0B80-B994-8746-B864-F597C4DAD7A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nvGrpSpPr>
              <p:cNvPr id="546" name="Group 82">
                <a:extLst>
                  <a:ext uri="{FF2B5EF4-FFF2-40B4-BE49-F238E27FC236}">
                    <a16:creationId xmlns:a16="http://schemas.microsoft.com/office/drawing/2014/main" id="{7AB878AD-9002-254F-8CC0-1E246192999E}"/>
                  </a:ext>
                </a:extLst>
              </p:cNvPr>
              <p:cNvGrpSpPr>
                <a:grpSpLocks/>
              </p:cNvGrpSpPr>
              <p:nvPr/>
            </p:nvGrpSpPr>
            <p:grpSpPr bwMode="auto">
              <a:xfrm>
                <a:off x="68" y="2192"/>
                <a:ext cx="387" cy="139"/>
                <a:chOff x="322" y="890"/>
                <a:chExt cx="872" cy="339"/>
              </a:xfrm>
            </p:grpSpPr>
            <p:sp>
              <p:nvSpPr>
                <p:cNvPr id="552" name="Rectangle 83">
                  <a:extLst>
                    <a:ext uri="{FF2B5EF4-FFF2-40B4-BE49-F238E27FC236}">
                      <a16:creationId xmlns:a16="http://schemas.microsoft.com/office/drawing/2014/main" id="{58D02BC1-3896-6C48-AC39-2A17579D8378}"/>
                    </a:ext>
                  </a:extLst>
                </p:cNvPr>
                <p:cNvSpPr>
                  <a:spLocks noChangeArrowheads="1"/>
                </p:cNvSpPr>
                <p:nvPr/>
              </p:nvSpPr>
              <p:spPr bwMode="auto">
                <a:xfrm>
                  <a:off x="323" y="999"/>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53" name="Rectangle 84">
                  <a:extLst>
                    <a:ext uri="{FF2B5EF4-FFF2-40B4-BE49-F238E27FC236}">
                      <a16:creationId xmlns:a16="http://schemas.microsoft.com/office/drawing/2014/main" id="{0CB6E5E4-16FB-FF49-81B9-AB7424C636D8}"/>
                    </a:ext>
                  </a:extLst>
                </p:cNvPr>
                <p:cNvSpPr>
                  <a:spLocks noChangeArrowheads="1"/>
                </p:cNvSpPr>
                <p:nvPr/>
              </p:nvSpPr>
              <p:spPr bwMode="auto">
                <a:xfrm>
                  <a:off x="392" y="1072"/>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54" name="Rectangle 85">
                  <a:extLst>
                    <a:ext uri="{FF2B5EF4-FFF2-40B4-BE49-F238E27FC236}">
                      <a16:creationId xmlns:a16="http://schemas.microsoft.com/office/drawing/2014/main" id="{D0C881FA-C4AA-C447-8DFC-9718590C3883}"/>
                    </a:ext>
                  </a:extLst>
                </p:cNvPr>
                <p:cNvSpPr>
                  <a:spLocks noChangeArrowheads="1"/>
                </p:cNvSpPr>
                <p:nvPr/>
              </p:nvSpPr>
              <p:spPr bwMode="auto">
                <a:xfrm>
                  <a:off x="466" y="1072"/>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55" name="Rectangle 86">
                  <a:extLst>
                    <a:ext uri="{FF2B5EF4-FFF2-40B4-BE49-F238E27FC236}">
                      <a16:creationId xmlns:a16="http://schemas.microsoft.com/office/drawing/2014/main" id="{F58E00EA-0D31-014A-89D2-9BACD30C5432}"/>
                    </a:ext>
                  </a:extLst>
                </p:cNvPr>
                <p:cNvSpPr>
                  <a:spLocks noChangeArrowheads="1"/>
                </p:cNvSpPr>
                <p:nvPr/>
              </p:nvSpPr>
              <p:spPr bwMode="auto">
                <a:xfrm>
                  <a:off x="536" y="1067"/>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56" name="Rectangle 87">
                  <a:extLst>
                    <a:ext uri="{FF2B5EF4-FFF2-40B4-BE49-F238E27FC236}">
                      <a16:creationId xmlns:a16="http://schemas.microsoft.com/office/drawing/2014/main" id="{E02E834F-5367-AE43-AE78-3E1D6F2998E7}"/>
                    </a:ext>
                  </a:extLst>
                </p:cNvPr>
                <p:cNvSpPr>
                  <a:spLocks noChangeArrowheads="1"/>
                </p:cNvSpPr>
                <p:nvPr/>
              </p:nvSpPr>
              <p:spPr bwMode="auto">
                <a:xfrm>
                  <a:off x="615" y="1067"/>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57" name="AutoShape 88">
                  <a:extLst>
                    <a:ext uri="{FF2B5EF4-FFF2-40B4-BE49-F238E27FC236}">
                      <a16:creationId xmlns:a16="http://schemas.microsoft.com/office/drawing/2014/main" id="{F52E13E5-BFDC-9B48-AFD6-8BF4E2E34CB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547" name="Picture 89" descr="desktop_computer_stylized_small">
                <a:extLst>
                  <a:ext uri="{FF2B5EF4-FFF2-40B4-BE49-F238E27FC236}">
                    <a16:creationId xmlns:a16="http://schemas.microsoft.com/office/drawing/2014/main" id="{46782061-070C-624F-ABB3-A650B38E5B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8" name="Rectangle 90">
                <a:extLst>
                  <a:ext uri="{FF2B5EF4-FFF2-40B4-BE49-F238E27FC236}">
                    <a16:creationId xmlns:a16="http://schemas.microsoft.com/office/drawing/2014/main" id="{813867D0-BBA4-D644-97B2-EAABDC50091B}"/>
                  </a:ext>
                </a:extLst>
              </p:cNvPr>
              <p:cNvSpPr>
                <a:spLocks noChangeArrowheads="1"/>
              </p:cNvSpPr>
              <p:nvPr/>
            </p:nvSpPr>
            <p:spPr bwMode="auto">
              <a:xfrm>
                <a:off x="529" y="2232"/>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49" name="Freeform 91">
                <a:extLst>
                  <a:ext uri="{FF2B5EF4-FFF2-40B4-BE49-F238E27FC236}">
                    <a16:creationId xmlns:a16="http://schemas.microsoft.com/office/drawing/2014/main" id="{04C61F80-C797-2A43-9E07-8D36C1F0B1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550" name="Line 92">
                <a:extLst>
                  <a:ext uri="{FF2B5EF4-FFF2-40B4-BE49-F238E27FC236}">
                    <a16:creationId xmlns:a16="http://schemas.microsoft.com/office/drawing/2014/main" id="{775B1909-4227-F444-97B1-F14F1FB52F9E}"/>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551" name="Picture 93" descr="tv">
                <a:extLst>
                  <a:ext uri="{FF2B5EF4-FFF2-40B4-BE49-F238E27FC236}">
                    <a16:creationId xmlns:a16="http://schemas.microsoft.com/office/drawing/2014/main" id="{B1847795-731E-3940-B2A1-A2B226A674A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5" name="Group 77">
            <a:extLst>
              <a:ext uri="{FF2B5EF4-FFF2-40B4-BE49-F238E27FC236}">
                <a16:creationId xmlns:a16="http://schemas.microsoft.com/office/drawing/2014/main" id="{287AA7E4-54CA-844E-AF87-E56264EE9177}"/>
              </a:ext>
            </a:extLst>
          </p:cNvPr>
          <p:cNvGrpSpPr>
            <a:grpSpLocks/>
          </p:cNvGrpSpPr>
          <p:nvPr/>
        </p:nvGrpSpPr>
        <p:grpSpPr bwMode="auto">
          <a:xfrm flipH="1">
            <a:off x="8020975" y="1925365"/>
            <a:ext cx="1034751" cy="625054"/>
            <a:chOff x="-490" y="1664"/>
            <a:chExt cx="1429" cy="842"/>
          </a:xfrm>
        </p:grpSpPr>
        <p:sp>
          <p:nvSpPr>
            <p:cNvPr id="526" name="AutoShape 78">
              <a:extLst>
                <a:ext uri="{FF2B5EF4-FFF2-40B4-BE49-F238E27FC236}">
                  <a16:creationId xmlns:a16="http://schemas.microsoft.com/office/drawing/2014/main" id="{C41E7642-3290-4842-9222-3C6E96644D38}"/>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grpSp>
          <p:nvGrpSpPr>
            <p:cNvPr id="527" name="Group 79">
              <a:extLst>
                <a:ext uri="{FF2B5EF4-FFF2-40B4-BE49-F238E27FC236}">
                  <a16:creationId xmlns:a16="http://schemas.microsoft.com/office/drawing/2014/main" id="{3C5F0836-5CF2-E749-B3B4-C9164F510464}"/>
                </a:ext>
              </a:extLst>
            </p:cNvPr>
            <p:cNvGrpSpPr>
              <a:grpSpLocks/>
            </p:cNvGrpSpPr>
            <p:nvPr/>
          </p:nvGrpSpPr>
          <p:grpSpPr bwMode="auto">
            <a:xfrm>
              <a:off x="-427" y="1737"/>
              <a:ext cx="1217" cy="769"/>
              <a:chOff x="-427" y="1737"/>
              <a:chExt cx="1217" cy="769"/>
            </a:xfrm>
          </p:grpSpPr>
          <p:sp>
            <p:nvSpPr>
              <p:cNvPr id="528" name="Rectangle 80">
                <a:extLst>
                  <a:ext uri="{FF2B5EF4-FFF2-40B4-BE49-F238E27FC236}">
                    <a16:creationId xmlns:a16="http://schemas.microsoft.com/office/drawing/2014/main" id="{D376CDA2-F18B-3F49-AFE3-B0B10C189C64}"/>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29" name="Line 7">
                <a:extLst>
                  <a:ext uri="{FF2B5EF4-FFF2-40B4-BE49-F238E27FC236}">
                    <a16:creationId xmlns:a16="http://schemas.microsoft.com/office/drawing/2014/main" id="{37A59894-2741-4D4A-8CDF-F25E9701CE00}"/>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nvGrpSpPr>
              <p:cNvPr id="530" name="Group 82">
                <a:extLst>
                  <a:ext uri="{FF2B5EF4-FFF2-40B4-BE49-F238E27FC236}">
                    <a16:creationId xmlns:a16="http://schemas.microsoft.com/office/drawing/2014/main" id="{BE061A62-D964-DE40-B1F1-41FBA95709FC}"/>
                  </a:ext>
                </a:extLst>
              </p:cNvPr>
              <p:cNvGrpSpPr>
                <a:grpSpLocks/>
              </p:cNvGrpSpPr>
              <p:nvPr/>
            </p:nvGrpSpPr>
            <p:grpSpPr bwMode="auto">
              <a:xfrm>
                <a:off x="68" y="2192"/>
                <a:ext cx="387" cy="139"/>
                <a:chOff x="322" y="890"/>
                <a:chExt cx="872" cy="339"/>
              </a:xfrm>
            </p:grpSpPr>
            <p:sp>
              <p:nvSpPr>
                <p:cNvPr id="536" name="Rectangle 83">
                  <a:extLst>
                    <a:ext uri="{FF2B5EF4-FFF2-40B4-BE49-F238E27FC236}">
                      <a16:creationId xmlns:a16="http://schemas.microsoft.com/office/drawing/2014/main" id="{FA602B06-9057-1D47-92F9-C0E6B376B892}"/>
                    </a:ext>
                  </a:extLst>
                </p:cNvPr>
                <p:cNvSpPr>
                  <a:spLocks noChangeArrowheads="1"/>
                </p:cNvSpPr>
                <p:nvPr/>
              </p:nvSpPr>
              <p:spPr bwMode="auto">
                <a:xfrm>
                  <a:off x="324" y="1000"/>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37" name="Rectangle 84">
                  <a:extLst>
                    <a:ext uri="{FF2B5EF4-FFF2-40B4-BE49-F238E27FC236}">
                      <a16:creationId xmlns:a16="http://schemas.microsoft.com/office/drawing/2014/main" id="{5BD3CCE4-36D5-1B46-A7FD-CB5B204A6F0A}"/>
                    </a:ext>
                  </a:extLst>
                </p:cNvPr>
                <p:cNvSpPr>
                  <a:spLocks noChangeArrowheads="1"/>
                </p:cNvSpPr>
                <p:nvPr/>
              </p:nvSpPr>
              <p:spPr bwMode="auto">
                <a:xfrm>
                  <a:off x="393" y="1073"/>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38" name="Rectangle 85">
                  <a:extLst>
                    <a:ext uri="{FF2B5EF4-FFF2-40B4-BE49-F238E27FC236}">
                      <a16:creationId xmlns:a16="http://schemas.microsoft.com/office/drawing/2014/main" id="{1802B9B8-7627-3E49-8C86-BAB66D025EA9}"/>
                    </a:ext>
                  </a:extLst>
                </p:cNvPr>
                <p:cNvSpPr>
                  <a:spLocks noChangeArrowheads="1"/>
                </p:cNvSpPr>
                <p:nvPr/>
              </p:nvSpPr>
              <p:spPr bwMode="auto">
                <a:xfrm>
                  <a:off x="467"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39" name="Rectangle 86">
                  <a:extLst>
                    <a:ext uri="{FF2B5EF4-FFF2-40B4-BE49-F238E27FC236}">
                      <a16:creationId xmlns:a16="http://schemas.microsoft.com/office/drawing/2014/main" id="{83D7E963-6D7B-B44C-916F-650F75A71D8B}"/>
                    </a:ext>
                  </a:extLst>
                </p:cNvPr>
                <p:cNvSpPr>
                  <a:spLocks noChangeArrowheads="1"/>
                </p:cNvSpPr>
                <p:nvPr/>
              </p:nvSpPr>
              <p:spPr bwMode="auto">
                <a:xfrm>
                  <a:off x="536"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40" name="Rectangle 87">
                  <a:extLst>
                    <a:ext uri="{FF2B5EF4-FFF2-40B4-BE49-F238E27FC236}">
                      <a16:creationId xmlns:a16="http://schemas.microsoft.com/office/drawing/2014/main" id="{EA18CE1F-FE4F-7544-A37F-44D2310E04D9}"/>
                    </a:ext>
                  </a:extLst>
                </p:cNvPr>
                <p:cNvSpPr>
                  <a:spLocks noChangeArrowheads="1"/>
                </p:cNvSpPr>
                <p:nvPr/>
              </p:nvSpPr>
              <p:spPr bwMode="auto">
                <a:xfrm>
                  <a:off x="615"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41" name="AutoShape 88">
                  <a:extLst>
                    <a:ext uri="{FF2B5EF4-FFF2-40B4-BE49-F238E27FC236}">
                      <a16:creationId xmlns:a16="http://schemas.microsoft.com/office/drawing/2014/main" id="{231D8DF4-C9A7-8542-924A-6CF22A5AA16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531" name="Picture 89" descr="desktop_computer_stylized_small">
                <a:extLst>
                  <a:ext uri="{FF2B5EF4-FFF2-40B4-BE49-F238E27FC236}">
                    <a16:creationId xmlns:a16="http://schemas.microsoft.com/office/drawing/2014/main" id="{2A67F404-25EF-E542-ABFE-5FD2F78D99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 name="Rectangle 90">
                <a:extLst>
                  <a:ext uri="{FF2B5EF4-FFF2-40B4-BE49-F238E27FC236}">
                    <a16:creationId xmlns:a16="http://schemas.microsoft.com/office/drawing/2014/main" id="{91C1B0D7-2818-D946-BBD7-E30EF1880B0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sp>
            <p:nvSpPr>
              <p:cNvPr id="533" name="Freeform 91">
                <a:extLst>
                  <a:ext uri="{FF2B5EF4-FFF2-40B4-BE49-F238E27FC236}">
                    <a16:creationId xmlns:a16="http://schemas.microsoft.com/office/drawing/2014/main" id="{3A4CC558-FE68-5042-98E3-4318501AFE73}"/>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534" name="Line 92">
                <a:extLst>
                  <a:ext uri="{FF2B5EF4-FFF2-40B4-BE49-F238E27FC236}">
                    <a16:creationId xmlns:a16="http://schemas.microsoft.com/office/drawing/2014/main" id="{ABAF1BEB-04CA-3B48-8C67-7DE8731FAE04}"/>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ea typeface="ＭＳ Ｐゴシック" charset="0"/>
                  <a:cs typeface="Arial" charset="0"/>
                </a:endParaRPr>
              </a:p>
            </p:txBody>
          </p:sp>
          <p:pic>
            <p:nvPicPr>
              <p:cNvPr id="535" name="Picture 93" descr="tv">
                <a:extLst>
                  <a:ext uri="{FF2B5EF4-FFF2-40B4-BE49-F238E27FC236}">
                    <a16:creationId xmlns:a16="http://schemas.microsoft.com/office/drawing/2014/main" id="{923D2FEA-B28C-CC4B-9A26-BE41579D5E7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Tree>
    <p:extLst>
      <p:ext uri="{BB962C8B-B14F-4D97-AF65-F5344CB8AC3E}">
        <p14:creationId xmlns:p14="http://schemas.microsoft.com/office/powerpoint/2010/main" val="2959630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a:solidFill>
                  <a:srgbClr val="000099"/>
                </a:solidFill>
                <a:latin typeface="+mn-lt"/>
                <a:ea typeface="ＭＳ Ｐゴシック" charset="0"/>
              </a:rPr>
              <a:t>Resumo dos protocolos MAC</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41</a:t>
            </a:fld>
            <a:endParaRPr lang="pt-BR"/>
          </a:p>
        </p:txBody>
      </p:sp>
      <p:sp>
        <p:nvSpPr>
          <p:cNvPr id="38" name="Rectangle 3">
            <a:extLst>
              <a:ext uri="{FF2B5EF4-FFF2-40B4-BE49-F238E27FC236}">
                <a16:creationId xmlns:a16="http://schemas.microsoft.com/office/drawing/2014/main" id="{40E2AF9C-1A65-774D-917A-173687CEF53C}"/>
              </a:ext>
            </a:extLst>
          </p:cNvPr>
          <p:cNvSpPr txBox="1">
            <a:spLocks noChangeArrowheads="1"/>
          </p:cNvSpPr>
          <p:nvPr/>
        </p:nvSpPr>
        <p:spPr>
          <a:xfrm>
            <a:off x="1219199" y="1414670"/>
            <a:ext cx="10588487"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defRPr/>
            </a:pPr>
            <a:r>
              <a:rPr lang="pt-BR" dirty="0">
                <a:solidFill>
                  <a:srgbClr val="C00000"/>
                </a:solidFill>
              </a:rPr>
              <a:t>particionamento de canal, </a:t>
            </a:r>
            <a:r>
              <a:rPr lang="pt-BR" dirty="0"/>
              <a:t>por tempo, frequência, ou código</a:t>
            </a:r>
          </a:p>
          <a:p>
            <a:pPr marL="690563" lvl="1" indent="-233363">
              <a:defRPr/>
            </a:pPr>
            <a:r>
              <a:rPr lang="pt-BR" dirty="0"/>
              <a:t>Time Division, </a:t>
            </a:r>
            <a:r>
              <a:rPr lang="pt-BR" dirty="0" err="1"/>
              <a:t>Frequency</a:t>
            </a:r>
            <a:r>
              <a:rPr lang="pt-BR" dirty="0"/>
              <a:t> Division</a:t>
            </a:r>
          </a:p>
          <a:p>
            <a:pPr marL="231775" indent="-231775">
              <a:defRPr/>
            </a:pPr>
            <a:r>
              <a:rPr lang="pt-BR" dirty="0">
                <a:solidFill>
                  <a:srgbClr val="C00000"/>
                </a:solidFill>
              </a:rPr>
              <a:t>acesso aleatório </a:t>
            </a:r>
            <a:r>
              <a:rPr lang="pt-BR" dirty="0"/>
              <a:t>(dinâmico), </a:t>
            </a:r>
          </a:p>
          <a:p>
            <a:pPr marL="690563" lvl="1" indent="-233363">
              <a:defRPr/>
            </a:pPr>
            <a:r>
              <a:rPr lang="pt-BR" sz="2800" dirty="0"/>
              <a:t>ALOHA, S-ALOHA, CSMA, CSMA/CD</a:t>
            </a:r>
          </a:p>
          <a:p>
            <a:pPr marL="690563" lvl="1" indent="-233363">
              <a:defRPr/>
            </a:pPr>
            <a:r>
              <a:rPr lang="pt-BR" sz="2800" dirty="0"/>
              <a:t>detecção de portadora: fácil em algumas tecnologias (com fio), difícil em outras (sem fio)</a:t>
            </a:r>
          </a:p>
          <a:p>
            <a:pPr marL="690563" lvl="1" indent="-233363">
              <a:defRPr/>
            </a:pPr>
            <a:r>
              <a:rPr lang="pt-BR" sz="2800" dirty="0"/>
              <a:t>CSMA/CD usado na Ethernet</a:t>
            </a:r>
          </a:p>
          <a:p>
            <a:pPr marL="690563" lvl="1" indent="-233363">
              <a:defRPr/>
            </a:pPr>
            <a:r>
              <a:rPr lang="pt-BR" sz="2800" dirty="0"/>
              <a:t>CSMA/CA usado no 802.11</a:t>
            </a:r>
          </a:p>
          <a:p>
            <a:pPr marL="231775" indent="-231775">
              <a:tabLst>
                <a:tab pos="279400" algn="l"/>
              </a:tabLst>
              <a:defRPr/>
            </a:pPr>
            <a:r>
              <a:rPr lang="pt-BR" dirty="0">
                <a:solidFill>
                  <a:srgbClr val="C00000"/>
                </a:solidFill>
              </a:rPr>
              <a:t>revezamento</a:t>
            </a:r>
          </a:p>
          <a:p>
            <a:pPr marL="690563" lvl="1" indent="-233363">
              <a:defRPr/>
            </a:pPr>
            <a:r>
              <a:rPr lang="pt-BR" sz="2800" dirty="0" err="1"/>
              <a:t>polling</a:t>
            </a:r>
            <a:r>
              <a:rPr lang="pt-BR" sz="2800" dirty="0"/>
              <a:t> de site central, passagem de token</a:t>
            </a:r>
          </a:p>
          <a:p>
            <a:pPr marL="690563" lvl="1" indent="-233363">
              <a:defRPr/>
            </a:pPr>
            <a:r>
              <a:rPr lang="pt-BR" sz="2800" dirty="0"/>
              <a:t>Bluetooth, FDDI,  token </a:t>
            </a:r>
            <a:r>
              <a:rPr lang="pt-BR" sz="2800" dirty="0" err="1"/>
              <a:t>ring</a:t>
            </a:r>
            <a:r>
              <a:rPr lang="pt-BR" sz="2800" dirty="0"/>
              <a:t> </a:t>
            </a:r>
          </a:p>
        </p:txBody>
      </p:sp>
    </p:spTree>
    <p:extLst>
      <p:ext uri="{BB962C8B-B14F-4D97-AF65-F5344CB8AC3E}">
        <p14:creationId xmlns:p14="http://schemas.microsoft.com/office/powerpoint/2010/main" val="340310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pt-BR" sz="2800" dirty="0">
                <a:solidFill>
                  <a:schemeClr val="bg1">
                    <a:lumMod val="75000"/>
                  </a:schemeClr>
                </a:solidFill>
              </a:rPr>
              <a:t>um dia na vida de uma requisição web</a:t>
            </a:r>
          </a:p>
          <a:p>
            <a:pPr marL="463550" lvl="1" indent="0">
              <a:buNone/>
            </a:pPr>
            <a:endParaRPr lang="pt-BR"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introdução</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detecção e correção de erros</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protocolos de acesso múltiplo</a:t>
            </a:r>
          </a:p>
          <a:p>
            <a:pPr marL="285750" indent="-274638">
              <a:spcBef>
                <a:spcPts val="600"/>
              </a:spcBef>
              <a:buClr>
                <a:srgbClr val="0000A8"/>
              </a:buClr>
            </a:pPr>
            <a:r>
              <a:rPr lang="pt-BR" altLang="en-US" sz="3200" dirty="0" err="1">
                <a:solidFill>
                  <a:srgbClr val="C00000"/>
                </a:solidFill>
                <a:ea typeface="ＭＳ Ｐゴシック" panose="020B0600070205080204" pitchFamily="34" charset="-128"/>
                <a:cs typeface="Arial" panose="020B0604020202020204" pitchFamily="34" charset="0"/>
              </a:rPr>
              <a:t>LANs</a:t>
            </a:r>
            <a:endParaRPr lang="pt-BR" altLang="en-US" sz="3200" dirty="0">
              <a:solidFill>
                <a:srgbClr val="C00000"/>
              </a:solidFill>
              <a:ea typeface="ＭＳ Ｐゴシック" panose="020B0600070205080204" pitchFamily="34" charset="-128"/>
              <a:cs typeface="Arial" panose="020B0604020202020204" pitchFamily="34" charset="0"/>
            </a:endParaRPr>
          </a:p>
          <a:p>
            <a:pPr marL="628650" lvl="1" indent="-274638">
              <a:spcBef>
                <a:spcPts val="600"/>
              </a:spcBef>
            </a:pPr>
            <a:r>
              <a:rPr lang="pt-BR" altLang="en-US" sz="2800" dirty="0">
                <a:solidFill>
                  <a:srgbClr val="C00000"/>
                </a:solidFill>
                <a:ea typeface="ＭＳ Ｐゴシック" panose="020B0600070205080204" pitchFamily="34" charset="-128"/>
                <a:cs typeface="Arial" panose="020B0604020202020204" pitchFamily="34" charset="0"/>
              </a:rPr>
              <a:t>endereçamento, ARP</a:t>
            </a:r>
          </a:p>
          <a:p>
            <a:pPr marL="628650" lvl="1" indent="-274638">
              <a:spcBef>
                <a:spcPts val="600"/>
              </a:spcBef>
            </a:pPr>
            <a:r>
              <a:rPr lang="pt-BR"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pt-BR" altLang="en-US" sz="2800" dirty="0">
                <a:ea typeface="ＭＳ Ｐゴシック" panose="020B0600070205080204" pitchFamily="34" charset="-128"/>
                <a:cs typeface="Arial" panose="020B0604020202020204" pitchFamily="34" charset="0"/>
              </a:rPr>
              <a:t>comutadores (</a:t>
            </a:r>
            <a:r>
              <a:rPr lang="pt-BR" altLang="en-US" sz="2800" i="1" dirty="0">
                <a:ea typeface="ＭＳ Ｐゴシック" panose="020B0600070205080204" pitchFamily="34" charset="-128"/>
                <a:cs typeface="Arial" panose="020B0604020202020204" pitchFamily="34" charset="0"/>
              </a:rPr>
              <a:t>switches</a:t>
            </a:r>
            <a:r>
              <a:rPr lang="pt-BR" altLang="en-US" sz="2800" dirty="0">
                <a:ea typeface="ＭＳ Ｐゴシック" panose="020B0600070205080204" pitchFamily="34" charset="-128"/>
                <a:cs typeface="Arial" panose="020B0604020202020204" pitchFamily="34" charset="0"/>
              </a:rPr>
              <a:t>)</a:t>
            </a:r>
          </a:p>
          <a:p>
            <a:pPr marL="628650" lvl="1" indent="-274638">
              <a:spcBef>
                <a:spcPts val="600"/>
              </a:spcBef>
            </a:pPr>
            <a:r>
              <a:rPr lang="pt-BR" altLang="en-US" sz="2800" dirty="0" err="1">
                <a:ea typeface="ＭＳ Ｐゴシック" panose="020B0600070205080204" pitchFamily="34" charset="-128"/>
                <a:cs typeface="Arial" panose="020B0604020202020204" pitchFamily="34" charset="0"/>
              </a:rPr>
              <a:t>VLANs</a:t>
            </a:r>
            <a:endParaRPr lang="pt-BR" altLang="en-US" sz="2800" dirty="0">
              <a:ea typeface="ＭＳ Ｐゴシック" panose="020B0600070205080204" pitchFamily="34" charset="-128"/>
              <a:cs typeface="Arial" panose="020B0604020202020204" pitchFamily="34" charset="0"/>
            </a:endParaRP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virtualização de enlaces: MPLS</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redes de </a:t>
            </a:r>
            <a:r>
              <a:rPr lang="pt-BR" altLang="en-US" i="1" dirty="0">
                <a:solidFill>
                  <a:schemeClr val="bg1">
                    <a:lumMod val="75000"/>
                  </a:schemeClr>
                </a:solidFill>
                <a:ea typeface="ＭＳ Ｐゴシック" panose="020B0600070205080204" pitchFamily="34" charset="-128"/>
                <a:cs typeface="Arial" panose="020B0604020202020204" pitchFamily="34" charset="0"/>
              </a:rPr>
              <a:t>data center</a:t>
            </a:r>
          </a:p>
          <a:p>
            <a:pPr marL="285750" indent="-274638">
              <a:spcBef>
                <a:spcPts val="600"/>
              </a:spcBef>
            </a:pPr>
            <a:endParaRPr lang="pt-BR"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42</a:t>
            </a:fld>
            <a:endParaRPr lang="pt-BR"/>
          </a:p>
        </p:txBody>
      </p:sp>
      <p:pic>
        <p:nvPicPr>
          <p:cNvPr id="3" name="Picture 2">
            <a:extLst>
              <a:ext uri="{FF2B5EF4-FFF2-40B4-BE49-F238E27FC236}">
                <a16:creationId xmlns:a16="http://schemas.microsoft.com/office/drawing/2014/main" id="{19FF8191-77D4-52A4-8AFA-7F7BBF8D852E}"/>
              </a:ext>
            </a:extLst>
          </p:cNvPr>
          <p:cNvPicPr>
            <a:picLocks noChangeAspect="1"/>
          </p:cNvPicPr>
          <p:nvPr/>
        </p:nvPicPr>
        <p:blipFill>
          <a:blip r:embed="rId3"/>
          <a:stretch>
            <a:fillRect/>
          </a:stretch>
        </p:blipFill>
        <p:spPr>
          <a:xfrm>
            <a:off x="6803159" y="2230929"/>
            <a:ext cx="3361460" cy="2149764"/>
          </a:xfrm>
          <a:prstGeom prst="rect">
            <a:avLst/>
          </a:prstGeom>
        </p:spPr>
      </p:pic>
    </p:spTree>
    <p:extLst>
      <p:ext uri="{BB962C8B-B14F-4D97-AF65-F5344CB8AC3E}">
        <p14:creationId xmlns:p14="http://schemas.microsoft.com/office/powerpoint/2010/main" val="34065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Endereços MAC</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43</a:t>
            </a:fld>
            <a:endParaRPr lang="pt-BR"/>
          </a:p>
        </p:txBody>
      </p:sp>
      <p:sp>
        <p:nvSpPr>
          <p:cNvPr id="5" name="Rectangle 3">
            <a:extLst>
              <a:ext uri="{FF2B5EF4-FFF2-40B4-BE49-F238E27FC236}">
                <a16:creationId xmlns:a16="http://schemas.microsoft.com/office/drawing/2014/main" id="{1EBB3351-6E63-CD4D-9FD2-D6498F65C79A}"/>
              </a:ext>
            </a:extLst>
          </p:cNvPr>
          <p:cNvSpPr txBox="1">
            <a:spLocks noChangeArrowheads="1"/>
          </p:cNvSpPr>
          <p:nvPr/>
        </p:nvSpPr>
        <p:spPr>
          <a:xfrm>
            <a:off x="877956" y="1480930"/>
            <a:ext cx="10903227" cy="19817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pt-BR" sz="3200" dirty="0"/>
              <a:t>endereço IP de 32 bits: </a:t>
            </a:r>
          </a:p>
          <a:p>
            <a:pPr lvl="1">
              <a:defRPr/>
            </a:pPr>
            <a:r>
              <a:rPr lang="pt-BR" sz="2800" dirty="0"/>
              <a:t>endereço da </a:t>
            </a:r>
            <a:r>
              <a:rPr lang="pt-BR" sz="2800" i="1" dirty="0"/>
              <a:t>camada de rede</a:t>
            </a:r>
            <a:r>
              <a:rPr lang="pt-BR" sz="2800" dirty="0"/>
              <a:t> para interface</a:t>
            </a:r>
          </a:p>
          <a:p>
            <a:pPr lvl="1">
              <a:defRPr/>
            </a:pPr>
            <a:r>
              <a:rPr lang="pt-BR" sz="2800" dirty="0"/>
              <a:t>usado para encaminhamento de camada 3 (camada de rede)</a:t>
            </a:r>
          </a:p>
          <a:p>
            <a:pPr lvl="1">
              <a:defRPr/>
            </a:pPr>
            <a:r>
              <a:rPr lang="pt-BR" sz="2800" dirty="0"/>
              <a:t>ex.: 128.119.40.136</a:t>
            </a:r>
          </a:p>
          <a:p>
            <a:pPr lvl="1">
              <a:defRPr/>
            </a:pPr>
            <a:endParaRPr lang="pt-BR" dirty="0">
              <a:latin typeface="Gill Sans MT" charset="0"/>
            </a:endParaRPr>
          </a:p>
        </p:txBody>
      </p:sp>
      <p:sp>
        <p:nvSpPr>
          <p:cNvPr id="8" name="Rectangle 3">
            <a:extLst>
              <a:ext uri="{FF2B5EF4-FFF2-40B4-BE49-F238E27FC236}">
                <a16:creationId xmlns:a16="http://schemas.microsoft.com/office/drawing/2014/main" id="{2F51F861-D4AD-CD46-A67F-018CCE6A2B4D}"/>
              </a:ext>
            </a:extLst>
          </p:cNvPr>
          <p:cNvSpPr txBox="1">
            <a:spLocks noChangeArrowheads="1"/>
          </p:cNvSpPr>
          <p:nvPr/>
        </p:nvSpPr>
        <p:spPr>
          <a:xfrm>
            <a:off x="925425" y="3402170"/>
            <a:ext cx="10903227" cy="2264112"/>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pt-BR" sz="3200" dirty="0"/>
              <a:t>endereço MAC (ou LAN ou físico ou Ethernet):</a:t>
            </a:r>
            <a:r>
              <a:rPr lang="pt-BR" sz="3200" dirty="0">
                <a:solidFill>
                  <a:srgbClr val="FF0000"/>
                </a:solidFill>
              </a:rPr>
              <a:t> </a:t>
            </a:r>
          </a:p>
          <a:p>
            <a:pPr lvl="1">
              <a:defRPr/>
            </a:pPr>
            <a:r>
              <a:rPr lang="pt-BR" sz="2800" dirty="0"/>
              <a:t>função:</a:t>
            </a:r>
            <a:r>
              <a:rPr lang="pt-BR" sz="2800" dirty="0">
                <a:solidFill>
                  <a:schemeClr val="accent2"/>
                </a:solidFill>
              </a:rPr>
              <a:t> </a:t>
            </a:r>
            <a:r>
              <a:rPr lang="pt-BR" sz="2800" dirty="0">
                <a:solidFill>
                  <a:srgbClr val="0000A8"/>
                </a:solidFill>
              </a:rPr>
              <a:t>usado “localmente” para enviar um quadro de uma interface para outra interface conectada fisicamente (mesma </a:t>
            </a:r>
            <a:r>
              <a:rPr lang="pt-BR" sz="2800" dirty="0" err="1">
                <a:solidFill>
                  <a:srgbClr val="0000A8"/>
                </a:solidFill>
              </a:rPr>
              <a:t>sub-rede</a:t>
            </a:r>
            <a:r>
              <a:rPr lang="pt-BR" sz="2800" dirty="0">
                <a:solidFill>
                  <a:srgbClr val="0000A8"/>
                </a:solidFill>
              </a:rPr>
              <a:t>, no sentido de endereçamento IP)</a:t>
            </a:r>
          </a:p>
          <a:p>
            <a:pPr lvl="1">
              <a:defRPr/>
            </a:pPr>
            <a:r>
              <a:rPr lang="pt-BR" sz="2800" dirty="0"/>
              <a:t>endereço MAC de 48 bits (para a maioria das </a:t>
            </a:r>
            <a:r>
              <a:rPr lang="pt-BR" sz="2800" dirty="0" err="1"/>
              <a:t>LANs</a:t>
            </a:r>
            <a:r>
              <a:rPr lang="pt-BR" sz="2800" dirty="0"/>
              <a:t>) gravado na ROM da NIC, também às vezes configurável por software</a:t>
            </a:r>
            <a:endParaRPr lang="pt-BR" dirty="0">
              <a:latin typeface="Gill Sans MT" charset="0"/>
            </a:endParaRPr>
          </a:p>
        </p:txBody>
      </p:sp>
      <p:grpSp>
        <p:nvGrpSpPr>
          <p:cNvPr id="3" name="Group 2">
            <a:extLst>
              <a:ext uri="{FF2B5EF4-FFF2-40B4-BE49-F238E27FC236}">
                <a16:creationId xmlns:a16="http://schemas.microsoft.com/office/drawing/2014/main" id="{CA3974C1-45B4-5341-A96C-26EFA0BC954B}"/>
              </a:ext>
            </a:extLst>
          </p:cNvPr>
          <p:cNvGrpSpPr/>
          <p:nvPr/>
        </p:nvGrpSpPr>
        <p:grpSpPr>
          <a:xfrm>
            <a:off x="912934" y="5533272"/>
            <a:ext cx="10903227" cy="903016"/>
            <a:chOff x="912934" y="5533272"/>
            <a:chExt cx="10903227" cy="903016"/>
          </a:xfrm>
        </p:grpSpPr>
        <p:sp>
          <p:nvSpPr>
            <p:cNvPr id="6" name="Text Box 6">
              <a:extLst>
                <a:ext uri="{FF2B5EF4-FFF2-40B4-BE49-F238E27FC236}">
                  <a16:creationId xmlns:a16="http://schemas.microsoft.com/office/drawing/2014/main" id="{4108502E-90D7-684B-A7CF-A0EB238E3E78}"/>
                </a:ext>
              </a:extLst>
            </p:cNvPr>
            <p:cNvSpPr txBox="1">
              <a:spLocks noChangeArrowheads="1"/>
            </p:cNvSpPr>
            <p:nvPr/>
          </p:nvSpPr>
          <p:spPr bwMode="auto">
            <a:xfrm>
              <a:off x="5649171" y="5789957"/>
              <a:ext cx="3420936"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a:solidFill>
                    <a:srgbClr val="000099"/>
                  </a:solidFill>
                  <a:latin typeface="+mn-lt"/>
                  <a:cs typeface="+mn-cs"/>
                </a:rPr>
                <a:t>notação hexadecimal (base 16)</a:t>
              </a:r>
            </a:p>
            <a:p>
              <a:pPr>
                <a:defRPr/>
              </a:pPr>
              <a:r>
                <a:rPr lang="pt-BR">
                  <a:solidFill>
                    <a:srgbClr val="000099"/>
                  </a:solidFill>
                  <a:latin typeface="+mn-lt"/>
                  <a:cs typeface="+mn-cs"/>
                </a:rPr>
                <a:t>(cada “numeral” representa 4 bits)</a:t>
              </a:r>
            </a:p>
          </p:txBody>
        </p:sp>
        <p:sp>
          <p:nvSpPr>
            <p:cNvPr id="7" name="Line 7">
              <a:extLst>
                <a:ext uri="{FF2B5EF4-FFF2-40B4-BE49-F238E27FC236}">
                  <a16:creationId xmlns:a16="http://schemas.microsoft.com/office/drawing/2014/main" id="{F3EB23B5-9722-524B-A947-6BAB90B5BF10}"/>
                </a:ext>
              </a:extLst>
            </p:cNvPr>
            <p:cNvSpPr>
              <a:spLocks noChangeShapeType="1"/>
            </p:cNvSpPr>
            <p:nvPr/>
          </p:nvSpPr>
          <p:spPr bwMode="auto">
            <a:xfrm flipH="1" flipV="1">
              <a:off x="5021744" y="5895906"/>
              <a:ext cx="623681" cy="21334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9" name="Rectangle 3">
              <a:extLst>
                <a:ext uri="{FF2B5EF4-FFF2-40B4-BE49-F238E27FC236}">
                  <a16:creationId xmlns:a16="http://schemas.microsoft.com/office/drawing/2014/main" id="{D04D30B9-A03D-3D4E-82B8-D739C54E39F8}"/>
                </a:ext>
              </a:extLst>
            </p:cNvPr>
            <p:cNvSpPr txBox="1">
              <a:spLocks noChangeArrowheads="1"/>
            </p:cNvSpPr>
            <p:nvPr/>
          </p:nvSpPr>
          <p:spPr>
            <a:xfrm>
              <a:off x="912934" y="5533272"/>
              <a:ext cx="10903227" cy="5827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pt-BR" sz="2800"/>
                <a:t>ex.: 1A-2F-BB-76-09-AD</a:t>
              </a:r>
            </a:p>
            <a:p>
              <a:pPr lvl="1">
                <a:defRPr/>
              </a:pPr>
              <a:endParaRPr lang="pt-BR">
                <a:latin typeface="Gill Sans MT" charset="0"/>
              </a:endParaRPr>
            </a:p>
          </p:txBody>
        </p:sp>
      </p:grpSp>
    </p:spTree>
    <p:extLst>
      <p:ext uri="{BB962C8B-B14F-4D97-AF65-F5344CB8AC3E}">
        <p14:creationId xmlns:p14="http://schemas.microsoft.com/office/powerpoint/2010/main" val="155051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4798734" y="42714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583225" y="33516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359594" y="52988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Endereços MAC</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44</a:t>
            </a:fld>
            <a:endParaRPr lang="pt-BR"/>
          </a:p>
        </p:txBody>
      </p:sp>
      <p:sp>
        <p:nvSpPr>
          <p:cNvPr id="45" name="Text Box 4">
            <a:extLst>
              <a:ext uri="{FF2B5EF4-FFF2-40B4-BE49-F238E27FC236}">
                <a16:creationId xmlns:a16="http://schemas.microsoft.com/office/drawing/2014/main" id="{639A8D23-CDBF-2646-8186-B3743129919D}"/>
              </a:ext>
            </a:extLst>
          </p:cNvPr>
          <p:cNvSpPr txBox="1">
            <a:spLocks noChangeArrowheads="1"/>
          </p:cNvSpPr>
          <p:nvPr/>
        </p:nvSpPr>
        <p:spPr bwMode="auto">
          <a:xfrm>
            <a:off x="1219200" y="1216922"/>
            <a:ext cx="9743052" cy="13849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2800" i="0">
                <a:solidFill>
                  <a:srgbClr val="000000"/>
                </a:solidFill>
                <a:latin typeface="+mn-lt"/>
              </a:rPr>
              <a:t>cada interface na LAN</a:t>
            </a:r>
          </a:p>
          <a:p>
            <a:pPr marL="457200" indent="-274638" eaLnBrk="0" fontAlgn="base" hangingPunct="0">
              <a:spcBef>
                <a:spcPct val="0"/>
              </a:spcBef>
              <a:spcAft>
                <a:spcPct val="0"/>
              </a:spcAft>
              <a:buClr>
                <a:srgbClr val="0000A8"/>
              </a:buClr>
              <a:buFont typeface="Wingdings" pitchFamily="2" charset="2"/>
              <a:buChar char="§"/>
              <a:defRPr/>
            </a:pPr>
            <a:r>
              <a:rPr lang="pt-BR" sz="2800" i="0">
                <a:solidFill>
                  <a:srgbClr val="000000"/>
                </a:solidFill>
                <a:latin typeface="+mn-lt"/>
              </a:rPr>
              <a:t>tem endereço </a:t>
            </a:r>
            <a:r>
              <a:rPr lang="pt-BR" sz="2800" i="0">
                <a:solidFill>
                  <a:srgbClr val="0000A8"/>
                </a:solidFill>
                <a:latin typeface="+mn-lt"/>
              </a:rPr>
              <a:t>MAC</a:t>
            </a:r>
            <a:r>
              <a:rPr lang="pt-BR" sz="2800" i="0">
                <a:solidFill>
                  <a:srgbClr val="000000"/>
                </a:solidFill>
                <a:latin typeface="+mn-lt"/>
              </a:rPr>
              <a:t> único de 48 bits</a:t>
            </a:r>
          </a:p>
          <a:p>
            <a:pPr marL="457200" indent="-274638" eaLnBrk="0" fontAlgn="base" hangingPunct="0">
              <a:spcBef>
                <a:spcPct val="0"/>
              </a:spcBef>
              <a:spcAft>
                <a:spcPct val="0"/>
              </a:spcAft>
              <a:buClr>
                <a:srgbClr val="0000A8"/>
              </a:buClr>
              <a:buFont typeface="Wingdings" pitchFamily="2" charset="2"/>
              <a:buChar char="§"/>
              <a:defRPr/>
            </a:pPr>
            <a:r>
              <a:rPr lang="pt-BR" sz="2800" i="0">
                <a:solidFill>
                  <a:srgbClr val="000000"/>
                </a:solidFill>
                <a:latin typeface="+mn-lt"/>
              </a:rPr>
              <a:t>tem um endereço IP de 32 bits localmente único (como vimos)</a:t>
            </a: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425937" y="35936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pt-BR">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446825" y="43204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2" name="Text Box 24">
            <a:extLst>
              <a:ext uri="{FF2B5EF4-FFF2-40B4-BE49-F238E27FC236}">
                <a16:creationId xmlns:a16="http://schemas.microsoft.com/office/drawing/2014/main" id="{0B96A29F-FA92-4046-A8C4-553BE3BB408B}"/>
              </a:ext>
            </a:extLst>
          </p:cNvPr>
          <p:cNvSpPr txBox="1">
            <a:spLocks noChangeArrowheads="1"/>
          </p:cNvSpPr>
          <p:nvPr/>
        </p:nvSpPr>
        <p:spPr bwMode="auto">
          <a:xfrm>
            <a:off x="6890648" y="3308137"/>
            <a:ext cx="1781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a:solidFill>
                  <a:srgbClr val="000000"/>
                </a:solidFill>
                <a:latin typeface="Arial" charset="0"/>
              </a:rPr>
              <a:t>1A-2F-BB-76-09-AD</a:t>
            </a: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005327" y="44365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7909197" y="4779066"/>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a:solidFill>
                  <a:srgbClr val="000000"/>
                </a:solidFill>
                <a:latin typeface="Arial" charset="0"/>
              </a:rPr>
              <a:t>58-23-D7-FA-20-B0</a:t>
            </a:r>
          </a:p>
        </p:txBody>
      </p:sp>
      <p:sp>
        <p:nvSpPr>
          <p:cNvPr id="56" name="Line 28">
            <a:extLst>
              <a:ext uri="{FF2B5EF4-FFF2-40B4-BE49-F238E27FC236}">
                <a16:creationId xmlns:a16="http://schemas.microsoft.com/office/drawing/2014/main" id="{75320AB1-33FB-E441-96FA-8A3695961F8E}"/>
              </a:ext>
            </a:extLst>
          </p:cNvPr>
          <p:cNvSpPr>
            <a:spLocks noChangeShapeType="1"/>
          </p:cNvSpPr>
          <p:nvPr/>
        </p:nvSpPr>
        <p:spPr bwMode="auto">
          <a:xfrm flipH="1">
            <a:off x="6462781" y="57336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7" name="Text Box 29">
            <a:extLst>
              <a:ext uri="{FF2B5EF4-FFF2-40B4-BE49-F238E27FC236}">
                <a16:creationId xmlns:a16="http://schemas.microsoft.com/office/drawing/2014/main" id="{5200AA6C-1F84-3F41-9A67-F6A4557B0A51}"/>
              </a:ext>
            </a:extLst>
          </p:cNvPr>
          <p:cNvSpPr txBox="1">
            <a:spLocks noChangeArrowheads="1"/>
          </p:cNvSpPr>
          <p:nvPr/>
        </p:nvSpPr>
        <p:spPr bwMode="auto">
          <a:xfrm>
            <a:off x="6785122" y="5577774"/>
            <a:ext cx="17494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a:solidFill>
                  <a:srgbClr val="000000"/>
                </a:solidFill>
                <a:latin typeface="Arial" charset="0"/>
              </a:rPr>
              <a:t>0C-C4-11-6F-E3-98</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4735234" y="44270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3817659" y="4801702"/>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a:solidFill>
                  <a:srgbClr val="000000"/>
                </a:solidFill>
                <a:latin typeface="Arial" charset="0"/>
              </a:rPr>
              <a:t>71-65-F7-2B-08-53</a:t>
            </a:r>
          </a:p>
        </p:txBody>
      </p:sp>
      <p:sp>
        <p:nvSpPr>
          <p:cNvPr id="60" name="Text Box 32">
            <a:extLst>
              <a:ext uri="{FF2B5EF4-FFF2-40B4-BE49-F238E27FC236}">
                <a16:creationId xmlns:a16="http://schemas.microsoft.com/office/drawing/2014/main" id="{4D80277F-6853-7C4B-8A3B-77BAE9A5AE2F}"/>
              </a:ext>
            </a:extLst>
          </p:cNvPr>
          <p:cNvSpPr txBox="1">
            <a:spLocks noChangeArrowheads="1"/>
          </p:cNvSpPr>
          <p:nvPr/>
        </p:nvSpPr>
        <p:spPr bwMode="auto">
          <a:xfrm>
            <a:off x="5327374" y="3992146"/>
            <a:ext cx="2173357" cy="8617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pt-BR" i="0" dirty="0">
                <a:solidFill>
                  <a:srgbClr val="000000"/>
                </a:solidFill>
                <a:latin typeface="Arial" charset="0"/>
              </a:rPr>
              <a:t>   </a:t>
            </a:r>
            <a:r>
              <a:rPr lang="pt-BR" i="0" dirty="0">
                <a:solidFill>
                  <a:srgbClr val="000000"/>
                </a:solidFill>
                <a:latin typeface="+mn-lt"/>
              </a:rPr>
              <a:t>LAN</a:t>
            </a:r>
          </a:p>
          <a:p>
            <a:pPr algn="ctr" eaLnBrk="0" fontAlgn="base" hangingPunct="0">
              <a:spcBef>
                <a:spcPct val="0"/>
              </a:spcBef>
              <a:spcAft>
                <a:spcPct val="0"/>
              </a:spcAft>
              <a:defRPr/>
            </a:pPr>
            <a:r>
              <a:rPr lang="pt-BR" i="0" dirty="0">
                <a:solidFill>
                  <a:srgbClr val="000000"/>
                </a:solidFill>
                <a:latin typeface="+mn-lt"/>
              </a:rPr>
              <a:t>(com ou sem fio) </a:t>
            </a:r>
            <a:r>
              <a:rPr lang="pt-BR" sz="1400" i="0" dirty="0">
                <a:solidFill>
                  <a:srgbClr val="000000"/>
                </a:solidFill>
                <a:latin typeface="+mn-lt"/>
              </a:rPr>
              <a:t>137.196.7/24</a:t>
            </a:r>
            <a:endParaRPr lang="pt-BR" i="0" dirty="0">
              <a:solidFill>
                <a:srgbClr val="000000"/>
              </a:solidFill>
              <a:latin typeface="+mn-lt"/>
            </a:endParaRP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488853" y="33534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030223" y="2820774"/>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4597155" y="41397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287678" y="56067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031860" y="42017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3922434" y="3893652"/>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7880069" y="4049022"/>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cxnSp>
        <p:nvCxnSpPr>
          <p:cNvPr id="4" name="Straight Arrow Connector 3">
            <a:extLst>
              <a:ext uri="{FF2B5EF4-FFF2-40B4-BE49-F238E27FC236}">
                <a16:creationId xmlns:a16="http://schemas.microsoft.com/office/drawing/2014/main" id="{104DD163-DABA-C240-A6C6-E33234DB2F4D}"/>
              </a:ext>
            </a:extLst>
          </p:cNvPr>
          <p:cNvCxnSpPr/>
          <p:nvPr/>
        </p:nvCxnSpPr>
        <p:spPr>
          <a:xfrm flipH="1">
            <a:off x="6719722" y="34868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5832544" y="5800310"/>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87" name="Text Box 33">
            <a:extLst>
              <a:ext uri="{FF2B5EF4-FFF2-40B4-BE49-F238E27FC236}">
                <a16:creationId xmlns:a16="http://schemas.microsoft.com/office/drawing/2014/main" id="{4D60F09C-EEAE-8949-89C9-70CE657C87F3}"/>
              </a:ext>
            </a:extLst>
          </p:cNvPr>
          <p:cNvSpPr txBox="1">
            <a:spLocks noChangeArrowheads="1"/>
          </p:cNvSpPr>
          <p:nvPr/>
        </p:nvSpPr>
        <p:spPr bwMode="auto">
          <a:xfrm>
            <a:off x="6867458" y="309369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Arial" charset="0"/>
                <a:cs typeface="+mn-cs"/>
              </a:rPr>
              <a:t>137.196.7.78</a:t>
            </a:r>
          </a:p>
        </p:txBody>
      </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7903609" y="4977848"/>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Arial" charset="0"/>
                <a:cs typeface="+mn-cs"/>
              </a:rPr>
              <a:t>137.196.7.14</a:t>
            </a:r>
          </a:p>
        </p:txBody>
      </p:sp>
      <p:sp>
        <p:nvSpPr>
          <p:cNvPr id="89" name="Text Box 39">
            <a:extLst>
              <a:ext uri="{FF2B5EF4-FFF2-40B4-BE49-F238E27FC236}">
                <a16:creationId xmlns:a16="http://schemas.microsoft.com/office/drawing/2014/main" id="{2D84C91A-F7A7-644A-9323-5E12ED7E9513}"/>
              </a:ext>
            </a:extLst>
          </p:cNvPr>
          <p:cNvSpPr txBox="1">
            <a:spLocks noChangeArrowheads="1"/>
          </p:cNvSpPr>
          <p:nvPr/>
        </p:nvSpPr>
        <p:spPr bwMode="auto">
          <a:xfrm>
            <a:off x="6746875" y="5795342"/>
            <a:ext cx="1217613"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Arial" charset="0"/>
                <a:cs typeface="+mn-cs"/>
              </a:rPr>
              <a:t>137.196.7.88</a:t>
            </a:r>
          </a:p>
        </p:txBody>
      </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3822352" y="5017604"/>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Arial" charset="0"/>
                <a:cs typeface="+mn-cs"/>
              </a:rPr>
              <a:t>137.196.7.23</a:t>
            </a:r>
          </a:p>
        </p:txBody>
      </p:sp>
    </p:spTree>
    <p:extLst>
      <p:ext uri="{BB962C8B-B14F-4D97-AF65-F5344CB8AC3E}">
        <p14:creationId xmlns:p14="http://schemas.microsoft.com/office/powerpoint/2010/main" val="369097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Endereços MAC</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45</a:t>
            </a:fld>
            <a:endParaRPr lang="pt-BR" dirty="0"/>
          </a:p>
        </p:txBody>
      </p:sp>
      <p:sp>
        <p:nvSpPr>
          <p:cNvPr id="36" name="Rectangle 3">
            <a:extLst>
              <a:ext uri="{FF2B5EF4-FFF2-40B4-BE49-F238E27FC236}">
                <a16:creationId xmlns:a16="http://schemas.microsoft.com/office/drawing/2014/main" id="{B986A0BA-C01E-D148-B175-80505AC80C09}"/>
              </a:ext>
            </a:extLst>
          </p:cNvPr>
          <p:cNvSpPr txBox="1">
            <a:spLocks noChangeArrowheads="1"/>
          </p:cNvSpPr>
          <p:nvPr/>
        </p:nvSpPr>
        <p:spPr>
          <a:xfrm>
            <a:off x="1010477" y="1441173"/>
            <a:ext cx="10028583" cy="50126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pt-BR" sz="3200" dirty="0"/>
              <a:t>alocação de endereços MAC administrada pelo IEEE</a:t>
            </a:r>
          </a:p>
          <a:p>
            <a:pPr marL="404813" indent="-274638">
              <a:defRPr/>
            </a:pPr>
            <a:r>
              <a:rPr lang="pt-BR" sz="3200" dirty="0"/>
              <a:t>fabricante compra parte do espaço de endereço MAC (para garantir exclusividade)</a:t>
            </a:r>
          </a:p>
          <a:p>
            <a:pPr marL="404813" indent="-274638">
              <a:defRPr/>
            </a:pPr>
            <a:r>
              <a:rPr lang="pt-BR" sz="3200" dirty="0"/>
              <a:t>analogia:</a:t>
            </a:r>
          </a:p>
          <a:p>
            <a:pPr lvl="1">
              <a:defRPr/>
            </a:pPr>
            <a:r>
              <a:rPr lang="pt-BR" sz="2800" dirty="0"/>
              <a:t>endereço MAC: como o CPF</a:t>
            </a:r>
          </a:p>
          <a:p>
            <a:pPr lvl="1">
              <a:defRPr/>
            </a:pPr>
            <a:r>
              <a:rPr lang="pt-BR" sz="2800" dirty="0"/>
              <a:t>endereço IP: como o endereço postal</a:t>
            </a:r>
          </a:p>
          <a:p>
            <a:pPr>
              <a:defRPr/>
            </a:pPr>
            <a:r>
              <a:rPr lang="pt-BR" sz="3200" dirty="0"/>
              <a:t>endereço MAC fixo: portabilidade </a:t>
            </a:r>
          </a:p>
          <a:p>
            <a:pPr lvl="1">
              <a:defRPr/>
            </a:pPr>
            <a:r>
              <a:rPr lang="pt-BR" sz="2800" dirty="0"/>
              <a:t>pode-se mover a interface de uma LAN para outra</a:t>
            </a:r>
          </a:p>
          <a:p>
            <a:pPr lvl="1">
              <a:defRPr/>
            </a:pPr>
            <a:r>
              <a:rPr lang="pt-BR" sz="2800" dirty="0"/>
              <a:t>lembre-se de que os endereços IP </a:t>
            </a:r>
            <a:r>
              <a:rPr lang="pt-BR" sz="2800" i="1" dirty="0"/>
              <a:t>não</a:t>
            </a:r>
            <a:r>
              <a:rPr lang="pt-BR" sz="2800" dirty="0"/>
              <a:t> são portáveis: dependem da </a:t>
            </a:r>
            <a:r>
              <a:rPr lang="pt-BR" sz="2800" dirty="0" err="1"/>
              <a:t>sub-rede</a:t>
            </a:r>
            <a:r>
              <a:rPr lang="pt-BR" sz="2800" dirty="0"/>
              <a:t> IP à qual o nó está conectado</a:t>
            </a:r>
          </a:p>
          <a:p>
            <a:pPr>
              <a:defRPr/>
            </a:pPr>
            <a:endParaRPr lang="pt-BR" sz="3200" dirty="0">
              <a:latin typeface="Gill Sans MT" charset="0"/>
            </a:endParaRPr>
          </a:p>
        </p:txBody>
      </p:sp>
    </p:spTree>
    <p:extLst>
      <p:ext uri="{BB962C8B-B14F-4D97-AF65-F5344CB8AC3E}">
        <p14:creationId xmlns:p14="http://schemas.microsoft.com/office/powerpoint/2010/main" val="497611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6">
                                            <p:txEl>
                                              <p:pRg st="2" end="2"/>
                                            </p:txEl>
                                          </p:spTgt>
                                        </p:tgtEl>
                                        <p:attrNameLst>
                                          <p:attrName>style.visibility</p:attrName>
                                        </p:attrNameLst>
                                      </p:cBhvr>
                                      <p:to>
                                        <p:strVal val="visible"/>
                                      </p:to>
                                    </p:set>
                                    <p:animEffect transition="in" filter="dissolve">
                                      <p:cBhvr>
                                        <p:cTn id="15" dur="500"/>
                                        <p:tgtEl>
                                          <p:spTgt spid="3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6">
                                            <p:txEl>
                                              <p:pRg st="4" end="4"/>
                                            </p:txEl>
                                          </p:spTgt>
                                        </p:tgtEl>
                                        <p:attrNameLst>
                                          <p:attrName>style.visibility</p:attrName>
                                        </p:attrNameLst>
                                      </p:cBhvr>
                                      <p:to>
                                        <p:strVal val="visible"/>
                                      </p:to>
                                    </p:set>
                                    <p:animEffect transition="in" filter="dissolve">
                                      <p:cBhvr>
                                        <p:cTn id="21" dur="500"/>
                                        <p:tgtEl>
                                          <p:spTgt spid="3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6">
                                            <p:txEl>
                                              <p:pRg st="7" end="7"/>
                                            </p:txEl>
                                          </p:spTgt>
                                        </p:tgtEl>
                                        <p:attrNameLst>
                                          <p:attrName>style.visibility</p:attrName>
                                        </p:attrNameLst>
                                      </p:cBhvr>
                                      <p:to>
                                        <p:strVal val="visible"/>
                                      </p:to>
                                    </p:set>
                                    <p:animEffect transition="in" filter="dissolve">
                                      <p:cBhvr>
                                        <p:cTn id="32" dur="500"/>
                                        <p:tgtEl>
                                          <p:spTgt spid="3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Imagem 15">
            <a:extLst>
              <a:ext uri="{FF2B5EF4-FFF2-40B4-BE49-F238E27FC236}">
                <a16:creationId xmlns:a16="http://schemas.microsoft.com/office/drawing/2014/main" id="{0B06A7F8-E5F4-B903-51F9-8801C9DE9A67}"/>
              </a:ext>
            </a:extLst>
          </p:cNvPr>
          <p:cNvPicPr>
            <a:picLocks noChangeAspect="1"/>
          </p:cNvPicPr>
          <p:nvPr/>
        </p:nvPicPr>
        <p:blipFill>
          <a:blip r:embed="rId2"/>
          <a:stretch>
            <a:fillRect/>
          </a:stretch>
        </p:blipFill>
        <p:spPr>
          <a:xfrm>
            <a:off x="0" y="170065"/>
            <a:ext cx="12192000" cy="6517869"/>
          </a:xfrm>
          <a:prstGeom prst="rect">
            <a:avLst/>
          </a:prstGeom>
        </p:spPr>
      </p:pic>
      <p:sp>
        <p:nvSpPr>
          <p:cNvPr id="5" name="Espaço Reservado para Número de Slide 4">
            <a:extLst>
              <a:ext uri="{FF2B5EF4-FFF2-40B4-BE49-F238E27FC236}">
                <a16:creationId xmlns:a16="http://schemas.microsoft.com/office/drawing/2014/main" id="{1D71D921-98BB-4927-CBD2-E160D9013C91}"/>
              </a:ext>
            </a:extLst>
          </p:cNvPr>
          <p:cNvSpPr>
            <a:spLocks noGrp="1"/>
          </p:cNvSpPr>
          <p:nvPr>
            <p:ph type="sldNum" sz="quarter" idx="12"/>
          </p:nvPr>
        </p:nvSpPr>
        <p:spPr>
          <a:xfrm>
            <a:off x="11445376" y="6110217"/>
            <a:ext cx="609600" cy="457200"/>
          </a:xfrm>
        </p:spPr>
        <p:txBody>
          <a:bodyPr/>
          <a:lstStyle/>
          <a:p>
            <a:fld id="{C4204591-24BD-A542-B9D5-F8D8A88D2FEE}" type="slidenum">
              <a:rPr lang="en-US" smtClean="0"/>
              <a:pPr/>
              <a:t>46</a:t>
            </a:fld>
            <a:endParaRPr lang="en-US" dirty="0"/>
          </a:p>
        </p:txBody>
      </p:sp>
      <p:sp>
        <p:nvSpPr>
          <p:cNvPr id="8" name="Seta: para a Direita 7">
            <a:extLst>
              <a:ext uri="{FF2B5EF4-FFF2-40B4-BE49-F238E27FC236}">
                <a16:creationId xmlns:a16="http://schemas.microsoft.com/office/drawing/2014/main" id="{228AB9C7-62CB-47B1-51A4-5DB28B06B060}"/>
              </a:ext>
            </a:extLst>
          </p:cNvPr>
          <p:cNvSpPr/>
          <p:nvPr/>
        </p:nvSpPr>
        <p:spPr>
          <a:xfrm rot="10800000">
            <a:off x="6701454" y="3601872"/>
            <a:ext cx="373335" cy="265122"/>
          </a:xfrm>
          <a:prstGeom prst="rightArrow">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405381688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dirty="0">
                <a:solidFill>
                  <a:srgbClr val="000099"/>
                </a:solidFill>
                <a:latin typeface="+mn-lt"/>
                <a:ea typeface="ＭＳ Ｐゴシック" charset="0"/>
              </a:rPr>
              <a:t>ARP: </a:t>
            </a:r>
            <a:r>
              <a:rPr lang="pt-BR" b="0" kern="0" dirty="0" err="1">
                <a:solidFill>
                  <a:srgbClr val="000099"/>
                </a:solidFill>
                <a:latin typeface="+mn-lt"/>
                <a:ea typeface="ＭＳ Ｐゴシック" charset="0"/>
              </a:rPr>
              <a:t>address</a:t>
            </a:r>
            <a:r>
              <a:rPr lang="pt-BR" b="0" kern="0" dirty="0">
                <a:solidFill>
                  <a:srgbClr val="000099"/>
                </a:solidFill>
                <a:latin typeface="+mn-lt"/>
                <a:ea typeface="ＭＳ Ｐゴシック" charset="0"/>
              </a:rPr>
              <a:t> </a:t>
            </a:r>
            <a:r>
              <a:rPr lang="pt-BR" b="0" kern="0" dirty="0" err="1">
                <a:solidFill>
                  <a:srgbClr val="000099"/>
                </a:solidFill>
                <a:latin typeface="+mn-lt"/>
                <a:ea typeface="ＭＳ Ｐゴシック" charset="0"/>
              </a:rPr>
              <a:t>resolution</a:t>
            </a:r>
            <a:r>
              <a:rPr lang="pt-BR" b="0" kern="0" dirty="0">
                <a:solidFill>
                  <a:srgbClr val="000099"/>
                </a:solidFill>
                <a:latin typeface="+mn-lt"/>
                <a:ea typeface="ＭＳ Ｐゴシック" charset="0"/>
              </a:rPr>
              <a:t> </a:t>
            </a:r>
            <a:r>
              <a:rPr lang="pt-BR" b="0" kern="0" dirty="0" err="1">
                <a:solidFill>
                  <a:srgbClr val="000099"/>
                </a:solidFill>
                <a:latin typeface="+mn-lt"/>
                <a:ea typeface="ＭＳ Ｐゴシック" charset="0"/>
              </a:rPr>
              <a:t>protocol</a:t>
            </a:r>
            <a:r>
              <a:rPr lang="pt-BR" b="0" kern="0" dirty="0">
                <a:solidFill>
                  <a:srgbClr val="000099"/>
                </a:solidFill>
                <a:latin typeface="+mn-lt"/>
                <a:ea typeface="ＭＳ Ｐゴシック" charset="0"/>
              </a:rPr>
              <a:t> </a:t>
            </a:r>
            <a:r>
              <a:rPr lang="pt-BR" sz="4000" b="0" kern="0" dirty="0">
                <a:solidFill>
                  <a:srgbClr val="000099"/>
                </a:solidFill>
                <a:latin typeface="+mn-lt"/>
                <a:ea typeface="ＭＳ Ｐゴシック" charset="0"/>
              </a:rPr>
              <a:t>(protocolo de resolução de endereço)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47</a:t>
            </a:fld>
            <a:endParaRPr lang="pt-BR" dirty="0"/>
          </a:p>
        </p:txBody>
      </p:sp>
      <p:sp>
        <p:nvSpPr>
          <p:cNvPr id="5" name="Rectangle 4">
            <a:extLst>
              <a:ext uri="{FF2B5EF4-FFF2-40B4-BE49-F238E27FC236}">
                <a16:creationId xmlns:a16="http://schemas.microsoft.com/office/drawing/2014/main" id="{E7D1271A-DBC6-204B-8B80-84096104E623}"/>
              </a:ext>
            </a:extLst>
          </p:cNvPr>
          <p:cNvSpPr txBox="1">
            <a:spLocks noChangeArrowheads="1"/>
          </p:cNvSpPr>
          <p:nvPr/>
        </p:nvSpPr>
        <p:spPr>
          <a:xfrm>
            <a:off x="6082748" y="2344599"/>
            <a:ext cx="5193195" cy="9532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charset="0"/>
              <a:buNone/>
              <a:defRPr/>
            </a:pPr>
            <a:r>
              <a:rPr lang="pt-BR" dirty="0">
                <a:solidFill>
                  <a:srgbClr val="0000A8"/>
                </a:solidFill>
              </a:rPr>
              <a:t>Tabela ARP: </a:t>
            </a:r>
            <a:r>
              <a:rPr lang="pt-BR" dirty="0"/>
              <a:t>cada nó IP (hospedeiro, roteador) na LAN tem uma tabela</a:t>
            </a:r>
          </a:p>
        </p:txBody>
      </p:sp>
      <p:sp>
        <p:nvSpPr>
          <p:cNvPr id="7" name="Text Box 6">
            <a:extLst>
              <a:ext uri="{FF2B5EF4-FFF2-40B4-BE49-F238E27FC236}">
                <a16:creationId xmlns:a16="http://schemas.microsoft.com/office/drawing/2014/main" id="{8DB7D2E6-BC71-6342-8A7E-D3134900B7EA}"/>
              </a:ext>
            </a:extLst>
          </p:cNvPr>
          <p:cNvSpPr txBox="1">
            <a:spLocks noChangeArrowheads="1"/>
          </p:cNvSpPr>
          <p:nvPr/>
        </p:nvSpPr>
        <p:spPr bwMode="auto">
          <a:xfrm>
            <a:off x="786592" y="1314450"/>
            <a:ext cx="11034346" cy="9541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2800" dirty="0">
                <a:solidFill>
                  <a:srgbClr val="0000A8"/>
                </a:solidFill>
                <a:latin typeface="+mn-lt"/>
                <a:cs typeface="+mn-cs"/>
              </a:rPr>
              <a:t>Questão:</a:t>
            </a:r>
            <a:r>
              <a:rPr lang="pt-BR" sz="2800" i="0" dirty="0">
                <a:solidFill>
                  <a:srgbClr val="0000A8"/>
                </a:solidFill>
                <a:latin typeface="+mn-lt"/>
                <a:cs typeface="+mn-cs"/>
              </a:rPr>
              <a:t> </a:t>
            </a:r>
            <a:r>
              <a:rPr lang="pt-BR" sz="2800" i="0" dirty="0">
                <a:latin typeface="+mn-lt"/>
                <a:cs typeface="+mn-cs"/>
              </a:rPr>
              <a:t>como determinar o endereço MAC da interface, conhecendo seu endereço IP?</a:t>
            </a:r>
          </a:p>
        </p:txBody>
      </p:sp>
      <p:grpSp>
        <p:nvGrpSpPr>
          <p:cNvPr id="50" name="Group 49">
            <a:extLst>
              <a:ext uri="{FF2B5EF4-FFF2-40B4-BE49-F238E27FC236}">
                <a16:creationId xmlns:a16="http://schemas.microsoft.com/office/drawing/2014/main" id="{46F90A8E-A97F-4B47-8617-1E0B801A3FBF}"/>
              </a:ext>
            </a:extLst>
          </p:cNvPr>
          <p:cNvGrpSpPr/>
          <p:nvPr/>
        </p:nvGrpSpPr>
        <p:grpSpPr>
          <a:xfrm>
            <a:off x="948563" y="2990022"/>
            <a:ext cx="4847955" cy="2799867"/>
            <a:chOff x="3970059" y="2973174"/>
            <a:chExt cx="6053187" cy="3638349"/>
          </a:xfrm>
        </p:grpSpPr>
        <p:sp>
          <p:nvSpPr>
            <p:cNvPr id="51" name="Line 19">
              <a:extLst>
                <a:ext uri="{FF2B5EF4-FFF2-40B4-BE49-F238E27FC236}">
                  <a16:creationId xmlns:a16="http://schemas.microsoft.com/office/drawing/2014/main" id="{EFCCF237-D462-A848-A2F9-0B5DDED1EC93}"/>
                </a:ext>
              </a:extLst>
            </p:cNvPr>
            <p:cNvSpPr>
              <a:spLocks noChangeShapeType="1"/>
            </p:cNvSpPr>
            <p:nvPr/>
          </p:nvSpPr>
          <p:spPr bwMode="auto">
            <a:xfrm>
              <a:off x="4951134" y="44238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52" name="Line 20">
              <a:extLst>
                <a:ext uri="{FF2B5EF4-FFF2-40B4-BE49-F238E27FC236}">
                  <a16:creationId xmlns:a16="http://schemas.microsoft.com/office/drawing/2014/main" id="{26F73C0C-F34D-EB41-919F-BDF66A1E557B}"/>
                </a:ext>
              </a:extLst>
            </p:cNvPr>
            <p:cNvSpPr>
              <a:spLocks noChangeShapeType="1"/>
            </p:cNvSpPr>
            <p:nvPr/>
          </p:nvSpPr>
          <p:spPr bwMode="auto">
            <a:xfrm>
              <a:off x="6735625" y="35040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53" name="Line 22">
              <a:extLst>
                <a:ext uri="{FF2B5EF4-FFF2-40B4-BE49-F238E27FC236}">
                  <a16:creationId xmlns:a16="http://schemas.microsoft.com/office/drawing/2014/main" id="{F5CD6898-8663-6D43-BAA6-A8946A48AD83}"/>
                </a:ext>
              </a:extLst>
            </p:cNvPr>
            <p:cNvSpPr>
              <a:spLocks noChangeShapeType="1"/>
            </p:cNvSpPr>
            <p:nvPr/>
          </p:nvSpPr>
          <p:spPr bwMode="auto">
            <a:xfrm flipV="1">
              <a:off x="6511994" y="54512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54" name="Freeform 8">
              <a:extLst>
                <a:ext uri="{FF2B5EF4-FFF2-40B4-BE49-F238E27FC236}">
                  <a16:creationId xmlns:a16="http://schemas.microsoft.com/office/drawing/2014/main" id="{BC091F0C-CFB4-544C-B235-9FB23A12BB73}"/>
                </a:ext>
              </a:extLst>
            </p:cNvPr>
            <p:cNvSpPr>
              <a:spLocks/>
            </p:cNvSpPr>
            <p:nvPr/>
          </p:nvSpPr>
          <p:spPr bwMode="auto">
            <a:xfrm>
              <a:off x="5578337" y="37460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pt-BR" dirty="0">
                <a:solidFill>
                  <a:srgbClr val="000000"/>
                </a:solidFill>
                <a:ea typeface="ＭＳ Ｐゴシック" charset="0"/>
              </a:endParaRPr>
            </a:p>
          </p:txBody>
        </p:sp>
        <p:sp>
          <p:nvSpPr>
            <p:cNvPr id="55" name="Line 21">
              <a:extLst>
                <a:ext uri="{FF2B5EF4-FFF2-40B4-BE49-F238E27FC236}">
                  <a16:creationId xmlns:a16="http://schemas.microsoft.com/office/drawing/2014/main" id="{1F2D744C-309E-1748-8CEF-A191DA937537}"/>
                </a:ext>
              </a:extLst>
            </p:cNvPr>
            <p:cNvSpPr>
              <a:spLocks noChangeShapeType="1"/>
            </p:cNvSpPr>
            <p:nvPr/>
          </p:nvSpPr>
          <p:spPr bwMode="auto">
            <a:xfrm flipH="1">
              <a:off x="7599225" y="44728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56" name="Text Box 24">
              <a:extLst>
                <a:ext uri="{FF2B5EF4-FFF2-40B4-BE49-F238E27FC236}">
                  <a16:creationId xmlns:a16="http://schemas.microsoft.com/office/drawing/2014/main" id="{CBB39874-5BD1-5D4B-8E31-25BEBA2920E0}"/>
                </a:ext>
              </a:extLst>
            </p:cNvPr>
            <p:cNvSpPr txBox="1">
              <a:spLocks noChangeArrowheads="1"/>
            </p:cNvSpPr>
            <p:nvPr/>
          </p:nvSpPr>
          <p:spPr bwMode="auto">
            <a:xfrm>
              <a:off x="7043047" y="3460537"/>
              <a:ext cx="1998238"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dirty="0">
                  <a:solidFill>
                    <a:srgbClr val="000000"/>
                  </a:solidFill>
                  <a:latin typeface="+mn-lt"/>
                </a:rPr>
                <a:t>1A-2F-BB-76-09-AD</a:t>
              </a:r>
            </a:p>
          </p:txBody>
        </p:sp>
        <p:sp>
          <p:nvSpPr>
            <p:cNvPr id="57" name="Line 26">
              <a:extLst>
                <a:ext uri="{FF2B5EF4-FFF2-40B4-BE49-F238E27FC236}">
                  <a16:creationId xmlns:a16="http://schemas.microsoft.com/office/drawing/2014/main" id="{7C2882E3-6473-EB4E-9538-2CCE1D1E6897}"/>
                </a:ext>
              </a:extLst>
            </p:cNvPr>
            <p:cNvSpPr>
              <a:spLocks noChangeShapeType="1"/>
            </p:cNvSpPr>
            <p:nvPr/>
          </p:nvSpPr>
          <p:spPr bwMode="auto">
            <a:xfrm flipV="1">
              <a:off x="8157727" y="45889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58" name="Text Box 27">
              <a:extLst>
                <a:ext uri="{FF2B5EF4-FFF2-40B4-BE49-F238E27FC236}">
                  <a16:creationId xmlns:a16="http://schemas.microsoft.com/office/drawing/2014/main" id="{5C7845EB-10F3-1149-A9A1-1A0A55753B0E}"/>
                </a:ext>
              </a:extLst>
            </p:cNvPr>
            <p:cNvSpPr txBox="1">
              <a:spLocks noChangeArrowheads="1"/>
            </p:cNvSpPr>
            <p:nvPr/>
          </p:nvSpPr>
          <p:spPr bwMode="auto">
            <a:xfrm>
              <a:off x="8061597" y="4931465"/>
              <a:ext cx="196164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dirty="0">
                  <a:solidFill>
                    <a:srgbClr val="000000"/>
                  </a:solidFill>
                  <a:latin typeface="+mn-lt"/>
                </a:rPr>
                <a:t>58-23-D7-FA-20-B0</a:t>
              </a:r>
            </a:p>
          </p:txBody>
        </p:sp>
        <p:sp>
          <p:nvSpPr>
            <p:cNvPr id="59" name="Line 28">
              <a:extLst>
                <a:ext uri="{FF2B5EF4-FFF2-40B4-BE49-F238E27FC236}">
                  <a16:creationId xmlns:a16="http://schemas.microsoft.com/office/drawing/2014/main" id="{8915AAD7-DFE8-3C4C-854D-2C0B5A2460C3}"/>
                </a:ext>
              </a:extLst>
            </p:cNvPr>
            <p:cNvSpPr>
              <a:spLocks noChangeShapeType="1"/>
            </p:cNvSpPr>
            <p:nvPr/>
          </p:nvSpPr>
          <p:spPr bwMode="auto">
            <a:xfrm flipH="1">
              <a:off x="6615181" y="58860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60" name="Text Box 29">
              <a:extLst>
                <a:ext uri="{FF2B5EF4-FFF2-40B4-BE49-F238E27FC236}">
                  <a16:creationId xmlns:a16="http://schemas.microsoft.com/office/drawing/2014/main" id="{07636FFE-5FCF-0A44-960C-F51BD2EC917B}"/>
                </a:ext>
              </a:extLst>
            </p:cNvPr>
            <p:cNvSpPr txBox="1">
              <a:spLocks noChangeArrowheads="1"/>
            </p:cNvSpPr>
            <p:nvPr/>
          </p:nvSpPr>
          <p:spPr bwMode="auto">
            <a:xfrm>
              <a:off x="6937522" y="5730174"/>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dirty="0">
                  <a:solidFill>
                    <a:srgbClr val="000000"/>
                  </a:solidFill>
                  <a:latin typeface="+mn-lt"/>
                </a:rPr>
                <a:t>0C-C4-11-6F-E3-98</a:t>
              </a:r>
            </a:p>
          </p:txBody>
        </p:sp>
        <p:sp>
          <p:nvSpPr>
            <p:cNvPr id="61" name="Line 30">
              <a:extLst>
                <a:ext uri="{FF2B5EF4-FFF2-40B4-BE49-F238E27FC236}">
                  <a16:creationId xmlns:a16="http://schemas.microsoft.com/office/drawing/2014/main" id="{65842429-83E8-C843-8F18-759730DAB212}"/>
                </a:ext>
              </a:extLst>
            </p:cNvPr>
            <p:cNvSpPr>
              <a:spLocks noChangeShapeType="1"/>
            </p:cNvSpPr>
            <p:nvPr/>
          </p:nvSpPr>
          <p:spPr bwMode="auto">
            <a:xfrm flipV="1">
              <a:off x="4887634" y="45794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62" name="Text Box 31">
              <a:extLst>
                <a:ext uri="{FF2B5EF4-FFF2-40B4-BE49-F238E27FC236}">
                  <a16:creationId xmlns:a16="http://schemas.microsoft.com/office/drawing/2014/main" id="{7472F3E3-B59C-CE45-A51F-F369BE06C257}"/>
                </a:ext>
              </a:extLst>
            </p:cNvPr>
            <p:cNvSpPr txBox="1">
              <a:spLocks noChangeArrowheads="1"/>
            </p:cNvSpPr>
            <p:nvPr/>
          </p:nvSpPr>
          <p:spPr bwMode="auto">
            <a:xfrm>
              <a:off x="3970059" y="4954102"/>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dirty="0">
                  <a:solidFill>
                    <a:srgbClr val="000000"/>
                  </a:solidFill>
                  <a:latin typeface="+mn-lt"/>
                </a:rPr>
                <a:t>71-65-F7-2B-08-53</a:t>
              </a:r>
            </a:p>
          </p:txBody>
        </p:sp>
        <p:sp>
          <p:nvSpPr>
            <p:cNvPr id="63" name="Text Box 32">
              <a:extLst>
                <a:ext uri="{FF2B5EF4-FFF2-40B4-BE49-F238E27FC236}">
                  <a16:creationId xmlns:a16="http://schemas.microsoft.com/office/drawing/2014/main" id="{76E01186-F965-E044-8ADB-FE380CAFCF2D}"/>
                </a:ext>
              </a:extLst>
            </p:cNvPr>
            <p:cNvSpPr txBox="1">
              <a:spLocks noChangeArrowheads="1"/>
            </p:cNvSpPr>
            <p:nvPr/>
          </p:nvSpPr>
          <p:spPr bwMode="auto">
            <a:xfrm>
              <a:off x="5363947" y="4420079"/>
              <a:ext cx="2173356" cy="479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pt-BR" i="0" dirty="0">
                  <a:solidFill>
                    <a:srgbClr val="000000"/>
                  </a:solidFill>
                  <a:latin typeface="+mn-lt"/>
                </a:rPr>
                <a:t>   LAN</a:t>
              </a:r>
            </a:p>
          </p:txBody>
        </p:sp>
        <p:sp>
          <p:nvSpPr>
            <p:cNvPr id="64" name="Rectangle 37">
              <a:extLst>
                <a:ext uri="{FF2B5EF4-FFF2-40B4-BE49-F238E27FC236}">
                  <a16:creationId xmlns:a16="http://schemas.microsoft.com/office/drawing/2014/main" id="{54AF773F-51B4-F84F-A15B-941A3EE37448}"/>
                </a:ext>
              </a:extLst>
            </p:cNvPr>
            <p:cNvSpPr>
              <a:spLocks noChangeArrowheads="1"/>
            </p:cNvSpPr>
            <p:nvPr/>
          </p:nvSpPr>
          <p:spPr bwMode="auto">
            <a:xfrm>
              <a:off x="6641253" y="35058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nvGrpSpPr>
            <p:cNvPr id="65" name="Group 44">
              <a:extLst>
                <a:ext uri="{FF2B5EF4-FFF2-40B4-BE49-F238E27FC236}">
                  <a16:creationId xmlns:a16="http://schemas.microsoft.com/office/drawing/2014/main" id="{85EE06A5-9204-7B4E-B07F-32BA1B5EDB15}"/>
                </a:ext>
              </a:extLst>
            </p:cNvPr>
            <p:cNvGrpSpPr>
              <a:grpSpLocks/>
            </p:cNvGrpSpPr>
            <p:nvPr/>
          </p:nvGrpSpPr>
          <p:grpSpPr bwMode="auto">
            <a:xfrm>
              <a:off x="6182623" y="2973174"/>
              <a:ext cx="812800" cy="658813"/>
              <a:chOff x="-44" y="1473"/>
              <a:chExt cx="981" cy="1105"/>
            </a:xfrm>
          </p:grpSpPr>
          <p:pic>
            <p:nvPicPr>
              <p:cNvPr id="83" name="Picture 45" descr="desktop_computer_stylized_medium">
                <a:extLst>
                  <a:ext uri="{FF2B5EF4-FFF2-40B4-BE49-F238E27FC236}">
                    <a16:creationId xmlns:a16="http://schemas.microsoft.com/office/drawing/2014/main" id="{23C296A6-6B32-A64A-9411-85507BE07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 name="Freeform 46">
                <a:extLst>
                  <a:ext uri="{FF2B5EF4-FFF2-40B4-BE49-F238E27FC236}">
                    <a16:creationId xmlns:a16="http://schemas.microsoft.com/office/drawing/2014/main" id="{42ECB958-418E-FB44-BE70-E256C588C7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sp>
          <p:nvSpPr>
            <p:cNvPr id="66" name="Rectangle 37">
              <a:extLst>
                <a:ext uri="{FF2B5EF4-FFF2-40B4-BE49-F238E27FC236}">
                  <a16:creationId xmlns:a16="http://schemas.microsoft.com/office/drawing/2014/main" id="{BAB24AC1-02B1-BF40-BED4-B66E7B0C5E8C}"/>
                </a:ext>
              </a:extLst>
            </p:cNvPr>
            <p:cNvSpPr>
              <a:spLocks noChangeArrowheads="1"/>
            </p:cNvSpPr>
            <p:nvPr/>
          </p:nvSpPr>
          <p:spPr bwMode="auto">
            <a:xfrm rot="5400000">
              <a:off x="4749555" y="42921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67" name="Rectangle 37">
              <a:extLst>
                <a:ext uri="{FF2B5EF4-FFF2-40B4-BE49-F238E27FC236}">
                  <a16:creationId xmlns:a16="http://schemas.microsoft.com/office/drawing/2014/main" id="{6A5793AF-4220-9B4D-8408-5F7BDDF467B9}"/>
                </a:ext>
              </a:extLst>
            </p:cNvPr>
            <p:cNvSpPr>
              <a:spLocks noChangeArrowheads="1"/>
            </p:cNvSpPr>
            <p:nvPr/>
          </p:nvSpPr>
          <p:spPr bwMode="auto">
            <a:xfrm>
              <a:off x="6440078" y="57591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68" name="Rectangle 37">
              <a:extLst>
                <a:ext uri="{FF2B5EF4-FFF2-40B4-BE49-F238E27FC236}">
                  <a16:creationId xmlns:a16="http://schemas.microsoft.com/office/drawing/2014/main" id="{6D089618-C037-1B4F-A97C-2B85FEFFE198}"/>
                </a:ext>
              </a:extLst>
            </p:cNvPr>
            <p:cNvSpPr>
              <a:spLocks noChangeArrowheads="1"/>
            </p:cNvSpPr>
            <p:nvPr/>
          </p:nvSpPr>
          <p:spPr bwMode="auto">
            <a:xfrm rot="5400000">
              <a:off x="8184260" y="43541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nvGrpSpPr>
            <p:cNvPr id="69" name="Group 38">
              <a:extLst>
                <a:ext uri="{FF2B5EF4-FFF2-40B4-BE49-F238E27FC236}">
                  <a16:creationId xmlns:a16="http://schemas.microsoft.com/office/drawing/2014/main" id="{4EFC04DC-8B24-2C45-BBD0-44DC6D0A3648}"/>
                </a:ext>
              </a:extLst>
            </p:cNvPr>
            <p:cNvGrpSpPr>
              <a:grpSpLocks/>
            </p:cNvGrpSpPr>
            <p:nvPr/>
          </p:nvGrpSpPr>
          <p:grpSpPr bwMode="auto">
            <a:xfrm>
              <a:off x="4074834" y="4046052"/>
              <a:ext cx="812800" cy="658813"/>
              <a:chOff x="-44" y="1473"/>
              <a:chExt cx="981" cy="1105"/>
            </a:xfrm>
          </p:grpSpPr>
          <p:pic>
            <p:nvPicPr>
              <p:cNvPr id="81" name="Picture 39" descr="desktop_computer_stylized_medium">
                <a:extLst>
                  <a:ext uri="{FF2B5EF4-FFF2-40B4-BE49-F238E27FC236}">
                    <a16:creationId xmlns:a16="http://schemas.microsoft.com/office/drawing/2014/main" id="{39121052-FCC5-AA42-AFDF-F25E678CE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 name="Freeform 40">
                <a:extLst>
                  <a:ext uri="{FF2B5EF4-FFF2-40B4-BE49-F238E27FC236}">
                    <a16:creationId xmlns:a16="http://schemas.microsoft.com/office/drawing/2014/main" id="{24F752F7-3499-2C4B-A0BA-F2D78B11424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grpSp>
          <p:nvGrpSpPr>
            <p:cNvPr id="70" name="Group 47">
              <a:extLst>
                <a:ext uri="{FF2B5EF4-FFF2-40B4-BE49-F238E27FC236}">
                  <a16:creationId xmlns:a16="http://schemas.microsoft.com/office/drawing/2014/main" id="{5EBEAAB9-CDB4-CE49-8310-6B2AA6304E3F}"/>
                </a:ext>
              </a:extLst>
            </p:cNvPr>
            <p:cNvGrpSpPr>
              <a:grpSpLocks/>
            </p:cNvGrpSpPr>
            <p:nvPr/>
          </p:nvGrpSpPr>
          <p:grpSpPr bwMode="auto">
            <a:xfrm>
              <a:off x="8032469" y="4201422"/>
              <a:ext cx="812800" cy="658812"/>
              <a:chOff x="-26" y="1473"/>
              <a:chExt cx="981" cy="1105"/>
            </a:xfrm>
          </p:grpSpPr>
          <p:pic>
            <p:nvPicPr>
              <p:cNvPr id="79" name="Picture 48" descr="desktop_computer_stylized_medium">
                <a:extLst>
                  <a:ext uri="{FF2B5EF4-FFF2-40B4-BE49-F238E27FC236}">
                    <a16:creationId xmlns:a16="http://schemas.microsoft.com/office/drawing/2014/main" id="{A09AFECC-5A0F-0A4B-892C-44745CBEA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 name="Freeform 49">
                <a:extLst>
                  <a:ext uri="{FF2B5EF4-FFF2-40B4-BE49-F238E27FC236}">
                    <a16:creationId xmlns:a16="http://schemas.microsoft.com/office/drawing/2014/main" id="{787BFF11-9679-4D43-96E9-7D4B1E9F39C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cxnSp>
          <p:nvCxnSpPr>
            <p:cNvPr id="71" name="Straight Arrow Connector 70">
              <a:extLst>
                <a:ext uri="{FF2B5EF4-FFF2-40B4-BE49-F238E27FC236}">
                  <a16:creationId xmlns:a16="http://schemas.microsoft.com/office/drawing/2014/main" id="{AF83B3ED-014E-C54B-8E5B-330331DC8FB4}"/>
                </a:ext>
              </a:extLst>
            </p:cNvPr>
            <p:cNvCxnSpPr/>
            <p:nvPr/>
          </p:nvCxnSpPr>
          <p:spPr>
            <a:xfrm flipH="1">
              <a:off x="6872122" y="36392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72" name="Group 41">
              <a:extLst>
                <a:ext uri="{FF2B5EF4-FFF2-40B4-BE49-F238E27FC236}">
                  <a16:creationId xmlns:a16="http://schemas.microsoft.com/office/drawing/2014/main" id="{D892522E-B65A-3B4E-B03F-858DF69A7952}"/>
                </a:ext>
              </a:extLst>
            </p:cNvPr>
            <p:cNvGrpSpPr>
              <a:grpSpLocks/>
            </p:cNvGrpSpPr>
            <p:nvPr/>
          </p:nvGrpSpPr>
          <p:grpSpPr bwMode="auto">
            <a:xfrm>
              <a:off x="5984944" y="5952710"/>
              <a:ext cx="812800" cy="658813"/>
              <a:chOff x="-44" y="1473"/>
              <a:chExt cx="981" cy="1105"/>
            </a:xfrm>
          </p:grpSpPr>
          <p:pic>
            <p:nvPicPr>
              <p:cNvPr id="77" name="Picture 42" descr="desktop_computer_stylized_medium">
                <a:extLst>
                  <a:ext uri="{FF2B5EF4-FFF2-40B4-BE49-F238E27FC236}">
                    <a16:creationId xmlns:a16="http://schemas.microsoft.com/office/drawing/2014/main" id="{87EA0D93-21F4-2F41-BC21-3244E9F9EF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 name="Freeform 43">
                <a:extLst>
                  <a:ext uri="{FF2B5EF4-FFF2-40B4-BE49-F238E27FC236}">
                    <a16:creationId xmlns:a16="http://schemas.microsoft.com/office/drawing/2014/main" id="{AC4ED98E-24ED-7845-948B-F37EC77BBA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sp>
          <p:nvSpPr>
            <p:cNvPr id="73" name="Text Box 33">
              <a:extLst>
                <a:ext uri="{FF2B5EF4-FFF2-40B4-BE49-F238E27FC236}">
                  <a16:creationId xmlns:a16="http://schemas.microsoft.com/office/drawing/2014/main" id="{AD56C76B-D256-BA45-B5C6-9C69CF3125C7}"/>
                </a:ext>
              </a:extLst>
            </p:cNvPr>
            <p:cNvSpPr txBox="1">
              <a:spLocks noChangeArrowheads="1"/>
            </p:cNvSpPr>
            <p:nvPr/>
          </p:nvSpPr>
          <p:spPr bwMode="auto">
            <a:xfrm>
              <a:off x="7019858" y="3246090"/>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137.196.7.78</a:t>
              </a:r>
            </a:p>
          </p:txBody>
        </p:sp>
        <p:sp>
          <p:nvSpPr>
            <p:cNvPr id="74" name="Text Box 36">
              <a:extLst>
                <a:ext uri="{FF2B5EF4-FFF2-40B4-BE49-F238E27FC236}">
                  <a16:creationId xmlns:a16="http://schemas.microsoft.com/office/drawing/2014/main" id="{9FE2DD02-437B-BD40-B8BC-D8F1E3FD10E9}"/>
                </a:ext>
              </a:extLst>
            </p:cNvPr>
            <p:cNvSpPr txBox="1">
              <a:spLocks noChangeArrowheads="1"/>
            </p:cNvSpPr>
            <p:nvPr/>
          </p:nvSpPr>
          <p:spPr bwMode="auto">
            <a:xfrm>
              <a:off x="8056009" y="5130248"/>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137.196.7.14</a:t>
              </a:r>
            </a:p>
          </p:txBody>
        </p:sp>
        <p:sp>
          <p:nvSpPr>
            <p:cNvPr id="75" name="Text Box 39">
              <a:extLst>
                <a:ext uri="{FF2B5EF4-FFF2-40B4-BE49-F238E27FC236}">
                  <a16:creationId xmlns:a16="http://schemas.microsoft.com/office/drawing/2014/main" id="{EC007CEB-B2AD-9C40-859B-963764C166EE}"/>
                </a:ext>
              </a:extLst>
            </p:cNvPr>
            <p:cNvSpPr txBox="1">
              <a:spLocks noChangeArrowheads="1"/>
            </p:cNvSpPr>
            <p:nvPr/>
          </p:nvSpPr>
          <p:spPr bwMode="auto">
            <a:xfrm>
              <a:off x="6899276" y="5947742"/>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137.196.7.88</a:t>
              </a:r>
            </a:p>
          </p:txBody>
        </p:sp>
        <p:sp>
          <p:nvSpPr>
            <p:cNvPr id="76" name="Text Box 31">
              <a:extLst>
                <a:ext uri="{FF2B5EF4-FFF2-40B4-BE49-F238E27FC236}">
                  <a16:creationId xmlns:a16="http://schemas.microsoft.com/office/drawing/2014/main" id="{BAA1C6E0-33E8-604C-BF4C-E7F8EED04B94}"/>
                </a:ext>
              </a:extLst>
            </p:cNvPr>
            <p:cNvSpPr txBox="1">
              <a:spLocks noChangeArrowheads="1"/>
            </p:cNvSpPr>
            <p:nvPr/>
          </p:nvSpPr>
          <p:spPr bwMode="auto">
            <a:xfrm>
              <a:off x="3974753" y="5170004"/>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137.196.7.23</a:t>
              </a:r>
            </a:p>
          </p:txBody>
        </p:sp>
      </p:grpSp>
      <p:grpSp>
        <p:nvGrpSpPr>
          <p:cNvPr id="86" name="Group 85">
            <a:extLst>
              <a:ext uri="{FF2B5EF4-FFF2-40B4-BE49-F238E27FC236}">
                <a16:creationId xmlns:a16="http://schemas.microsoft.com/office/drawing/2014/main" id="{D546546A-4C05-6448-B20D-C122FF754D91}"/>
              </a:ext>
            </a:extLst>
          </p:cNvPr>
          <p:cNvGrpSpPr/>
          <p:nvPr/>
        </p:nvGrpSpPr>
        <p:grpSpPr>
          <a:xfrm>
            <a:off x="1446381" y="2663687"/>
            <a:ext cx="3653512" cy="2923999"/>
            <a:chOff x="1446381" y="2663687"/>
            <a:chExt cx="3653512" cy="2923999"/>
          </a:xfrm>
        </p:grpSpPr>
        <p:grpSp>
          <p:nvGrpSpPr>
            <p:cNvPr id="85" name="Group 84">
              <a:extLst>
                <a:ext uri="{FF2B5EF4-FFF2-40B4-BE49-F238E27FC236}">
                  <a16:creationId xmlns:a16="http://schemas.microsoft.com/office/drawing/2014/main" id="{1BA5E9CA-3EEB-3D4C-94D2-116047F3B04D}"/>
                </a:ext>
              </a:extLst>
            </p:cNvPr>
            <p:cNvGrpSpPr/>
            <p:nvPr/>
          </p:nvGrpSpPr>
          <p:grpSpPr>
            <a:xfrm>
              <a:off x="2754559" y="2663687"/>
              <a:ext cx="479618" cy="437323"/>
              <a:chOff x="2317237" y="2601212"/>
              <a:chExt cx="479618" cy="437323"/>
            </a:xfrm>
          </p:grpSpPr>
          <p:sp>
            <p:nvSpPr>
              <p:cNvPr id="3" name="Rectangle 2">
                <a:extLst>
                  <a:ext uri="{FF2B5EF4-FFF2-40B4-BE49-F238E27FC236}">
                    <a16:creationId xmlns:a16="http://schemas.microsoft.com/office/drawing/2014/main" id="{833F027A-1BC4-FF42-ABAF-326F9EBCDE7B}"/>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4" name="TextBox 3">
                <a:extLst>
                  <a:ext uri="{FF2B5EF4-FFF2-40B4-BE49-F238E27FC236}">
                    <a16:creationId xmlns:a16="http://schemas.microsoft.com/office/drawing/2014/main" id="{68CF5883-3135-F546-978F-2F1DF5A5FEDF}"/>
                  </a:ext>
                </a:extLst>
              </p:cNvPr>
              <p:cNvSpPr txBox="1"/>
              <p:nvPr/>
            </p:nvSpPr>
            <p:spPr>
              <a:xfrm>
                <a:off x="2317237" y="2601212"/>
                <a:ext cx="479618" cy="307777"/>
              </a:xfrm>
              <a:prstGeom prst="rect">
                <a:avLst/>
              </a:prstGeom>
              <a:noFill/>
            </p:spPr>
            <p:txBody>
              <a:bodyPr wrap="none" rtlCol="0">
                <a:spAutoFit/>
              </a:bodyPr>
              <a:lstStyle/>
              <a:p>
                <a:r>
                  <a:rPr lang="pt-BR" sz="1400" dirty="0"/>
                  <a:t>ARP</a:t>
                </a:r>
              </a:p>
            </p:txBody>
          </p:sp>
        </p:grpSp>
        <p:grpSp>
          <p:nvGrpSpPr>
            <p:cNvPr id="87" name="Group 86">
              <a:extLst>
                <a:ext uri="{FF2B5EF4-FFF2-40B4-BE49-F238E27FC236}">
                  <a16:creationId xmlns:a16="http://schemas.microsoft.com/office/drawing/2014/main" id="{49241A8B-79A4-9A44-84FC-DDD5D1C7E66D}"/>
                </a:ext>
              </a:extLst>
            </p:cNvPr>
            <p:cNvGrpSpPr/>
            <p:nvPr/>
          </p:nvGrpSpPr>
          <p:grpSpPr>
            <a:xfrm>
              <a:off x="2463958" y="5150363"/>
              <a:ext cx="479618" cy="437323"/>
              <a:chOff x="2317237" y="2601212"/>
              <a:chExt cx="479618" cy="437323"/>
            </a:xfrm>
          </p:grpSpPr>
          <p:sp>
            <p:nvSpPr>
              <p:cNvPr id="88" name="Rectangle 87">
                <a:extLst>
                  <a:ext uri="{FF2B5EF4-FFF2-40B4-BE49-F238E27FC236}">
                    <a16:creationId xmlns:a16="http://schemas.microsoft.com/office/drawing/2014/main" id="{1AA52BDC-E20B-CD42-92BD-D934D34CDE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9" name="TextBox 88">
                <a:extLst>
                  <a:ext uri="{FF2B5EF4-FFF2-40B4-BE49-F238E27FC236}">
                    <a16:creationId xmlns:a16="http://schemas.microsoft.com/office/drawing/2014/main" id="{3004BA43-DD92-2D48-A37B-B5AB88E8275D}"/>
                  </a:ext>
                </a:extLst>
              </p:cNvPr>
              <p:cNvSpPr txBox="1"/>
              <p:nvPr/>
            </p:nvSpPr>
            <p:spPr>
              <a:xfrm>
                <a:off x="2317237" y="2601212"/>
                <a:ext cx="479618" cy="307777"/>
              </a:xfrm>
              <a:prstGeom prst="rect">
                <a:avLst/>
              </a:prstGeom>
              <a:noFill/>
            </p:spPr>
            <p:txBody>
              <a:bodyPr wrap="none" rtlCol="0">
                <a:spAutoFit/>
              </a:bodyPr>
              <a:lstStyle/>
              <a:p>
                <a:r>
                  <a:rPr lang="pt-BR" sz="1400" dirty="0"/>
                  <a:t>ARP</a:t>
                </a:r>
              </a:p>
            </p:txBody>
          </p:sp>
        </p:grpSp>
        <p:grpSp>
          <p:nvGrpSpPr>
            <p:cNvPr id="90" name="Group 89">
              <a:extLst>
                <a:ext uri="{FF2B5EF4-FFF2-40B4-BE49-F238E27FC236}">
                  <a16:creationId xmlns:a16="http://schemas.microsoft.com/office/drawing/2014/main" id="{80B40655-D207-4B43-BDBC-5A8A359EB4BE}"/>
                </a:ext>
              </a:extLst>
            </p:cNvPr>
            <p:cNvGrpSpPr/>
            <p:nvPr/>
          </p:nvGrpSpPr>
          <p:grpSpPr>
            <a:xfrm>
              <a:off x="1446381" y="3530757"/>
              <a:ext cx="479618" cy="437323"/>
              <a:chOff x="2317237" y="2601212"/>
              <a:chExt cx="479618" cy="437323"/>
            </a:xfrm>
          </p:grpSpPr>
          <p:sp>
            <p:nvSpPr>
              <p:cNvPr id="91" name="Rectangle 90">
                <a:extLst>
                  <a:ext uri="{FF2B5EF4-FFF2-40B4-BE49-F238E27FC236}">
                    <a16:creationId xmlns:a16="http://schemas.microsoft.com/office/drawing/2014/main" id="{B09CB092-EC49-C748-9C60-C6C7BE5D23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2" name="TextBox 91">
                <a:extLst>
                  <a:ext uri="{FF2B5EF4-FFF2-40B4-BE49-F238E27FC236}">
                    <a16:creationId xmlns:a16="http://schemas.microsoft.com/office/drawing/2014/main" id="{9310B648-0A48-B341-982E-67DBE3BC8F8C}"/>
                  </a:ext>
                </a:extLst>
              </p:cNvPr>
              <p:cNvSpPr txBox="1"/>
              <p:nvPr/>
            </p:nvSpPr>
            <p:spPr>
              <a:xfrm>
                <a:off x="2317237" y="2601212"/>
                <a:ext cx="479618" cy="307777"/>
              </a:xfrm>
              <a:prstGeom prst="rect">
                <a:avLst/>
              </a:prstGeom>
              <a:noFill/>
            </p:spPr>
            <p:txBody>
              <a:bodyPr wrap="none" rtlCol="0">
                <a:spAutoFit/>
              </a:bodyPr>
              <a:lstStyle/>
              <a:p>
                <a:r>
                  <a:rPr lang="pt-BR" sz="1400" dirty="0"/>
                  <a:t>ARP</a:t>
                </a:r>
              </a:p>
            </p:txBody>
          </p:sp>
        </p:grpSp>
        <p:grpSp>
          <p:nvGrpSpPr>
            <p:cNvPr id="93" name="Group 92">
              <a:extLst>
                <a:ext uri="{FF2B5EF4-FFF2-40B4-BE49-F238E27FC236}">
                  <a16:creationId xmlns:a16="http://schemas.microsoft.com/office/drawing/2014/main" id="{391EF928-0B96-E94A-9865-02E6EC100722}"/>
                </a:ext>
              </a:extLst>
            </p:cNvPr>
            <p:cNvGrpSpPr/>
            <p:nvPr/>
          </p:nvGrpSpPr>
          <p:grpSpPr>
            <a:xfrm>
              <a:off x="4620275" y="3785389"/>
              <a:ext cx="479618" cy="437323"/>
              <a:chOff x="2317237" y="2601212"/>
              <a:chExt cx="479618" cy="437323"/>
            </a:xfrm>
          </p:grpSpPr>
          <p:sp>
            <p:nvSpPr>
              <p:cNvPr id="94" name="Rectangle 93">
                <a:extLst>
                  <a:ext uri="{FF2B5EF4-FFF2-40B4-BE49-F238E27FC236}">
                    <a16:creationId xmlns:a16="http://schemas.microsoft.com/office/drawing/2014/main" id="{C271BF07-D4F0-984E-AF46-10383E6D9CCD}"/>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5" name="TextBox 94">
                <a:extLst>
                  <a:ext uri="{FF2B5EF4-FFF2-40B4-BE49-F238E27FC236}">
                    <a16:creationId xmlns:a16="http://schemas.microsoft.com/office/drawing/2014/main" id="{8023F87F-F1C6-B24D-8EDA-F5FC3A9ACD24}"/>
                  </a:ext>
                </a:extLst>
              </p:cNvPr>
              <p:cNvSpPr txBox="1"/>
              <p:nvPr/>
            </p:nvSpPr>
            <p:spPr>
              <a:xfrm>
                <a:off x="2317237" y="2601212"/>
                <a:ext cx="479618" cy="307777"/>
              </a:xfrm>
              <a:prstGeom prst="rect">
                <a:avLst/>
              </a:prstGeom>
              <a:noFill/>
            </p:spPr>
            <p:txBody>
              <a:bodyPr wrap="none" rtlCol="0">
                <a:spAutoFit/>
              </a:bodyPr>
              <a:lstStyle/>
              <a:p>
                <a:r>
                  <a:rPr lang="pt-BR" sz="1400" dirty="0"/>
                  <a:t>ARP</a:t>
                </a:r>
              </a:p>
            </p:txBody>
          </p:sp>
        </p:grpSp>
      </p:grpSp>
      <p:sp>
        <p:nvSpPr>
          <p:cNvPr id="97" name="Rectangle 4">
            <a:extLst>
              <a:ext uri="{FF2B5EF4-FFF2-40B4-BE49-F238E27FC236}">
                <a16:creationId xmlns:a16="http://schemas.microsoft.com/office/drawing/2014/main" id="{4A83C14A-4461-9346-A5E9-676E90D4631D}"/>
              </a:ext>
            </a:extLst>
          </p:cNvPr>
          <p:cNvSpPr txBox="1">
            <a:spLocks noChangeArrowheads="1"/>
          </p:cNvSpPr>
          <p:nvPr/>
        </p:nvSpPr>
        <p:spPr>
          <a:xfrm>
            <a:off x="5785443" y="3298343"/>
            <a:ext cx="5472170" cy="2907585"/>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pt-BR" sz="2800" dirty="0"/>
              <a:t>Mapeamentos de endereços IP/MAC para alguns nós da LAN:</a:t>
            </a:r>
          </a:p>
          <a:p>
            <a:pPr>
              <a:buFont typeface="Wingdings" charset="0"/>
              <a:buNone/>
              <a:defRPr/>
            </a:pPr>
            <a:r>
              <a:rPr lang="pt-BR" sz="2000" dirty="0"/>
              <a:t>          </a:t>
            </a:r>
            <a:r>
              <a:rPr lang="pt-BR" sz="2000" dirty="0">
                <a:solidFill>
                  <a:srgbClr val="0000A8"/>
                </a:solidFill>
              </a:rPr>
              <a:t>&lt;endereço IP; endereço MAC; TTL&gt;</a:t>
            </a:r>
          </a:p>
          <a:p>
            <a:pPr lvl="1">
              <a:defRPr/>
            </a:pPr>
            <a:r>
              <a:rPr lang="pt-BR" sz="2800" dirty="0"/>
              <a:t>TTL (Time </a:t>
            </a:r>
            <a:r>
              <a:rPr lang="pt-BR" sz="2800" dirty="0" err="1"/>
              <a:t>To</a:t>
            </a:r>
            <a:r>
              <a:rPr lang="pt-BR" sz="2800" dirty="0"/>
              <a:t> Live): tempo após o qual o mapeamento de endereços será esquecido (normalmente 20 minutos)</a:t>
            </a:r>
          </a:p>
        </p:txBody>
      </p:sp>
    </p:spTree>
    <p:extLst>
      <p:ext uri="{BB962C8B-B14F-4D97-AF65-F5344CB8AC3E}">
        <p14:creationId xmlns:p14="http://schemas.microsoft.com/office/powerpoint/2010/main" val="420120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ntr" presetSubtype="0" fill="hold" nodeType="withEffect">
                                  <p:stCondLst>
                                    <p:cond delay="0"/>
                                  </p:stCondLst>
                                  <p:childTnLst>
                                    <p:set>
                                      <p:cBhvr>
                                        <p:cTn id="8" dur="1" fill="hold">
                                          <p:stCondLst>
                                            <p:cond delay="0"/>
                                          </p:stCondLst>
                                        </p:cTn>
                                        <p:tgtEl>
                                          <p:spTgt spid="86"/>
                                        </p:tgtEl>
                                        <p:attrNameLst>
                                          <p:attrName>style.visibility</p:attrName>
                                        </p:attrNameLst>
                                      </p:cBhvr>
                                      <p:to>
                                        <p:strVal val="visible"/>
                                      </p:to>
                                    </p:set>
                                    <p:animEffect transition="in" filter="dissolve">
                                      <p:cBhvr>
                                        <p:cTn id="9" dur="500"/>
                                        <p:tgtEl>
                                          <p:spTgt spid="8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97">
                                            <p:txEl>
                                              <p:pRg st="0" end="0"/>
                                            </p:txEl>
                                          </p:spTgt>
                                        </p:tgtEl>
                                        <p:attrNameLst>
                                          <p:attrName>style.visibility</p:attrName>
                                        </p:attrNameLst>
                                      </p:cBhvr>
                                      <p:to>
                                        <p:strVal val="visible"/>
                                      </p:to>
                                    </p:set>
                                    <p:animEffect transition="in" filter="dissolve">
                                      <p:cBhvr>
                                        <p:cTn id="14" dur="500"/>
                                        <p:tgtEl>
                                          <p:spTgt spid="97">
                                            <p:txEl>
                                              <p:pRg st="0" end="0"/>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Effect transition="in" filter="dissolve">
                                      <p:cBhvr>
                                        <p:cTn id="17" dur="500"/>
                                        <p:tgtEl>
                                          <p:spTgt spid="9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7">
                                            <p:txEl>
                                              <p:pRg st="2" end="2"/>
                                            </p:txEl>
                                          </p:spTgt>
                                        </p:tgtEl>
                                        <p:attrNameLst>
                                          <p:attrName>style.visibility</p:attrName>
                                        </p:attrNameLst>
                                      </p:cBhvr>
                                      <p:to>
                                        <p:strVal val="visible"/>
                                      </p:to>
                                    </p:set>
                                    <p:animEffect transition="in" filter="dissolve">
                                      <p:cBhvr>
                                        <p:cTn id="22" dur="500"/>
                                        <p:tgtEl>
                                          <p:spTgt spid="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Protocolo ARP em ação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48</a:t>
            </a:fld>
            <a:endParaRPr lang="pt-BR" dirty="0"/>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pt-BR"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dirty="0">
                <a:solidFill>
                  <a:srgbClr val="000000"/>
                </a:solidFill>
                <a:latin typeface="Arial" charset="0"/>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Arial"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r>
              <a:rPr lang="pt-BR" sz="2400" dirty="0">
                <a:solidFill>
                  <a:srgbClr val="0000A8"/>
                </a:solidFill>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r>
              <a:rPr lang="pt-BR" sz="2400" dirty="0">
                <a:solidFill>
                  <a:srgbClr val="0000A8"/>
                </a:solidFill>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r>
              <a:rPr lang="pt-BR" sz="2400" dirty="0">
                <a:solidFill>
                  <a:srgbClr val="0000A8"/>
                </a:solidFill>
              </a:rPr>
              <a:t>D</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1400" i="0" dirty="0">
                <a:solidFill>
                  <a:srgbClr val="000000"/>
                </a:solidFill>
                <a:latin typeface="Arial" charset="0"/>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Arial"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r>
              <a:rPr lang="pt-BR" sz="2400" dirty="0">
                <a:solidFill>
                  <a:srgbClr val="0000A8"/>
                </a:solidFill>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722246" y="4148500"/>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algn="ctr"/>
                <a:r>
                  <a:rPr lang="pt-BR" dirty="0"/>
                  <a:t>Tabela ARP em </a:t>
                </a:r>
                <a:r>
                  <a:rPr lang="pt-BR" dirty="0">
                    <a:solidFill>
                      <a:srgbClr val="0000A8"/>
                    </a:solidFill>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algn="ctr"/>
                <a:r>
                  <a:rPr lang="pt-BR" dirty="0"/>
                  <a:t>End. IP</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algn="ctr"/>
                <a:r>
                  <a:rPr lang="pt-BR" dirty="0"/>
                  <a:t>End. MAC</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algn="ctr"/>
                <a:r>
                  <a:rPr lang="pt-BR" dirty="0"/>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886946"/>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pt-BR" dirty="0"/>
              <a:t>exemplo: A quer enviar datagrama para B</a:t>
            </a:r>
          </a:p>
          <a:p>
            <a:pPr marL="352425" lvl="1" indent="-234950">
              <a:defRPr/>
            </a:pPr>
            <a:r>
              <a:rPr lang="pt-BR" sz="2000" dirty="0"/>
              <a:t>O endereço MAC de B não está na tabela ARP de A, então A usa o ARP para encontrar o endereço MAC de B</a:t>
            </a:r>
            <a:endParaRPr lang="pt-BR" sz="2400" dirty="0"/>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689113" y="2183470"/>
            <a:ext cx="4435980" cy="1877437"/>
            <a:chOff x="689113" y="2078540"/>
            <a:chExt cx="4435980" cy="1877437"/>
          </a:xfrm>
        </p:grpSpPr>
        <p:sp>
          <p:nvSpPr>
            <p:cNvPr id="18" name="TextBox 17">
              <a:extLst>
                <a:ext uri="{FF2B5EF4-FFF2-40B4-BE49-F238E27FC236}">
                  <a16:creationId xmlns:a16="http://schemas.microsoft.com/office/drawing/2014/main" id="{7230726C-A09E-6C44-A2D0-4B4AC64FB4B2}"/>
                </a:ext>
              </a:extLst>
            </p:cNvPr>
            <p:cNvSpPr txBox="1"/>
            <p:nvPr/>
          </p:nvSpPr>
          <p:spPr>
            <a:xfrm>
              <a:off x="1043423" y="2078540"/>
              <a:ext cx="4081670" cy="1877437"/>
            </a:xfrm>
            <a:prstGeom prst="rect">
              <a:avLst/>
            </a:prstGeom>
            <a:noFill/>
          </p:spPr>
          <p:txBody>
            <a:bodyPr wrap="square" rtlCol="0">
              <a:spAutoFit/>
            </a:bodyPr>
            <a:lstStyle/>
            <a:p>
              <a:pPr marL="231775" indent="-231775">
                <a:defRPr/>
              </a:pPr>
              <a:r>
                <a:rPr lang="pt-BR" sz="2400" dirty="0">
                  <a:solidFill>
                    <a:srgbClr val="0000A8"/>
                  </a:solidFill>
                </a:rPr>
                <a:t>A</a:t>
              </a:r>
              <a:r>
                <a:rPr lang="pt-BR" sz="2000" dirty="0"/>
                <a:t> transmite (</a:t>
              </a:r>
              <a:r>
                <a:rPr lang="pt-BR" sz="2000" i="1" dirty="0"/>
                <a:t>broadcast</a:t>
              </a:r>
              <a:r>
                <a:rPr lang="pt-BR" sz="2000" dirty="0"/>
                <a:t>) a consulta ARP, contendo o endereço IP de B</a:t>
              </a:r>
            </a:p>
            <a:p>
              <a:pPr marL="404813" lvl="1" indent="-234950">
                <a:lnSpc>
                  <a:spcPct val="90000"/>
                </a:lnSpc>
                <a:buFont typeface="Arial" panose="020B0604020202020204" pitchFamily="34" charset="0"/>
                <a:buChar char="•"/>
                <a:defRPr/>
              </a:pPr>
              <a:r>
                <a:rPr lang="pt-BR" sz="2000" dirty="0"/>
                <a:t>endereço MAC de destino = FF-FF-FF-FF-FF-FF</a:t>
              </a:r>
            </a:p>
            <a:p>
              <a:pPr marL="404813" lvl="1" indent="-234950">
                <a:lnSpc>
                  <a:spcPct val="90000"/>
                </a:lnSpc>
                <a:buFont typeface="Arial" panose="020B0604020202020204" pitchFamily="34" charset="0"/>
                <a:buChar char="•"/>
                <a:defRPr/>
              </a:pPr>
              <a:r>
                <a:rPr lang="pt-BR" sz="2000" dirty="0"/>
                <a:t>todos os nós na LAN recebem a consulta ARP</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r>
                  <a:rPr lang="pt-BR" sz="2400" dirty="0"/>
                  <a:t>1</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564528" cy="1554072"/>
            <a:chOff x="7269663" y="106017"/>
            <a:chExt cx="4564528"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3220278"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29496"/>
              <a:ext cx="3223287" cy="1046440"/>
            </a:xfrm>
            <a:prstGeom prst="rect">
              <a:avLst/>
            </a:prstGeom>
            <a:noFill/>
          </p:spPr>
          <p:txBody>
            <a:bodyPr wrap="square" rtlCol="0">
              <a:spAutoFit/>
            </a:bodyPr>
            <a:lstStyle/>
            <a:p>
              <a:r>
                <a:rPr lang="pt-BR" sz="1600" dirty="0">
                  <a:cs typeface="Courier New" panose="02070309020205020404" pitchFamily="49" charset="0"/>
                </a:rPr>
                <a:t>MAC de origem:  </a:t>
              </a:r>
              <a:r>
                <a:rPr lang="pt-BR" sz="1600" dirty="0">
                  <a:solidFill>
                    <a:srgbClr val="000000"/>
                  </a:solidFill>
                </a:rPr>
                <a:t>71-65-F7-2B-08-53</a:t>
              </a:r>
            </a:p>
            <a:p>
              <a:r>
                <a:rPr lang="pt-BR" sz="1600" dirty="0">
                  <a:cs typeface="Courier New" panose="02070309020205020404" pitchFamily="49" charset="0"/>
                </a:rPr>
                <a:t>IP de origem: </a:t>
              </a:r>
              <a:r>
                <a:rPr lang="pt-BR" sz="1600" dirty="0"/>
                <a:t>137.196.7.23</a:t>
              </a:r>
              <a:r>
                <a:rPr lang="pt-BR" sz="1600" dirty="0">
                  <a:cs typeface="Courier New" panose="02070309020205020404" pitchFamily="49" charset="0"/>
                </a:rPr>
                <a:t> </a:t>
              </a:r>
            </a:p>
            <a:p>
              <a:r>
                <a:rPr lang="pt-BR" sz="1600" dirty="0"/>
                <a:t>Endereço IP de destino: </a:t>
              </a:r>
              <a:r>
                <a:rPr lang="pt-BR" sz="1400" dirty="0"/>
                <a:t>137.196.7.14</a:t>
              </a:r>
            </a:p>
            <a:p>
              <a:r>
                <a:rPr lang="pt-BR" sz="1400" dirty="0">
                  <a:latin typeface="Arial" charset="0"/>
                </a:rPr>
                <a:t>…</a:t>
              </a:r>
            </a:p>
          </p:txBody>
        </p:sp>
      </p:grpSp>
      <p:grpSp>
        <p:nvGrpSpPr>
          <p:cNvPr id="36" name="Group 35">
            <a:extLst>
              <a:ext uri="{FF2B5EF4-FFF2-40B4-BE49-F238E27FC236}">
                <a16:creationId xmlns:a16="http://schemas.microsoft.com/office/drawing/2014/main" id="{F92BD21F-B726-4F40-9D4F-27BF9ABCB338}"/>
              </a:ext>
            </a:extLst>
          </p:cNvPr>
          <p:cNvGrpSpPr/>
          <p:nvPr/>
        </p:nvGrpSpPr>
        <p:grpSpPr>
          <a:xfrm>
            <a:off x="5367131" y="3596877"/>
            <a:ext cx="2849218" cy="2007707"/>
            <a:chOff x="437322" y="4803913"/>
            <a:chExt cx="2849218" cy="2007707"/>
          </a:xfrm>
        </p:grpSpPr>
        <p:sp>
          <p:nvSpPr>
            <p:cNvPr id="102" name="Right Arrow 101">
              <a:extLst>
                <a:ext uri="{FF2B5EF4-FFF2-40B4-BE49-F238E27FC236}">
                  <a16:creationId xmlns:a16="http://schemas.microsoft.com/office/drawing/2014/main" id="{F6B69C75-3517-234C-9022-322822C8ECE4}"/>
                </a:ext>
              </a:extLst>
            </p:cNvPr>
            <p:cNvSpPr/>
            <p:nvPr/>
          </p:nvSpPr>
          <p:spPr>
            <a:xfrm rot="5400000">
              <a:off x="1335154" y="6172202"/>
              <a:ext cx="1073429" cy="205408"/>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1" name="Right Arrow 100">
              <a:extLst>
                <a:ext uri="{FF2B5EF4-FFF2-40B4-BE49-F238E27FC236}">
                  <a16:creationId xmlns:a16="http://schemas.microsoft.com/office/drawing/2014/main" id="{E2103C84-F9BB-754A-8DB4-9EED1407A0E5}"/>
                </a:ext>
              </a:extLst>
            </p:cNvPr>
            <p:cNvSpPr/>
            <p:nvPr/>
          </p:nvSpPr>
          <p:spPr>
            <a:xfrm rot="16200000">
              <a:off x="1408044" y="5105399"/>
              <a:ext cx="775252"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35" name="Right Arrow 34">
              <a:extLst>
                <a:ext uri="{FF2B5EF4-FFF2-40B4-BE49-F238E27FC236}">
                  <a16:creationId xmlns:a16="http://schemas.microsoft.com/office/drawing/2014/main" id="{8E8C1703-14D3-ED45-A5E7-3C816D2C6A36}"/>
                </a:ext>
              </a:extLst>
            </p:cNvPr>
            <p:cNvSpPr/>
            <p:nvPr/>
          </p:nvSpPr>
          <p:spPr>
            <a:xfrm>
              <a:off x="437322" y="5499652"/>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1487255" y="5177985"/>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pt-BR" dirty="0"/>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pt-BR" dirty="0"/>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pt-BR" dirty="0">
                  <a:solidFill>
                    <a:srgbClr val="FFFFFF"/>
                  </a:solidFill>
                  <a:ea typeface="ＭＳ Ｐゴシック" charset="0"/>
                  <a:cs typeface="ＭＳ Ｐゴシック" charset="0"/>
                </a:endParaRPr>
              </a:p>
            </p:txBody>
          </p:sp>
        </p:grpSp>
      </p:grpSp>
      <p:grpSp>
        <p:nvGrpSpPr>
          <p:cNvPr id="108" name="Group 107">
            <a:extLst>
              <a:ext uri="{FF2B5EF4-FFF2-40B4-BE49-F238E27FC236}">
                <a16:creationId xmlns:a16="http://schemas.microsoft.com/office/drawing/2014/main" id="{A9DD04DE-490A-BF4D-A7E2-3A174C7DB200}"/>
              </a:ext>
            </a:extLst>
          </p:cNvPr>
          <p:cNvGrpSpPr/>
          <p:nvPr/>
        </p:nvGrpSpPr>
        <p:grpSpPr>
          <a:xfrm>
            <a:off x="5817705" y="4121995"/>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r>
                <a:rPr lang="pt-BR" sz="2400" dirty="0"/>
                <a:t>1</a:t>
              </a:r>
            </a:p>
          </p:txBody>
        </p:sp>
      </p:grpSp>
      <p:sp>
        <p:nvSpPr>
          <p:cNvPr id="111" name="TextBox 110">
            <a:extLst>
              <a:ext uri="{FF2B5EF4-FFF2-40B4-BE49-F238E27FC236}">
                <a16:creationId xmlns:a16="http://schemas.microsoft.com/office/drawing/2014/main" id="{B70654DC-D6ED-4743-B90B-BBDA82CBF7C1}"/>
              </a:ext>
            </a:extLst>
          </p:cNvPr>
          <p:cNvSpPr txBox="1"/>
          <p:nvPr/>
        </p:nvSpPr>
        <p:spPr>
          <a:xfrm>
            <a:off x="7623616" y="2453566"/>
            <a:ext cx="4339199" cy="338554"/>
          </a:xfrm>
          <a:prstGeom prst="rect">
            <a:avLst/>
          </a:prstGeom>
          <a:noFill/>
        </p:spPr>
        <p:txBody>
          <a:bodyPr wrap="square" rtlCol="0">
            <a:spAutoFit/>
          </a:bodyPr>
          <a:lstStyle/>
          <a:p>
            <a:r>
              <a:rPr lang="pt-BR" sz="1600" dirty="0">
                <a:cs typeface="Courier New" panose="02070309020205020404" pitchFamily="49" charset="0"/>
              </a:rPr>
              <a:t>Quadro Ethernet (enviado para </a:t>
            </a:r>
            <a:r>
              <a:rPr lang="pt-BR" sz="1600" dirty="0"/>
              <a:t>FF-FF-FF-FF-FF-FF)</a:t>
            </a:r>
            <a:endParaRPr lang="pt-BR" sz="1400" dirty="0">
              <a:latin typeface="Arial" charset="0"/>
            </a:endParaRPr>
          </a:p>
        </p:txBody>
      </p:sp>
    </p:spTree>
    <p:extLst>
      <p:ext uri="{BB962C8B-B14F-4D97-AF65-F5344CB8AC3E}">
        <p14:creationId xmlns:p14="http://schemas.microsoft.com/office/powerpoint/2010/main" val="304163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par>
                                <p:cTn id="13" presetID="22" presetClass="entr" presetSubtype="8" fill="hold"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left)">
                                      <p:cBhvr>
                                        <p:cTn id="15" dur="500"/>
                                        <p:tgtEl>
                                          <p:spTgt spid="36"/>
                                        </p:tgtEl>
                                      </p:cBhvr>
                                    </p:animEffect>
                                  </p:childTnLst>
                                </p:cTn>
                              </p:par>
                              <p:par>
                                <p:cTn id="16" presetID="9" presetClass="entr" presetSubtype="0" fill="hold" nodeType="withEffect">
                                  <p:stCondLst>
                                    <p:cond delay="0"/>
                                  </p:stCondLst>
                                  <p:childTnLst>
                                    <p:set>
                                      <p:cBhvr>
                                        <p:cTn id="17" dur="1" fill="hold">
                                          <p:stCondLst>
                                            <p:cond delay="0"/>
                                          </p:stCondLst>
                                        </p:cTn>
                                        <p:tgtEl>
                                          <p:spTgt spid="108"/>
                                        </p:tgtEl>
                                        <p:attrNameLst>
                                          <p:attrName>style.visibility</p:attrName>
                                        </p:attrNameLst>
                                      </p:cBhvr>
                                      <p:to>
                                        <p:strVal val="visible"/>
                                      </p:to>
                                    </p:set>
                                    <p:animEffect transition="in" filter="dissolve">
                                      <p:cBhvr>
                                        <p:cTn id="18" dur="500"/>
                                        <p:tgtEl>
                                          <p:spTgt spid="108"/>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left)">
                                      <p:cBhvr>
                                        <p:cTn id="23" dur="500"/>
                                        <p:tgtEl>
                                          <p:spTgt spid="38"/>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11"/>
                                        </p:tgtEl>
                                        <p:attrNameLst>
                                          <p:attrName>style.visibility</p:attrName>
                                        </p:attrNameLst>
                                      </p:cBhvr>
                                      <p:to>
                                        <p:strVal val="visible"/>
                                      </p:to>
                                    </p:set>
                                    <p:animEffect transition="in" filter="dissolve">
                                      <p:cBhvr>
                                        <p:cTn id="26"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Protocolo ARP em ação</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49</a:t>
            </a:fld>
            <a:endParaRPr lang="en-US" dirty="0"/>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r>
              <a:rPr lang="en-US" sz="2400" dirty="0">
                <a:solidFill>
                  <a:srgbClr val="0000A8"/>
                </a:solidFill>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r>
              <a:rPr lang="en-US" sz="2400" dirty="0">
                <a:solidFill>
                  <a:srgbClr val="0000A8"/>
                </a:solidFill>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r>
              <a:rPr lang="en-US" sz="2400" dirty="0">
                <a:solidFill>
                  <a:srgbClr val="0000A8"/>
                </a:solidFill>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algn="ctr"/>
            <a:r>
              <a:rPr lang="en-US" dirty="0"/>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r>
              <a:rPr lang="en-US" sz="2400" dirty="0">
                <a:solidFill>
                  <a:srgbClr val="0000A8"/>
                </a:solidFill>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algn="ctr"/>
                <a:r>
                  <a:rPr lang="pt-BR" dirty="0"/>
                  <a:t>Tabela ARP em </a:t>
                </a:r>
                <a:r>
                  <a:rPr lang="en-US" dirty="0">
                    <a:solidFill>
                      <a:srgbClr val="0000A8"/>
                    </a:solidFill>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algn="ctr"/>
                <a:r>
                  <a:rPr lang="pt-BR" dirty="0"/>
                  <a:t>End. IP</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algn="ctr"/>
                <a:r>
                  <a:rPr lang="pt-BR" dirty="0"/>
                  <a:t>End. MAC</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algn="ctr"/>
                <a:r>
                  <a:rPr lang="en-US" dirty="0"/>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6189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pt-BR" dirty="0"/>
              <a:t>exemplo: A quer enviar datagrama para B</a:t>
            </a:r>
          </a:p>
          <a:p>
            <a:pPr marL="352425" lvl="1" indent="-234950">
              <a:defRPr/>
            </a:pPr>
            <a:r>
              <a:rPr lang="pt-BR" sz="2000" dirty="0"/>
              <a:t>O endereço MAC de B não está na tabela ARP de A, então A usa o ARP para encontrar o endereço MAC de B</a:t>
            </a:r>
            <a:endParaRPr lang="pt-BR" sz="2400" dirty="0"/>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7730987" y="5422150"/>
            <a:ext cx="4222474" cy="1077218"/>
            <a:chOff x="689113" y="2308977"/>
            <a:chExt cx="4222474" cy="1077218"/>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1077218"/>
            </a:xfrm>
            <a:prstGeom prst="rect">
              <a:avLst/>
            </a:prstGeom>
            <a:noFill/>
          </p:spPr>
          <p:txBody>
            <a:bodyPr wrap="square" rtlCol="0">
              <a:spAutoFit/>
            </a:bodyPr>
            <a:lstStyle/>
            <a:p>
              <a:pPr marL="234950">
                <a:defRPr/>
              </a:pPr>
              <a:r>
                <a:rPr lang="en-US" sz="2400" dirty="0">
                  <a:solidFill>
                    <a:srgbClr val="0000A8"/>
                  </a:solidFill>
                </a:rPr>
                <a:t>B</a:t>
              </a:r>
              <a:r>
                <a:rPr lang="en-US" sz="2000" dirty="0"/>
                <a:t> </a:t>
              </a:r>
              <a:r>
                <a:rPr lang="pt-BR" sz="2000" dirty="0"/>
                <a:t>responde a </a:t>
              </a:r>
              <a:r>
                <a:rPr lang="pt-BR" sz="2000" dirty="0" err="1"/>
                <a:t>A</a:t>
              </a:r>
              <a:r>
                <a:rPr lang="pt-BR" sz="2000" dirty="0"/>
                <a:t> com resposta ARP, fornecendo seu endereço MAC</a:t>
              </a:r>
              <a:endParaRPr lang="en-US" sz="2000" dirty="0"/>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r>
                  <a:rPr lang="en-US" sz="2400" dirty="0"/>
                  <a:t>2</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746542" cy="1554072"/>
            <a:chOff x="7269663" y="106017"/>
            <a:chExt cx="4746542"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3243348"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87C44C06-ADBC-1A45-BC93-524B58513C91}"/>
                </a:ext>
              </a:extLst>
            </p:cNvPr>
            <p:cNvSpPr txBox="1"/>
            <p:nvPr/>
          </p:nvSpPr>
          <p:spPr>
            <a:xfrm>
              <a:off x="8602416" y="162701"/>
              <a:ext cx="3413789" cy="1046440"/>
            </a:xfrm>
            <a:prstGeom prst="rect">
              <a:avLst/>
            </a:prstGeom>
            <a:noFill/>
          </p:spPr>
          <p:txBody>
            <a:bodyPr wrap="square" rtlCol="0">
              <a:spAutoFit/>
            </a:bodyPr>
            <a:lstStyle/>
            <a:p>
              <a:r>
                <a:rPr lang="en-US" sz="1600" dirty="0" err="1"/>
                <a:t>Endereço</a:t>
              </a:r>
              <a:r>
                <a:rPr lang="en-US" sz="1600" dirty="0"/>
                <a:t> IP de </a:t>
              </a:r>
              <a:r>
                <a:rPr lang="en-US" sz="1600" dirty="0" err="1"/>
                <a:t>destino</a:t>
              </a:r>
              <a:r>
                <a:rPr lang="en-US" sz="1600" dirty="0"/>
                <a:t> : </a:t>
              </a:r>
              <a:r>
                <a:rPr lang="en-US" sz="1400" dirty="0"/>
                <a:t>137.196.7.23</a:t>
              </a:r>
            </a:p>
            <a:p>
              <a:r>
                <a:rPr lang="en-US" sz="1600" dirty="0" err="1"/>
                <a:t>Endereço</a:t>
              </a:r>
              <a:r>
                <a:rPr lang="en-US" sz="1600" dirty="0"/>
                <a:t> MAC de </a:t>
              </a:r>
              <a:r>
                <a:rPr lang="en-US" sz="1600" dirty="0" err="1"/>
                <a:t>destino</a:t>
              </a:r>
              <a:r>
                <a:rPr lang="en-US" sz="1600" dirty="0"/>
                <a:t>: </a:t>
              </a:r>
              <a:endParaRPr lang="en-US" sz="1400" dirty="0"/>
            </a:p>
            <a:p>
              <a:r>
                <a:rPr lang="en-US" sz="1600" dirty="0">
                  <a:solidFill>
                    <a:srgbClr val="000000"/>
                  </a:solidFill>
                </a:rPr>
                <a:t>                    71-65-F7-2B-08-53</a:t>
              </a:r>
            </a:p>
            <a:p>
              <a:r>
                <a:rPr lang="en-US" sz="1400" dirty="0">
                  <a:latin typeface="Arial" charset="0"/>
                </a:rPr>
                <a:t>…</a:t>
              </a:r>
            </a:p>
          </p:txBody>
        </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2849218" cy="741718"/>
            <a:chOff x="5367131" y="3866019"/>
            <a:chExt cx="2849218"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6"/>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nvGrpSpPr>
            <p:cNvPr id="108" name="Group 107">
              <a:extLst>
                <a:ext uri="{FF2B5EF4-FFF2-40B4-BE49-F238E27FC236}">
                  <a16:creationId xmlns:a16="http://schemas.microsoft.com/office/drawing/2014/main" id="{A9DD04DE-490A-BF4D-A7E2-3A174C7DB200}"/>
                </a:ext>
              </a:extLst>
            </p:cNvPr>
            <p:cNvGrpSpPr/>
            <p:nvPr/>
          </p:nvGrpSpPr>
          <p:grpSpPr>
            <a:xfrm>
              <a:off x="7434470" y="4043570"/>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r>
                  <a:rPr lang="en-US" sz="2400" dirty="0"/>
                  <a:t>2</a:t>
                </a:r>
              </a:p>
            </p:txBody>
          </p:sp>
        </p:grpSp>
      </p:grpSp>
      <p:sp>
        <p:nvSpPr>
          <p:cNvPr id="111" name="TextBox 110">
            <a:extLst>
              <a:ext uri="{FF2B5EF4-FFF2-40B4-BE49-F238E27FC236}">
                <a16:creationId xmlns:a16="http://schemas.microsoft.com/office/drawing/2014/main" id="{B70654DC-D6ED-4743-B90B-BBDA82CBF7C1}"/>
              </a:ext>
            </a:extLst>
          </p:cNvPr>
          <p:cNvSpPr txBox="1"/>
          <p:nvPr/>
        </p:nvSpPr>
        <p:spPr>
          <a:xfrm>
            <a:off x="7901911" y="2228279"/>
            <a:ext cx="3413789" cy="584775"/>
          </a:xfrm>
          <a:prstGeom prst="rect">
            <a:avLst/>
          </a:prstGeom>
          <a:noFill/>
        </p:spPr>
        <p:txBody>
          <a:bodyPr wrap="square" rtlCol="0">
            <a:spAutoFit/>
          </a:bodyPr>
          <a:lstStyle/>
          <a:p>
            <a:r>
              <a:rPr lang="pt-BR" sz="1600" dirty="0">
                <a:cs typeface="Courier New" panose="02070309020205020404" pitchFamily="49" charset="0"/>
              </a:rPr>
              <a:t>Mensagem ARP no quadro Ethernet (enviada para 71-65-F7-2B-08-53)</a:t>
            </a:r>
            <a:endParaRPr lang="en-US" sz="1400" dirty="0">
              <a:latin typeface="Arial" charset="0"/>
            </a:endParaRPr>
          </a:p>
        </p:txBody>
      </p:sp>
    </p:spTree>
    <p:extLst>
      <p:ext uri="{BB962C8B-B14F-4D97-AF65-F5344CB8AC3E}">
        <p14:creationId xmlns:p14="http://schemas.microsoft.com/office/powerpoint/2010/main" val="44034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22" presetClass="entr" presetSubtype="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dissolve">
                                      <p:cBhvr>
                                        <p:cTn id="1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pt-BR" altLang="en-US" dirty="0">
                <a:cs typeface="Calibri" panose="020F0502020204030204" pitchFamily="34" charset="0"/>
              </a:rPr>
              <a:t>Camada de enlace: introdução</a:t>
            </a:r>
            <a:endParaRPr lang="pt-BR"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1104900" y="1257300"/>
            <a:ext cx="5622601" cy="415340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lvl="0" indent="0">
              <a:buNone/>
              <a:defRPr/>
            </a:pPr>
            <a:r>
              <a:rPr lang="pt-BR" altLang="en-US" sz="3000" dirty="0">
                <a:solidFill>
                  <a:prstClr val="black"/>
                </a:solidFill>
                <a:ea typeface="ＭＳ Ｐゴシック" panose="020B0600070205080204" pitchFamily="34" charset="-128"/>
                <a:cs typeface="ＭＳ Ｐゴシック" panose="020B0600070205080204" pitchFamily="34" charset="-128"/>
              </a:rPr>
              <a:t>terminologia:</a:t>
            </a:r>
          </a:p>
          <a:p>
            <a:pPr marL="404813" lvl="0" indent="-274638">
              <a:defRPr/>
            </a:pPr>
            <a:r>
              <a:rPr lang="pt-BR" altLang="en-US" sz="3000" dirty="0">
                <a:solidFill>
                  <a:prstClr val="black"/>
                </a:solidFill>
                <a:ea typeface="ＭＳ Ｐゴシック" panose="020B0600070205080204" pitchFamily="34" charset="-128"/>
                <a:cs typeface="ＭＳ Ｐゴシック" panose="020B0600070205080204" pitchFamily="34" charset="-128"/>
              </a:rPr>
              <a:t>hospedeiros e roteadores: nós</a:t>
            </a:r>
          </a:p>
          <a:p>
            <a:pPr marL="404813" lvl="0" indent="-274638">
              <a:defRPr/>
            </a:pPr>
            <a:r>
              <a:rPr lang="pt-BR" altLang="en-US" sz="3000" dirty="0">
                <a:solidFill>
                  <a:prstClr val="black"/>
                </a:solidFill>
                <a:ea typeface="ＭＳ Ｐゴシック" panose="020B0600070205080204" pitchFamily="34" charset="-128"/>
                <a:cs typeface="ＭＳ Ｐゴシック" panose="020B0600070205080204" pitchFamily="34" charset="-128"/>
              </a:rPr>
              <a:t>canais de comunicação que conectam nós adjacentes ao longo do caminho de comunicação: enlaces</a:t>
            </a:r>
          </a:p>
          <a:p>
            <a:pPr marL="747713" lvl="1" indent="-274638">
              <a:defRPr/>
            </a:pPr>
            <a:r>
              <a:rPr lang="pt-BR" altLang="en-US" sz="2600" dirty="0">
                <a:solidFill>
                  <a:prstClr val="black"/>
                </a:solidFill>
                <a:ea typeface="ＭＳ Ｐゴシック" panose="020B0600070205080204" pitchFamily="34" charset="-128"/>
                <a:cs typeface="ＭＳ Ｐゴシック" panose="020B0600070205080204" pitchFamily="34" charset="-128"/>
              </a:rPr>
              <a:t>com fio, sem fio</a:t>
            </a:r>
          </a:p>
          <a:p>
            <a:pPr marL="747713" lvl="1" indent="-274638">
              <a:defRPr/>
            </a:pPr>
            <a:r>
              <a:rPr lang="pt-BR" altLang="en-US" sz="2600" dirty="0" err="1">
                <a:solidFill>
                  <a:prstClr val="black"/>
                </a:solidFill>
                <a:ea typeface="ＭＳ Ｐゴシック" panose="020B0600070205080204" pitchFamily="34" charset="-128"/>
                <a:cs typeface="ＭＳ Ｐゴシック" panose="020B0600070205080204" pitchFamily="34" charset="-128"/>
              </a:rPr>
              <a:t>LANs</a:t>
            </a:r>
            <a:endParaRPr lang="pt-BR" altLang="en-US" sz="2600" dirty="0">
              <a:solidFill>
                <a:prstClr val="black"/>
              </a:solidFill>
              <a:ea typeface="ＭＳ Ｐゴシック" panose="020B0600070205080204" pitchFamily="34" charset="-128"/>
              <a:cs typeface="ＭＳ Ｐゴシック" panose="020B0600070205080204" pitchFamily="34" charset="-128"/>
            </a:endParaRPr>
          </a:p>
          <a:p>
            <a:pPr marL="404813" lvl="0" indent="-274638">
              <a:defRPr/>
            </a:pPr>
            <a:r>
              <a:rPr lang="pt-BR" altLang="en-US" sz="3000" dirty="0">
                <a:solidFill>
                  <a:prstClr val="black"/>
                </a:solidFill>
                <a:ea typeface="ＭＳ Ｐゴシック" panose="020B0600070205080204" pitchFamily="34" charset="-128"/>
                <a:cs typeface="ＭＳ Ｐゴシック" panose="020B0600070205080204" pitchFamily="34" charset="-128"/>
              </a:rPr>
              <a:t>pacote de camada 2: </a:t>
            </a:r>
            <a:r>
              <a:rPr lang="pt-BR" altLang="en-US" sz="3000" i="1" dirty="0">
                <a:solidFill>
                  <a:srgbClr val="0000A8"/>
                </a:solidFill>
                <a:ea typeface="ＭＳ Ｐゴシック" panose="020B0600070205080204" pitchFamily="34" charset="-128"/>
                <a:cs typeface="ＭＳ Ｐゴシック" panose="020B0600070205080204" pitchFamily="34" charset="-128"/>
              </a:rPr>
              <a:t>quadro</a:t>
            </a:r>
            <a:r>
              <a:rPr lang="pt-BR" altLang="en-US" sz="3000" dirty="0">
                <a:solidFill>
                  <a:prstClr val="black"/>
                </a:solidFill>
                <a:ea typeface="ＭＳ Ｐゴシック" panose="020B0600070205080204" pitchFamily="34" charset="-128"/>
                <a:cs typeface="ＭＳ Ｐゴシック" panose="020B0600070205080204" pitchFamily="34" charset="-128"/>
              </a:rPr>
              <a:t>, encapsula datagrama</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00694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pt-BR" altLang="en-US" sz="1400" b="0" i="0" u="none" strike="noStrike" kern="1200" cap="none" spc="0" normalizeH="0" baseline="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rede móvel</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331647" cy="441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pt-BR" altLang="en-US" sz="1400" b="0" i="0" u="none" strike="noStrike" kern="1200" cap="none" spc="0" normalizeH="0" baseline="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rede</a:t>
            </a:r>
          </a:p>
          <a:p>
            <a:pPr marL="0" marR="0" lvl="0" indent="0" algn="l" defTabSz="914400" rtl="0" eaLnBrk="1" fontAlgn="auto" latinLnBrk="0" hangingPunct="1">
              <a:lnSpc>
                <a:spcPct val="80000"/>
              </a:lnSpc>
              <a:spcBef>
                <a:spcPct val="0"/>
              </a:spcBef>
              <a:spcAft>
                <a:spcPts val="0"/>
              </a:spcAft>
              <a:buClrTx/>
              <a:buSzTx/>
              <a:buFontTx/>
              <a:buNone/>
              <a:tabLst/>
              <a:defRPr/>
            </a:pPr>
            <a:r>
              <a:rPr lang="pt-BR" altLang="en-US" sz="1400" dirty="0">
                <a:solidFill>
                  <a:prstClr val="black"/>
                </a:solidFill>
                <a:latin typeface="Calibri" panose="020F0502020204030204"/>
              </a:rPr>
              <a:t>       empresarial</a:t>
            </a:r>
            <a:endParaRPr kumimoji="0" lang="pt-BR" altLang="en-US" sz="1400" b="0" i="0" u="none" strike="noStrike" kern="1200" cap="none" spc="0" normalizeH="0" baseline="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endParaRP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73242"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ISP global ou nacional</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782587"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050" b="0" i="0" u="none" strike="noStrike" kern="1200" cap="none" spc="0" normalizeH="0" baseline="0" dirty="0">
                <a:ln>
                  <a:noFill/>
                </a:ln>
                <a:solidFill>
                  <a:prstClr val="black"/>
                </a:solidFill>
                <a:effectLst/>
                <a:uLnTx/>
                <a:uFillTx/>
                <a:latin typeface="Calibri" panose="020F0502020204030204"/>
                <a:ea typeface="+mn-ea"/>
                <a:cs typeface="+mn-cs"/>
              </a:rPr>
              <a:t>rede de</a:t>
            </a:r>
          </a:p>
          <a:p>
            <a:pPr marL="0" marR="0" lvl="0" indent="0" algn="l" defTabSz="914400" rtl="0" eaLnBrk="1" fontAlgn="auto" latinLnBrk="0" hangingPunct="1">
              <a:lnSpc>
                <a:spcPct val="90000"/>
              </a:lnSpc>
              <a:spcBef>
                <a:spcPts val="0"/>
              </a:spcBef>
              <a:spcAft>
                <a:spcPts val="0"/>
              </a:spcAft>
              <a:buClrTx/>
              <a:buSzTx/>
              <a:buFontTx/>
              <a:buNone/>
              <a:tabLst/>
              <a:defRPr/>
            </a:pPr>
            <a:r>
              <a:rPr lang="pt-BR" sz="1050" dirty="0">
                <a:solidFill>
                  <a:prstClr val="black"/>
                </a:solidFill>
                <a:latin typeface="Calibri" panose="020F0502020204030204"/>
              </a:rPr>
              <a:t>datacenter</a:t>
            </a:r>
            <a:endParaRPr kumimoji="0" lang="pt-BR" sz="1050" b="0" i="0" u="none" strike="noStrike" kern="1200" cap="none" spc="0" normalizeH="0" baseline="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789609" y="5251739"/>
            <a:ext cx="388062" cy="756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09926" y="5405286"/>
            <a:ext cx="0" cy="1143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32959" y="4838517"/>
            <a:ext cx="524483" cy="261537"/>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50066" y="4838517"/>
            <a:ext cx="569255" cy="24626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21744" y="5108876"/>
            <a:ext cx="1030502"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48367" y="5290470"/>
            <a:ext cx="412750" cy="1270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73817" y="5282252"/>
            <a:ext cx="68080" cy="29396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488731" y="5307931"/>
            <a:ext cx="280374" cy="26987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488731" y="5258048"/>
            <a:ext cx="914184" cy="46862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885545" y="5583471"/>
            <a:ext cx="366793" cy="148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59425" y="5036562"/>
            <a:ext cx="404236" cy="207771"/>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00635" y="2169432"/>
            <a:ext cx="761467" cy="577355"/>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00635" y="2268313"/>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72135" y="2200506"/>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42166" y="2718967"/>
            <a:ext cx="574283" cy="27820"/>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69542" y="2169432"/>
            <a:ext cx="788589" cy="98881"/>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62103" y="2127325"/>
            <a:ext cx="279002" cy="421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681994" y="2718967"/>
            <a:ext cx="353541" cy="67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69223" y="2268313"/>
            <a:ext cx="1300319" cy="606622"/>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378705" y="4113379"/>
            <a:ext cx="429324" cy="705603"/>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829" y="5180504"/>
            <a:ext cx="309187" cy="167750"/>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150622" y="4159591"/>
              <a:ext cx="426399" cy="451816"/>
              <a:chOff x="5182936" y="2693365"/>
              <a:chExt cx="532434" cy="414788"/>
            </a:xfrm>
          </p:grpSpPr>
          <p:cxnSp>
            <p:nvCxnSpPr>
              <p:cNvPr id="318" name="Straight Connector 317">
                <a:extLst>
                  <a:ext uri="{FF2B5EF4-FFF2-40B4-BE49-F238E27FC236}">
                    <a16:creationId xmlns:a16="http://schemas.microsoft.com/office/drawing/2014/main" id="{8983DA81-C479-F849-AB06-EDCD924EF8B3}"/>
                  </a:ext>
                </a:extLst>
              </p:cNvPr>
              <p:cNvCxnSpPr>
                <a:cxnSpLocks/>
              </p:cNvCxnSpPr>
              <p:nvPr/>
            </p:nvCxnSpPr>
            <p:spPr>
              <a:xfrm>
                <a:off x="5182936" y="2914214"/>
                <a:ext cx="153344"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547" name="Group 850">
            <a:extLst>
              <a:ext uri="{FF2B5EF4-FFF2-40B4-BE49-F238E27FC236}">
                <a16:creationId xmlns:a16="http://schemas.microsoft.com/office/drawing/2014/main" id="{4F552D9E-30F7-A14F-B4D6-B51A5A66BDB8}"/>
              </a:ext>
            </a:extLst>
          </p:cNvPr>
          <p:cNvGrpSpPr>
            <a:grpSpLocks/>
          </p:cNvGrpSpPr>
          <p:nvPr/>
        </p:nvGrpSpPr>
        <p:grpSpPr bwMode="auto">
          <a:xfrm>
            <a:off x="7566349" y="3812814"/>
            <a:ext cx="496588" cy="96676"/>
            <a:chOff x="2199" y="955"/>
            <a:chExt cx="2547" cy="506"/>
          </a:xfrm>
        </p:grpSpPr>
        <p:sp>
          <p:nvSpPr>
            <p:cNvPr id="548" name="Freeform 851">
              <a:extLst>
                <a:ext uri="{FF2B5EF4-FFF2-40B4-BE49-F238E27FC236}">
                  <a16:creationId xmlns:a16="http://schemas.microsoft.com/office/drawing/2014/main" id="{47E21BF6-929B-3A47-8266-F43071DB40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549" name="Freeform 852">
              <a:extLst>
                <a:ext uri="{FF2B5EF4-FFF2-40B4-BE49-F238E27FC236}">
                  <a16:creationId xmlns:a16="http://schemas.microsoft.com/office/drawing/2014/main" id="{977E0CCA-A1C1-F142-8BCA-8B6415F0037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550" name="Freeform 853">
              <a:extLst>
                <a:ext uri="{FF2B5EF4-FFF2-40B4-BE49-F238E27FC236}">
                  <a16:creationId xmlns:a16="http://schemas.microsoft.com/office/drawing/2014/main" id="{AFEC8E43-9448-CC47-A12E-E3D3988EA28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551" name="Freeform 854">
              <a:extLst>
                <a:ext uri="{FF2B5EF4-FFF2-40B4-BE49-F238E27FC236}">
                  <a16:creationId xmlns:a16="http://schemas.microsoft.com/office/drawing/2014/main" id="{9974E21E-DE2A-F14B-9EEA-8E995ACB2F4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552" name="Freeform 855">
              <a:extLst>
                <a:ext uri="{FF2B5EF4-FFF2-40B4-BE49-F238E27FC236}">
                  <a16:creationId xmlns:a16="http://schemas.microsoft.com/office/drawing/2014/main" id="{526B7E0C-0C34-C149-980C-9D4078DFB7FF}"/>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553" name="Freeform 856">
              <a:extLst>
                <a:ext uri="{FF2B5EF4-FFF2-40B4-BE49-F238E27FC236}">
                  <a16:creationId xmlns:a16="http://schemas.microsoft.com/office/drawing/2014/main" id="{8F99464E-957F-4E48-BA20-3C5D8011E64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588" name="Group 850">
            <a:extLst>
              <a:ext uri="{FF2B5EF4-FFF2-40B4-BE49-F238E27FC236}">
                <a16:creationId xmlns:a16="http://schemas.microsoft.com/office/drawing/2014/main" id="{29210D43-18C8-0641-B681-3446080C3F9A}"/>
              </a:ext>
            </a:extLst>
          </p:cNvPr>
          <p:cNvGrpSpPr>
            <a:grpSpLocks/>
          </p:cNvGrpSpPr>
          <p:nvPr/>
        </p:nvGrpSpPr>
        <p:grpSpPr bwMode="auto">
          <a:xfrm>
            <a:off x="7801777" y="3327400"/>
            <a:ext cx="269073" cy="46492"/>
            <a:chOff x="2199" y="955"/>
            <a:chExt cx="2547" cy="506"/>
          </a:xfrm>
        </p:grpSpPr>
        <p:sp>
          <p:nvSpPr>
            <p:cNvPr id="597" name="Freeform 851">
              <a:extLst>
                <a:ext uri="{FF2B5EF4-FFF2-40B4-BE49-F238E27FC236}">
                  <a16:creationId xmlns:a16="http://schemas.microsoft.com/office/drawing/2014/main" id="{36DCC3D2-0891-2541-A191-1251BBEF9908}"/>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598" name="Freeform 852">
              <a:extLst>
                <a:ext uri="{FF2B5EF4-FFF2-40B4-BE49-F238E27FC236}">
                  <a16:creationId xmlns:a16="http://schemas.microsoft.com/office/drawing/2014/main" id="{D5277460-B4E3-524F-9433-384917AEC32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599" name="Freeform 853">
              <a:extLst>
                <a:ext uri="{FF2B5EF4-FFF2-40B4-BE49-F238E27FC236}">
                  <a16:creationId xmlns:a16="http://schemas.microsoft.com/office/drawing/2014/main" id="{B805595D-4D0C-7944-A9AD-4D3ADF56132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00" name="Freeform 854">
              <a:extLst>
                <a:ext uri="{FF2B5EF4-FFF2-40B4-BE49-F238E27FC236}">
                  <a16:creationId xmlns:a16="http://schemas.microsoft.com/office/drawing/2014/main" id="{E00F00F5-C22C-9E4F-AD64-60E1AB2F4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01" name="Freeform 855">
              <a:extLst>
                <a:ext uri="{FF2B5EF4-FFF2-40B4-BE49-F238E27FC236}">
                  <a16:creationId xmlns:a16="http://schemas.microsoft.com/office/drawing/2014/main" id="{91BD7366-39AE-8B41-B7C8-8425503699EC}"/>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02" name="Freeform 856">
              <a:extLst>
                <a:ext uri="{FF2B5EF4-FFF2-40B4-BE49-F238E27FC236}">
                  <a16:creationId xmlns:a16="http://schemas.microsoft.com/office/drawing/2014/main" id="{7FC3F21F-3A7A-BD48-A40A-00C122D9857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03" name="Group 850">
            <a:extLst>
              <a:ext uri="{FF2B5EF4-FFF2-40B4-BE49-F238E27FC236}">
                <a16:creationId xmlns:a16="http://schemas.microsoft.com/office/drawing/2014/main" id="{BE7F245F-72C2-A043-82DE-6C0AE3E66523}"/>
              </a:ext>
            </a:extLst>
          </p:cNvPr>
          <p:cNvGrpSpPr>
            <a:grpSpLocks/>
          </p:cNvGrpSpPr>
          <p:nvPr/>
        </p:nvGrpSpPr>
        <p:grpSpPr bwMode="auto">
          <a:xfrm>
            <a:off x="7493802" y="3422650"/>
            <a:ext cx="269073" cy="46492"/>
            <a:chOff x="2199" y="955"/>
            <a:chExt cx="2547" cy="506"/>
          </a:xfrm>
        </p:grpSpPr>
        <p:sp>
          <p:nvSpPr>
            <p:cNvPr id="604" name="Freeform 851">
              <a:extLst>
                <a:ext uri="{FF2B5EF4-FFF2-40B4-BE49-F238E27FC236}">
                  <a16:creationId xmlns:a16="http://schemas.microsoft.com/office/drawing/2014/main" id="{B712963A-1E2A-3643-B5C3-4E552B192EF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05" name="Freeform 852">
              <a:extLst>
                <a:ext uri="{FF2B5EF4-FFF2-40B4-BE49-F238E27FC236}">
                  <a16:creationId xmlns:a16="http://schemas.microsoft.com/office/drawing/2014/main" id="{470DE5CF-9167-9246-A722-9E84422744D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06" name="Freeform 853">
              <a:extLst>
                <a:ext uri="{FF2B5EF4-FFF2-40B4-BE49-F238E27FC236}">
                  <a16:creationId xmlns:a16="http://schemas.microsoft.com/office/drawing/2014/main" id="{BD37A15B-27DE-5640-BDCC-45492602C15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07" name="Freeform 854">
              <a:extLst>
                <a:ext uri="{FF2B5EF4-FFF2-40B4-BE49-F238E27FC236}">
                  <a16:creationId xmlns:a16="http://schemas.microsoft.com/office/drawing/2014/main" id="{8F353A5D-F3B9-A24E-A816-361069C5BDB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08" name="Freeform 855">
              <a:extLst>
                <a:ext uri="{FF2B5EF4-FFF2-40B4-BE49-F238E27FC236}">
                  <a16:creationId xmlns:a16="http://schemas.microsoft.com/office/drawing/2014/main" id="{2A37387A-9AD7-7347-9B59-5E3423DC08E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09" name="Freeform 856">
              <a:extLst>
                <a:ext uri="{FF2B5EF4-FFF2-40B4-BE49-F238E27FC236}">
                  <a16:creationId xmlns:a16="http://schemas.microsoft.com/office/drawing/2014/main" id="{EE58E058-DE5E-E74A-88A3-CEE247A6FB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10" name="Group 850">
            <a:extLst>
              <a:ext uri="{FF2B5EF4-FFF2-40B4-BE49-F238E27FC236}">
                <a16:creationId xmlns:a16="http://schemas.microsoft.com/office/drawing/2014/main" id="{E3F84402-6524-194E-A94B-4A0A73FB3611}"/>
              </a:ext>
            </a:extLst>
          </p:cNvPr>
          <p:cNvGrpSpPr>
            <a:grpSpLocks/>
          </p:cNvGrpSpPr>
          <p:nvPr/>
        </p:nvGrpSpPr>
        <p:grpSpPr bwMode="auto">
          <a:xfrm>
            <a:off x="7439349" y="2355850"/>
            <a:ext cx="399726" cy="74090"/>
            <a:chOff x="2199" y="955"/>
            <a:chExt cx="2547" cy="506"/>
          </a:xfrm>
        </p:grpSpPr>
        <p:sp>
          <p:nvSpPr>
            <p:cNvPr id="611" name="Freeform 851">
              <a:extLst>
                <a:ext uri="{FF2B5EF4-FFF2-40B4-BE49-F238E27FC236}">
                  <a16:creationId xmlns:a16="http://schemas.microsoft.com/office/drawing/2014/main" id="{1E84A0F2-859D-ED43-B462-FB6DCAD4E5C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12" name="Freeform 852">
              <a:extLst>
                <a:ext uri="{FF2B5EF4-FFF2-40B4-BE49-F238E27FC236}">
                  <a16:creationId xmlns:a16="http://schemas.microsoft.com/office/drawing/2014/main" id="{F5ACD2B7-2AE4-D246-A087-5ECDBCFE34D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13" name="Freeform 853">
              <a:extLst>
                <a:ext uri="{FF2B5EF4-FFF2-40B4-BE49-F238E27FC236}">
                  <a16:creationId xmlns:a16="http://schemas.microsoft.com/office/drawing/2014/main" id="{759F9135-879C-BF4F-AFC5-818266E3251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14" name="Freeform 854">
              <a:extLst>
                <a:ext uri="{FF2B5EF4-FFF2-40B4-BE49-F238E27FC236}">
                  <a16:creationId xmlns:a16="http://schemas.microsoft.com/office/drawing/2014/main" id="{6CCBF41C-B507-F94D-948A-DE3FCE8B0A1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15" name="Freeform 855">
              <a:extLst>
                <a:ext uri="{FF2B5EF4-FFF2-40B4-BE49-F238E27FC236}">
                  <a16:creationId xmlns:a16="http://schemas.microsoft.com/office/drawing/2014/main" id="{F49FB24E-6FA4-654E-852C-85E4BB85529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16" name="Freeform 856">
              <a:extLst>
                <a:ext uri="{FF2B5EF4-FFF2-40B4-BE49-F238E27FC236}">
                  <a16:creationId xmlns:a16="http://schemas.microsoft.com/office/drawing/2014/main" id="{BC5E9B76-5823-534D-A665-5761962C2BE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24" name="Group 850">
            <a:extLst>
              <a:ext uri="{FF2B5EF4-FFF2-40B4-BE49-F238E27FC236}">
                <a16:creationId xmlns:a16="http://schemas.microsoft.com/office/drawing/2014/main" id="{D967DD69-1C1F-4942-88FF-DBC278423524}"/>
              </a:ext>
            </a:extLst>
          </p:cNvPr>
          <p:cNvGrpSpPr>
            <a:grpSpLocks/>
          </p:cNvGrpSpPr>
          <p:nvPr/>
        </p:nvGrpSpPr>
        <p:grpSpPr bwMode="auto">
          <a:xfrm>
            <a:off x="7756849" y="1863725"/>
            <a:ext cx="399726" cy="74090"/>
            <a:chOff x="2199" y="955"/>
            <a:chExt cx="2547" cy="506"/>
          </a:xfrm>
        </p:grpSpPr>
        <p:sp>
          <p:nvSpPr>
            <p:cNvPr id="625" name="Freeform 851">
              <a:extLst>
                <a:ext uri="{FF2B5EF4-FFF2-40B4-BE49-F238E27FC236}">
                  <a16:creationId xmlns:a16="http://schemas.microsoft.com/office/drawing/2014/main" id="{C0A1A462-018A-7347-8CBD-7006888DF72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26" name="Freeform 852">
              <a:extLst>
                <a:ext uri="{FF2B5EF4-FFF2-40B4-BE49-F238E27FC236}">
                  <a16:creationId xmlns:a16="http://schemas.microsoft.com/office/drawing/2014/main" id="{22F09480-8DE6-5D4E-A19F-5BA801D7A64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27" name="Freeform 853">
              <a:extLst>
                <a:ext uri="{FF2B5EF4-FFF2-40B4-BE49-F238E27FC236}">
                  <a16:creationId xmlns:a16="http://schemas.microsoft.com/office/drawing/2014/main" id="{53F1DF53-28BC-264A-BBA0-4D802EB0297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28" name="Freeform 854">
              <a:extLst>
                <a:ext uri="{FF2B5EF4-FFF2-40B4-BE49-F238E27FC236}">
                  <a16:creationId xmlns:a16="http://schemas.microsoft.com/office/drawing/2014/main" id="{61608420-02E2-254C-ACD1-27ABB5ED166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29" name="Freeform 855">
              <a:extLst>
                <a:ext uri="{FF2B5EF4-FFF2-40B4-BE49-F238E27FC236}">
                  <a16:creationId xmlns:a16="http://schemas.microsoft.com/office/drawing/2014/main" id="{0670B0D6-0581-E44E-ADBE-91BB69BB57B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30" name="Freeform 856">
              <a:extLst>
                <a:ext uri="{FF2B5EF4-FFF2-40B4-BE49-F238E27FC236}">
                  <a16:creationId xmlns:a16="http://schemas.microsoft.com/office/drawing/2014/main" id="{AD6F69E6-2C1F-CC46-A5B9-D1AC96F68C8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31" name="Group 850">
            <a:extLst>
              <a:ext uri="{FF2B5EF4-FFF2-40B4-BE49-F238E27FC236}">
                <a16:creationId xmlns:a16="http://schemas.microsoft.com/office/drawing/2014/main" id="{62F6DC99-EDA6-6948-A435-6A965BBBDC7F}"/>
              </a:ext>
            </a:extLst>
          </p:cNvPr>
          <p:cNvGrpSpPr>
            <a:grpSpLocks/>
          </p:cNvGrpSpPr>
          <p:nvPr/>
        </p:nvGrpSpPr>
        <p:grpSpPr bwMode="auto">
          <a:xfrm>
            <a:off x="8709349" y="2057400"/>
            <a:ext cx="399726" cy="74090"/>
            <a:chOff x="2199" y="955"/>
            <a:chExt cx="2547" cy="506"/>
          </a:xfrm>
        </p:grpSpPr>
        <p:sp>
          <p:nvSpPr>
            <p:cNvPr id="632" name="Freeform 851">
              <a:extLst>
                <a:ext uri="{FF2B5EF4-FFF2-40B4-BE49-F238E27FC236}">
                  <a16:creationId xmlns:a16="http://schemas.microsoft.com/office/drawing/2014/main" id="{9E06E7BD-A2EF-5A4E-A34B-606CF638590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33" name="Freeform 852">
              <a:extLst>
                <a:ext uri="{FF2B5EF4-FFF2-40B4-BE49-F238E27FC236}">
                  <a16:creationId xmlns:a16="http://schemas.microsoft.com/office/drawing/2014/main" id="{A8B52BE3-CB73-904C-84C5-EB4ED34708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34" name="Freeform 853">
              <a:extLst>
                <a:ext uri="{FF2B5EF4-FFF2-40B4-BE49-F238E27FC236}">
                  <a16:creationId xmlns:a16="http://schemas.microsoft.com/office/drawing/2014/main" id="{13C0497F-B26E-6347-8A3D-7B1091C04AA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35" name="Freeform 854">
              <a:extLst>
                <a:ext uri="{FF2B5EF4-FFF2-40B4-BE49-F238E27FC236}">
                  <a16:creationId xmlns:a16="http://schemas.microsoft.com/office/drawing/2014/main" id="{D5A7D90C-8586-EC4C-B8AE-53ADC2C0E8A6}"/>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36" name="Freeform 855">
              <a:extLst>
                <a:ext uri="{FF2B5EF4-FFF2-40B4-BE49-F238E27FC236}">
                  <a16:creationId xmlns:a16="http://schemas.microsoft.com/office/drawing/2014/main" id="{C7871F0A-571C-A942-9C96-20D90FBDB41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37" name="Freeform 856">
              <a:extLst>
                <a:ext uri="{FF2B5EF4-FFF2-40B4-BE49-F238E27FC236}">
                  <a16:creationId xmlns:a16="http://schemas.microsoft.com/office/drawing/2014/main" id="{A1A01D86-638D-3644-B20B-066BDFC41236}"/>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38" name="Group 850">
            <a:extLst>
              <a:ext uri="{FF2B5EF4-FFF2-40B4-BE49-F238E27FC236}">
                <a16:creationId xmlns:a16="http://schemas.microsoft.com/office/drawing/2014/main" id="{C59EF036-7544-CD4B-98C5-190F592891A5}"/>
              </a:ext>
            </a:extLst>
          </p:cNvPr>
          <p:cNvGrpSpPr>
            <a:grpSpLocks/>
          </p:cNvGrpSpPr>
          <p:nvPr/>
        </p:nvGrpSpPr>
        <p:grpSpPr bwMode="auto">
          <a:xfrm>
            <a:off x="8639499" y="2320925"/>
            <a:ext cx="399726" cy="74090"/>
            <a:chOff x="2199" y="955"/>
            <a:chExt cx="2547" cy="506"/>
          </a:xfrm>
        </p:grpSpPr>
        <p:sp>
          <p:nvSpPr>
            <p:cNvPr id="639" name="Freeform 851">
              <a:extLst>
                <a:ext uri="{FF2B5EF4-FFF2-40B4-BE49-F238E27FC236}">
                  <a16:creationId xmlns:a16="http://schemas.microsoft.com/office/drawing/2014/main" id="{F5A6E6AF-D117-5E41-8785-04B0EC2CA4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40" name="Freeform 852">
              <a:extLst>
                <a:ext uri="{FF2B5EF4-FFF2-40B4-BE49-F238E27FC236}">
                  <a16:creationId xmlns:a16="http://schemas.microsoft.com/office/drawing/2014/main" id="{8595B388-6685-8E4F-BDEB-FA923F29148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41" name="Freeform 853">
              <a:extLst>
                <a:ext uri="{FF2B5EF4-FFF2-40B4-BE49-F238E27FC236}">
                  <a16:creationId xmlns:a16="http://schemas.microsoft.com/office/drawing/2014/main" id="{C4382DCB-82DC-E84A-BABC-A28B22D16FE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42" name="Freeform 854">
              <a:extLst>
                <a:ext uri="{FF2B5EF4-FFF2-40B4-BE49-F238E27FC236}">
                  <a16:creationId xmlns:a16="http://schemas.microsoft.com/office/drawing/2014/main" id="{8582F608-341E-2B44-81DA-A22C72A0DE9B}"/>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43" name="Freeform 855">
              <a:extLst>
                <a:ext uri="{FF2B5EF4-FFF2-40B4-BE49-F238E27FC236}">
                  <a16:creationId xmlns:a16="http://schemas.microsoft.com/office/drawing/2014/main" id="{E9219FD5-AC73-0E49-9022-036371064B5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44" name="Freeform 856">
              <a:extLst>
                <a:ext uri="{FF2B5EF4-FFF2-40B4-BE49-F238E27FC236}">
                  <a16:creationId xmlns:a16="http://schemas.microsoft.com/office/drawing/2014/main" id="{FF2B6185-8996-9D4A-95D8-B325E76BC00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45" name="Group 850">
            <a:extLst>
              <a:ext uri="{FF2B5EF4-FFF2-40B4-BE49-F238E27FC236}">
                <a16:creationId xmlns:a16="http://schemas.microsoft.com/office/drawing/2014/main" id="{C8198E09-7653-3F45-A431-F592CB853548}"/>
              </a:ext>
            </a:extLst>
          </p:cNvPr>
          <p:cNvGrpSpPr>
            <a:grpSpLocks/>
          </p:cNvGrpSpPr>
          <p:nvPr/>
        </p:nvGrpSpPr>
        <p:grpSpPr bwMode="auto">
          <a:xfrm>
            <a:off x="9245924" y="5476874"/>
            <a:ext cx="450526" cy="96315"/>
            <a:chOff x="2199" y="955"/>
            <a:chExt cx="2547" cy="506"/>
          </a:xfrm>
        </p:grpSpPr>
        <p:sp>
          <p:nvSpPr>
            <p:cNvPr id="646" name="Freeform 851">
              <a:extLst>
                <a:ext uri="{FF2B5EF4-FFF2-40B4-BE49-F238E27FC236}">
                  <a16:creationId xmlns:a16="http://schemas.microsoft.com/office/drawing/2014/main" id="{6E92E888-DA5C-8D45-96AD-D6A2E116446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47" name="Freeform 852">
              <a:extLst>
                <a:ext uri="{FF2B5EF4-FFF2-40B4-BE49-F238E27FC236}">
                  <a16:creationId xmlns:a16="http://schemas.microsoft.com/office/drawing/2014/main" id="{2754A16A-D74F-2C40-93DA-A9EAC7806B6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48" name="Freeform 853">
              <a:extLst>
                <a:ext uri="{FF2B5EF4-FFF2-40B4-BE49-F238E27FC236}">
                  <a16:creationId xmlns:a16="http://schemas.microsoft.com/office/drawing/2014/main" id="{B78947A0-D91C-E742-8A54-40B58A0EA73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49" name="Freeform 854">
              <a:extLst>
                <a:ext uri="{FF2B5EF4-FFF2-40B4-BE49-F238E27FC236}">
                  <a16:creationId xmlns:a16="http://schemas.microsoft.com/office/drawing/2014/main" id="{A3BC268E-C50E-F64F-A6DD-8829085043E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50" name="Freeform 855">
              <a:extLst>
                <a:ext uri="{FF2B5EF4-FFF2-40B4-BE49-F238E27FC236}">
                  <a16:creationId xmlns:a16="http://schemas.microsoft.com/office/drawing/2014/main" id="{C609CF41-4A74-014E-A94A-F5C707D315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51" name="Freeform 856">
              <a:extLst>
                <a:ext uri="{FF2B5EF4-FFF2-40B4-BE49-F238E27FC236}">
                  <a16:creationId xmlns:a16="http://schemas.microsoft.com/office/drawing/2014/main" id="{6E8FDB88-4766-E44A-8E83-FA0CEA8287A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52" name="Group 850">
            <a:extLst>
              <a:ext uri="{FF2B5EF4-FFF2-40B4-BE49-F238E27FC236}">
                <a16:creationId xmlns:a16="http://schemas.microsoft.com/office/drawing/2014/main" id="{D8195E5E-B336-324B-8B0B-ACC4CA2C6E80}"/>
              </a:ext>
            </a:extLst>
          </p:cNvPr>
          <p:cNvGrpSpPr>
            <a:grpSpLocks/>
          </p:cNvGrpSpPr>
          <p:nvPr/>
        </p:nvGrpSpPr>
        <p:grpSpPr bwMode="auto">
          <a:xfrm>
            <a:off x="9195602" y="5857875"/>
            <a:ext cx="230973" cy="45719"/>
            <a:chOff x="2199" y="955"/>
            <a:chExt cx="2547" cy="506"/>
          </a:xfrm>
        </p:grpSpPr>
        <p:sp>
          <p:nvSpPr>
            <p:cNvPr id="653" name="Freeform 851">
              <a:extLst>
                <a:ext uri="{FF2B5EF4-FFF2-40B4-BE49-F238E27FC236}">
                  <a16:creationId xmlns:a16="http://schemas.microsoft.com/office/drawing/2014/main" id="{D70C4FD5-7449-EB41-AE91-674A29E480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54" name="Freeform 852">
              <a:extLst>
                <a:ext uri="{FF2B5EF4-FFF2-40B4-BE49-F238E27FC236}">
                  <a16:creationId xmlns:a16="http://schemas.microsoft.com/office/drawing/2014/main" id="{A43D749A-E763-1A49-ABFC-3F8866DC1D6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55" name="Freeform 853">
              <a:extLst>
                <a:ext uri="{FF2B5EF4-FFF2-40B4-BE49-F238E27FC236}">
                  <a16:creationId xmlns:a16="http://schemas.microsoft.com/office/drawing/2014/main" id="{1984E37F-68A6-AE44-9F93-DD410B4FBD8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56" name="Freeform 854">
              <a:extLst>
                <a:ext uri="{FF2B5EF4-FFF2-40B4-BE49-F238E27FC236}">
                  <a16:creationId xmlns:a16="http://schemas.microsoft.com/office/drawing/2014/main" id="{F1E5C680-79A8-FE44-84E3-2153EA200052}"/>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57" name="Freeform 855">
              <a:extLst>
                <a:ext uri="{FF2B5EF4-FFF2-40B4-BE49-F238E27FC236}">
                  <a16:creationId xmlns:a16="http://schemas.microsoft.com/office/drawing/2014/main" id="{10AB1C0F-439F-734D-9512-EB095894FAE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58" name="Freeform 856">
              <a:extLst>
                <a:ext uri="{FF2B5EF4-FFF2-40B4-BE49-F238E27FC236}">
                  <a16:creationId xmlns:a16="http://schemas.microsoft.com/office/drawing/2014/main" id="{E674261C-9C74-1045-A006-34903B78C01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59" name="Group 850">
            <a:extLst>
              <a:ext uri="{FF2B5EF4-FFF2-40B4-BE49-F238E27FC236}">
                <a16:creationId xmlns:a16="http://schemas.microsoft.com/office/drawing/2014/main" id="{085C02C9-1A7F-0642-B79C-6EDB2FE9C908}"/>
              </a:ext>
            </a:extLst>
          </p:cNvPr>
          <p:cNvGrpSpPr>
            <a:grpSpLocks/>
          </p:cNvGrpSpPr>
          <p:nvPr/>
        </p:nvGrpSpPr>
        <p:grpSpPr bwMode="auto">
          <a:xfrm>
            <a:off x="9538502" y="5794375"/>
            <a:ext cx="230973" cy="45719"/>
            <a:chOff x="2199" y="955"/>
            <a:chExt cx="2547" cy="506"/>
          </a:xfrm>
        </p:grpSpPr>
        <p:sp>
          <p:nvSpPr>
            <p:cNvPr id="660" name="Freeform 851">
              <a:extLst>
                <a:ext uri="{FF2B5EF4-FFF2-40B4-BE49-F238E27FC236}">
                  <a16:creationId xmlns:a16="http://schemas.microsoft.com/office/drawing/2014/main" id="{9C005DC5-E020-664D-90A8-D62468BEA01F}"/>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61" name="Freeform 852">
              <a:extLst>
                <a:ext uri="{FF2B5EF4-FFF2-40B4-BE49-F238E27FC236}">
                  <a16:creationId xmlns:a16="http://schemas.microsoft.com/office/drawing/2014/main" id="{51687CFF-3135-3B4D-B333-BB62A87BF9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62" name="Freeform 853">
              <a:extLst>
                <a:ext uri="{FF2B5EF4-FFF2-40B4-BE49-F238E27FC236}">
                  <a16:creationId xmlns:a16="http://schemas.microsoft.com/office/drawing/2014/main" id="{C7F3B199-2EBF-AE46-B38B-543EED8CFB1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63" name="Freeform 854">
              <a:extLst>
                <a:ext uri="{FF2B5EF4-FFF2-40B4-BE49-F238E27FC236}">
                  <a16:creationId xmlns:a16="http://schemas.microsoft.com/office/drawing/2014/main" id="{1A13A5D2-6717-724F-9FA9-7AE0BB5F67D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64" name="Freeform 855">
              <a:extLst>
                <a:ext uri="{FF2B5EF4-FFF2-40B4-BE49-F238E27FC236}">
                  <a16:creationId xmlns:a16="http://schemas.microsoft.com/office/drawing/2014/main" id="{4E9B1CE6-94BA-CB4A-BAA3-20583CDAEF3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665" name="Freeform 856">
              <a:extLst>
                <a:ext uri="{FF2B5EF4-FFF2-40B4-BE49-F238E27FC236}">
                  <a16:creationId xmlns:a16="http://schemas.microsoft.com/office/drawing/2014/main" id="{F15D2A24-844D-7345-AF84-FEA40BD351A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666" name="Group 817">
            <a:extLst>
              <a:ext uri="{FF2B5EF4-FFF2-40B4-BE49-F238E27FC236}">
                <a16:creationId xmlns:a16="http://schemas.microsoft.com/office/drawing/2014/main" id="{5B996586-264C-3643-9E41-3632345BFB87}"/>
              </a:ext>
            </a:extLst>
          </p:cNvPr>
          <p:cNvGrpSpPr>
            <a:grpSpLocks/>
          </p:cNvGrpSpPr>
          <p:nvPr/>
        </p:nvGrpSpPr>
        <p:grpSpPr bwMode="auto">
          <a:xfrm>
            <a:off x="7975063" y="2094561"/>
            <a:ext cx="466245" cy="434369"/>
            <a:chOff x="2920" y="1424"/>
            <a:chExt cx="326" cy="320"/>
          </a:xfrm>
        </p:grpSpPr>
        <p:sp>
          <p:nvSpPr>
            <p:cNvPr id="667" name="Oval 818">
              <a:extLst>
                <a:ext uri="{FF2B5EF4-FFF2-40B4-BE49-F238E27FC236}">
                  <a16:creationId xmlns:a16="http://schemas.microsoft.com/office/drawing/2014/main" id="{AA4661F1-54B8-A146-BC66-9B5A3CD272EA}"/>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grpSp>
          <p:nvGrpSpPr>
            <p:cNvPr id="668" name="Group 819">
              <a:extLst>
                <a:ext uri="{FF2B5EF4-FFF2-40B4-BE49-F238E27FC236}">
                  <a16:creationId xmlns:a16="http://schemas.microsoft.com/office/drawing/2014/main" id="{1686DBB0-11C0-D34B-972B-2CCF69324CCC}"/>
                </a:ext>
              </a:extLst>
            </p:cNvPr>
            <p:cNvGrpSpPr>
              <a:grpSpLocks/>
            </p:cNvGrpSpPr>
            <p:nvPr/>
          </p:nvGrpSpPr>
          <p:grpSpPr bwMode="auto">
            <a:xfrm>
              <a:off x="2949" y="1424"/>
              <a:ext cx="265" cy="280"/>
              <a:chOff x="2949" y="1424"/>
              <a:chExt cx="265" cy="280"/>
            </a:xfrm>
          </p:grpSpPr>
          <p:sp>
            <p:nvSpPr>
              <p:cNvPr id="670" name="Oval 820">
                <a:extLst>
                  <a:ext uri="{FF2B5EF4-FFF2-40B4-BE49-F238E27FC236}">
                    <a16:creationId xmlns:a16="http://schemas.microsoft.com/office/drawing/2014/main" id="{65562299-A7B0-E748-8DA9-F125E00B96FB}"/>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671" name="Oval 821">
                <a:extLst>
                  <a:ext uri="{FF2B5EF4-FFF2-40B4-BE49-F238E27FC236}">
                    <a16:creationId xmlns:a16="http://schemas.microsoft.com/office/drawing/2014/main" id="{4C2D7ED2-03EA-DD40-B7CA-8CF81250D4E0}"/>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672" name="Oval 822">
                <a:extLst>
                  <a:ext uri="{FF2B5EF4-FFF2-40B4-BE49-F238E27FC236}">
                    <a16:creationId xmlns:a16="http://schemas.microsoft.com/office/drawing/2014/main" id="{52DEB089-EF3D-7E47-9DFD-BCE7FFF4F5DD}"/>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673" name="Oval 823">
                <a:extLst>
                  <a:ext uri="{FF2B5EF4-FFF2-40B4-BE49-F238E27FC236}">
                    <a16:creationId xmlns:a16="http://schemas.microsoft.com/office/drawing/2014/main" id="{27812B4C-C2A3-A34E-8C48-C8022BA5CC4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674" name="Freeform 824">
                <a:extLst>
                  <a:ext uri="{FF2B5EF4-FFF2-40B4-BE49-F238E27FC236}">
                    <a16:creationId xmlns:a16="http://schemas.microsoft.com/office/drawing/2014/main" id="{A83A4BD2-C0FC-0243-9444-4BE1DEF5443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sp>
          <p:nvSpPr>
            <p:cNvPr id="669" name="Freeform 825">
              <a:extLst>
                <a:ext uri="{FF2B5EF4-FFF2-40B4-BE49-F238E27FC236}">
                  <a16:creationId xmlns:a16="http://schemas.microsoft.com/office/drawing/2014/main" id="{88940FE6-2121-E047-B5D1-709EEEA5D1F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675" name="Group 674">
            <a:extLst>
              <a:ext uri="{FF2B5EF4-FFF2-40B4-BE49-F238E27FC236}">
                <a16:creationId xmlns:a16="http://schemas.microsoft.com/office/drawing/2014/main" id="{CAA0DAAC-D388-5E4E-8B1F-AA359B358F91}"/>
              </a:ext>
            </a:extLst>
          </p:cNvPr>
          <p:cNvGrpSpPr/>
          <p:nvPr/>
        </p:nvGrpSpPr>
        <p:grpSpPr>
          <a:xfrm>
            <a:off x="9885167" y="5352639"/>
            <a:ext cx="309187" cy="167750"/>
            <a:chOff x="3668110" y="2448910"/>
            <a:chExt cx="3794234" cy="2165130"/>
          </a:xfrm>
        </p:grpSpPr>
        <p:sp>
          <p:nvSpPr>
            <p:cNvPr id="676" name="Rectangle 675">
              <a:extLst>
                <a:ext uri="{FF2B5EF4-FFF2-40B4-BE49-F238E27FC236}">
                  <a16:creationId xmlns:a16="http://schemas.microsoft.com/office/drawing/2014/main" id="{46F75940-BD62-504A-8C73-FDDA0A3399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77" name="Freeform 676">
              <a:extLst>
                <a:ext uri="{FF2B5EF4-FFF2-40B4-BE49-F238E27FC236}">
                  <a16:creationId xmlns:a16="http://schemas.microsoft.com/office/drawing/2014/main" id="{B68551CE-211F-A242-AF0E-8E6622E33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678" name="Group 677">
              <a:extLst>
                <a:ext uri="{FF2B5EF4-FFF2-40B4-BE49-F238E27FC236}">
                  <a16:creationId xmlns:a16="http://schemas.microsoft.com/office/drawing/2014/main" id="{074BFC43-A3A5-964D-8135-081414E76B2E}"/>
                </a:ext>
              </a:extLst>
            </p:cNvPr>
            <p:cNvGrpSpPr/>
            <p:nvPr/>
          </p:nvGrpSpPr>
          <p:grpSpPr>
            <a:xfrm>
              <a:off x="3941378" y="2603243"/>
              <a:ext cx="3202061" cy="1066110"/>
              <a:chOff x="7939341" y="3037317"/>
              <a:chExt cx="897649" cy="353919"/>
            </a:xfrm>
          </p:grpSpPr>
          <p:sp>
            <p:nvSpPr>
              <p:cNvPr id="679" name="Freeform 678">
                <a:extLst>
                  <a:ext uri="{FF2B5EF4-FFF2-40B4-BE49-F238E27FC236}">
                    <a16:creationId xmlns:a16="http://schemas.microsoft.com/office/drawing/2014/main" id="{1EEBCE37-5065-464B-A991-2B6D441624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1119C91B-532D-914D-A174-D49B02868A2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201345D5-2C2E-D144-AAB9-B54FD240A64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682" name="Freeform 681">
                <a:extLst>
                  <a:ext uri="{FF2B5EF4-FFF2-40B4-BE49-F238E27FC236}">
                    <a16:creationId xmlns:a16="http://schemas.microsoft.com/office/drawing/2014/main" id="{6040CCAF-188D-9140-80B6-CA6A424D689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683" name="Text Box 467">
            <a:extLst>
              <a:ext uri="{FF2B5EF4-FFF2-40B4-BE49-F238E27FC236}">
                <a16:creationId xmlns:a16="http://schemas.microsoft.com/office/drawing/2014/main" id="{1E3B9681-8FF1-EC4D-B168-3EC992789628}"/>
              </a:ext>
            </a:extLst>
          </p:cNvPr>
          <p:cNvSpPr txBox="1">
            <a:spLocks noChangeArrowheads="1"/>
          </p:cNvSpPr>
          <p:nvPr/>
        </p:nvSpPr>
        <p:spPr bwMode="auto">
          <a:xfrm>
            <a:off x="1133560" y="5276359"/>
            <a:ext cx="5450880" cy="1350819"/>
          </a:xfrm>
          <a:prstGeom prst="rect">
            <a:avLst/>
          </a:prstGeom>
          <a:noFill/>
          <a:ln w="1905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lnSpc>
                <a:spcPct val="85000"/>
              </a:lnSpc>
              <a:defRPr/>
            </a:pPr>
            <a:r>
              <a:rPr lang="pt-BR" sz="2400" dirty="0">
                <a:solidFill>
                  <a:srgbClr val="C00000"/>
                </a:solidFill>
                <a:latin typeface="+mn-lt"/>
                <a:cs typeface="+mn-cs"/>
              </a:rPr>
              <a:t>camada de enlace </a:t>
            </a:r>
            <a:r>
              <a:rPr lang="pt-BR" sz="2400" dirty="0">
                <a:latin typeface="+mn-lt"/>
                <a:cs typeface="+mn-cs"/>
              </a:rPr>
              <a:t>tem a responsabilidade de transferir datagramas de um nó para outro nó </a:t>
            </a:r>
            <a:r>
              <a:rPr lang="pt-BR" sz="2400" dirty="0">
                <a:solidFill>
                  <a:srgbClr val="C00000"/>
                </a:solidFill>
                <a:latin typeface="+mn-lt"/>
                <a:cs typeface="+mn-cs"/>
              </a:rPr>
              <a:t>fisicamente adjacente </a:t>
            </a:r>
            <a:r>
              <a:rPr lang="pt-BR" sz="2400" dirty="0">
                <a:latin typeface="+mn-lt"/>
                <a:cs typeface="+mn-cs"/>
              </a:rPr>
              <a:t>através de um enlace</a:t>
            </a:r>
            <a:endParaRPr lang="pt-BR" i="0" dirty="0">
              <a:latin typeface="+mn-lt"/>
              <a:cs typeface="+mn-cs"/>
            </a:endParaRPr>
          </a:p>
        </p:txBody>
      </p:sp>
      <p:sp>
        <p:nvSpPr>
          <p:cNvPr id="5" name="Rectangle 4">
            <a:extLst>
              <a:ext uri="{FF2B5EF4-FFF2-40B4-BE49-F238E27FC236}">
                <a16:creationId xmlns:a16="http://schemas.microsoft.com/office/drawing/2014/main" id="{40D408BE-7166-1A47-AA93-D02ED37AA439}"/>
              </a:ext>
            </a:extLst>
          </p:cNvPr>
          <p:cNvSpPr/>
          <p:nvPr/>
        </p:nvSpPr>
        <p:spPr>
          <a:xfrm>
            <a:off x="1104900" y="5320145"/>
            <a:ext cx="5496270" cy="123305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684" name="Slide Number Placeholder 4">
            <a:extLst>
              <a:ext uri="{FF2B5EF4-FFF2-40B4-BE49-F238E27FC236}">
                <a16:creationId xmlns:a16="http://schemas.microsoft.com/office/drawing/2014/main" id="{B8D7466E-52C9-2747-A341-DA3B16D5D015}"/>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5</a:t>
            </a:fld>
            <a:endParaRPr lang="pt-BR" dirty="0"/>
          </a:p>
        </p:txBody>
      </p:sp>
    </p:spTree>
    <p:extLst>
      <p:ext uri="{BB962C8B-B14F-4D97-AF65-F5344CB8AC3E}">
        <p14:creationId xmlns:p14="http://schemas.microsoft.com/office/powerpoint/2010/main" val="358414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animEffect transition="in" filter="dissolve">
                                      <p:cBhvr>
                                        <p:cTn id="15" dur="500"/>
                                        <p:tgtEl>
                                          <p:spTgt spid="6">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4" end="4"/>
                                            </p:txEl>
                                          </p:spTgt>
                                        </p:tgtEl>
                                        <p:attrNameLst>
                                          <p:attrName>style.visibility</p:attrName>
                                        </p:attrNameLst>
                                      </p:cBhvr>
                                      <p:to>
                                        <p:strVal val="visible"/>
                                      </p:to>
                                    </p:set>
                                    <p:animEffect transition="in" filter="dissolve">
                                      <p:cBhvr>
                                        <p:cTn id="18" dur="500"/>
                                        <p:tgtEl>
                                          <p:spTgt spid="6">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animEffect transition="in" filter="dissolve">
                                      <p:cBhvr>
                                        <p:cTn id="23" dur="500"/>
                                        <p:tgtEl>
                                          <p:spTgt spid="6">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68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Protocolo ARP em ação</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50</a:t>
            </a:fld>
            <a:endParaRPr lang="en-US" dirty="0"/>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r>
              <a:rPr lang="en-US" sz="2400" dirty="0">
                <a:solidFill>
                  <a:srgbClr val="0000A8"/>
                </a:solidFill>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r>
              <a:rPr lang="en-US" sz="2400" dirty="0">
                <a:solidFill>
                  <a:srgbClr val="0000A8"/>
                </a:solidFill>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r>
              <a:rPr lang="en-US" sz="2400" dirty="0">
                <a:solidFill>
                  <a:srgbClr val="0000A8"/>
                </a:solidFill>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algn="ctr"/>
            <a:r>
              <a:rPr lang="en-US" dirty="0"/>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r>
              <a:rPr lang="en-US" sz="2400" dirty="0">
                <a:solidFill>
                  <a:srgbClr val="0000A8"/>
                </a:solidFill>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algn="ctr"/>
                <a:r>
                  <a:rPr lang="pt-BR" dirty="0"/>
                  <a:t>Tabela ARP em </a:t>
                </a:r>
                <a:r>
                  <a:rPr lang="en-US" dirty="0">
                    <a:solidFill>
                      <a:srgbClr val="0000A8"/>
                    </a:solidFill>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algn="ctr"/>
                <a:r>
                  <a:rPr lang="pt-BR" dirty="0"/>
                  <a:t>End. IP</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algn="ctr"/>
                <a:r>
                  <a:rPr lang="pt-BR" dirty="0"/>
                  <a:t>End. MAC</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algn="ctr"/>
                <a:r>
                  <a:rPr lang="en-US" dirty="0"/>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4690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pt-BR" dirty="0"/>
              <a:t>exemplo: A quer enviar datagrama para B</a:t>
            </a:r>
          </a:p>
          <a:p>
            <a:pPr marL="352425" lvl="1" indent="-234950">
              <a:defRPr/>
            </a:pPr>
            <a:r>
              <a:rPr lang="pt-BR" sz="2000" dirty="0"/>
              <a:t>O endereço MAC de B não está na tabela ARP de A, então A usa o ARP para encontrar o endereço MAC de B</a:t>
            </a:r>
            <a:endParaRPr lang="pt-BR" sz="2400" dirty="0"/>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1144656" y="5342636"/>
            <a:ext cx="4222474" cy="1077218"/>
            <a:chOff x="689113" y="2308977"/>
            <a:chExt cx="4222474" cy="1077218"/>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1077218"/>
            </a:xfrm>
            <a:prstGeom prst="rect">
              <a:avLst/>
            </a:prstGeom>
            <a:noFill/>
          </p:spPr>
          <p:txBody>
            <a:bodyPr wrap="square" rtlCol="0">
              <a:spAutoFit/>
            </a:bodyPr>
            <a:lstStyle/>
            <a:p>
              <a:pPr marL="234950">
                <a:defRPr/>
              </a:pPr>
              <a:r>
                <a:rPr lang="en-US" sz="2400" dirty="0">
                  <a:solidFill>
                    <a:srgbClr val="0000A8"/>
                  </a:solidFill>
                </a:rPr>
                <a:t>A</a:t>
              </a:r>
              <a:r>
                <a:rPr lang="en-US" sz="2000" dirty="0"/>
                <a:t> </a:t>
              </a:r>
              <a:r>
                <a:rPr lang="pt-BR" sz="2000" dirty="0"/>
                <a:t>recebe a resposta de B, adiciona a entrada B em sua tabela ARP local</a:t>
              </a:r>
              <a:endParaRPr lang="en-US" sz="2000" dirty="0"/>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r>
                  <a:rPr lang="en-US" sz="2400" dirty="0"/>
                  <a:t>3</a:t>
                </a:r>
              </a:p>
            </p:txBody>
          </p:sp>
        </p:gr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1637539" cy="741718"/>
            <a:chOff x="5367131" y="3866019"/>
            <a:chExt cx="1637539"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5"/>
              <a:ext cx="1060173"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grpSp>
        <p:nvGrpSpPr>
          <p:cNvPr id="7" name="Group 6">
            <a:extLst>
              <a:ext uri="{FF2B5EF4-FFF2-40B4-BE49-F238E27FC236}">
                <a16:creationId xmlns:a16="http://schemas.microsoft.com/office/drawing/2014/main" id="{45F39055-4138-5345-8C30-F70330025618}"/>
              </a:ext>
            </a:extLst>
          </p:cNvPr>
          <p:cNvGrpSpPr/>
          <p:nvPr/>
        </p:nvGrpSpPr>
        <p:grpSpPr>
          <a:xfrm>
            <a:off x="1217886" y="3923211"/>
            <a:ext cx="3224987" cy="523220"/>
            <a:chOff x="1217886" y="3818281"/>
            <a:chExt cx="3224987" cy="523220"/>
          </a:xfrm>
        </p:grpSpPr>
        <p:sp>
          <p:nvSpPr>
            <p:cNvPr id="73" name="Text Box 36">
              <a:extLst>
                <a:ext uri="{FF2B5EF4-FFF2-40B4-BE49-F238E27FC236}">
                  <a16:creationId xmlns:a16="http://schemas.microsoft.com/office/drawing/2014/main" id="{1DADF13F-2D2F-5443-842A-4A233EADB7E1}"/>
                </a:ext>
              </a:extLst>
            </p:cNvPr>
            <p:cNvSpPr txBox="1">
              <a:spLocks noChangeArrowheads="1"/>
            </p:cNvSpPr>
            <p:nvPr/>
          </p:nvSpPr>
          <p:spPr bwMode="auto">
            <a:xfrm>
              <a:off x="1217886" y="3818281"/>
              <a:ext cx="8803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a:t>
              </a:r>
            </a:p>
            <a:p>
              <a:pPr>
                <a:defRPr/>
              </a:pPr>
              <a:r>
                <a:rPr lang="en-US" sz="1400" i="0" dirty="0">
                  <a:latin typeface="Arial" charset="0"/>
                </a:rPr>
                <a:t>       </a:t>
              </a:r>
              <a:r>
                <a:rPr lang="en-US" sz="1400" i="0" dirty="0">
                  <a:latin typeface="Arial" charset="0"/>
                  <a:cs typeface="+mn-cs"/>
                </a:rPr>
                <a:t>7.14</a:t>
              </a:r>
            </a:p>
          </p:txBody>
        </p:sp>
        <p:sp>
          <p:nvSpPr>
            <p:cNvPr id="77" name="Text Box 27">
              <a:extLst>
                <a:ext uri="{FF2B5EF4-FFF2-40B4-BE49-F238E27FC236}">
                  <a16:creationId xmlns:a16="http://schemas.microsoft.com/office/drawing/2014/main" id="{82505451-0901-AA46-96C0-FED04AABFA3D}"/>
                </a:ext>
              </a:extLst>
            </p:cNvPr>
            <p:cNvSpPr txBox="1">
              <a:spLocks noChangeArrowheads="1"/>
            </p:cNvSpPr>
            <p:nvPr/>
          </p:nvSpPr>
          <p:spPr bwMode="auto">
            <a:xfrm>
              <a:off x="2217388" y="3897795"/>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78" name="Text Box 27">
              <a:extLst>
                <a:ext uri="{FF2B5EF4-FFF2-40B4-BE49-F238E27FC236}">
                  <a16:creationId xmlns:a16="http://schemas.microsoft.com/office/drawing/2014/main" id="{ED5A362E-E35A-6241-9A98-218C81894567}"/>
                </a:ext>
              </a:extLst>
            </p:cNvPr>
            <p:cNvSpPr txBox="1">
              <a:spLocks noChangeArrowheads="1"/>
            </p:cNvSpPr>
            <p:nvPr/>
          </p:nvSpPr>
          <p:spPr bwMode="auto">
            <a:xfrm>
              <a:off x="3960049" y="3891169"/>
              <a:ext cx="48282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500</a:t>
              </a:r>
            </a:p>
          </p:txBody>
        </p:sp>
      </p:grpSp>
    </p:spTree>
    <p:extLst>
      <p:ext uri="{BB962C8B-B14F-4D97-AF65-F5344CB8AC3E}">
        <p14:creationId xmlns:p14="http://schemas.microsoft.com/office/powerpoint/2010/main" val="4018667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dissolve">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par>
                                <p:cTn id="17" presetID="9" presetClass="exit" presetSubtype="0" fill="hold" nodeType="withEffect">
                                  <p:stCondLst>
                                    <p:cond delay="0"/>
                                  </p:stCondLst>
                                  <p:childTnLst>
                                    <p:animEffect transition="out" filter="dissolve">
                                      <p:cBhvr>
                                        <p:cTn id="18" dur="500"/>
                                        <p:tgtEl>
                                          <p:spTgt spid="4"/>
                                        </p:tgtEl>
                                      </p:cBhvr>
                                    </p:animEffect>
                                    <p:set>
                                      <p:cBhvr>
                                        <p:cTn id="19"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ço Reservado para Número de Slide 4">
            <a:extLst>
              <a:ext uri="{FF2B5EF4-FFF2-40B4-BE49-F238E27FC236}">
                <a16:creationId xmlns:a16="http://schemas.microsoft.com/office/drawing/2014/main" id="{429E745C-A3B4-D763-93D5-FD890DB73595}"/>
              </a:ext>
            </a:extLst>
          </p:cNvPr>
          <p:cNvSpPr>
            <a:spLocks noGrp="1"/>
          </p:cNvSpPr>
          <p:nvPr>
            <p:ph type="sldNum" sz="quarter" idx="12"/>
          </p:nvPr>
        </p:nvSpPr>
        <p:spPr/>
        <p:txBody>
          <a:bodyPr/>
          <a:lstStyle/>
          <a:p>
            <a:fld id="{C4204591-24BD-A542-B9D5-F8D8A88D2FEE}" type="slidenum">
              <a:rPr lang="en-US" smtClean="0"/>
              <a:pPr/>
              <a:t>51</a:t>
            </a:fld>
            <a:endParaRPr lang="en-US" dirty="0"/>
          </a:p>
        </p:txBody>
      </p:sp>
      <p:sp>
        <p:nvSpPr>
          <p:cNvPr id="6" name="CaixaDeTexto 5">
            <a:extLst>
              <a:ext uri="{FF2B5EF4-FFF2-40B4-BE49-F238E27FC236}">
                <a16:creationId xmlns:a16="http://schemas.microsoft.com/office/drawing/2014/main" id="{9F25297C-92D5-ED7C-ACAD-E6F35346A425}"/>
              </a:ext>
            </a:extLst>
          </p:cNvPr>
          <p:cNvSpPr txBox="1"/>
          <p:nvPr/>
        </p:nvSpPr>
        <p:spPr>
          <a:xfrm>
            <a:off x="4333728" y="67182"/>
            <a:ext cx="3474028" cy="6986528"/>
          </a:xfrm>
          <a:prstGeom prst="rect">
            <a:avLst/>
          </a:prstGeom>
          <a:noFill/>
        </p:spPr>
        <p:txBody>
          <a:bodyPr wrap="none" rtlCol="0">
            <a:spAutoFit/>
          </a:bodyPr>
          <a:lstStyle/>
          <a:p>
            <a:r>
              <a:rPr lang="pt-BR" sz="800" b="1" dirty="0">
                <a:latin typeface="Courier New" panose="02070309020205020404" pitchFamily="49" charset="0"/>
                <a:cs typeface="Courier New" panose="02070309020205020404" pitchFamily="49" charset="0"/>
              </a:rPr>
              <a:t>PS C:\Users\fbrev&gt; </a:t>
            </a:r>
            <a:r>
              <a:rPr lang="pt-BR" sz="800" b="1" dirty="0" err="1">
                <a:latin typeface="Courier New" panose="02070309020205020404" pitchFamily="49" charset="0"/>
                <a:cs typeface="Courier New" panose="02070309020205020404" pitchFamily="49" charset="0"/>
              </a:rPr>
              <a:t>arp</a:t>
            </a:r>
            <a:r>
              <a:rPr lang="pt-BR" sz="800" b="1" dirty="0">
                <a:latin typeface="Courier New" panose="02070309020205020404" pitchFamily="49" charset="0"/>
                <a:cs typeface="Courier New" panose="02070309020205020404" pitchFamily="49" charset="0"/>
              </a:rPr>
              <a:t> -a</a:t>
            </a:r>
          </a:p>
          <a:p>
            <a:endParaRPr lang="pt-BR" sz="800" b="1" dirty="0">
              <a:latin typeface="Courier New" panose="02070309020205020404" pitchFamily="49" charset="0"/>
              <a:cs typeface="Courier New" panose="02070309020205020404" pitchFamily="49" charset="0"/>
            </a:endParaRPr>
          </a:p>
          <a:p>
            <a:r>
              <a:rPr lang="pt-BR" sz="800" b="1" dirty="0">
                <a:latin typeface="Courier New" panose="02070309020205020404" pitchFamily="49" charset="0"/>
                <a:cs typeface="Courier New" panose="02070309020205020404" pitchFamily="49" charset="0"/>
              </a:rPr>
              <a:t>Interface: 192.168.50.74 --- 0x6</a:t>
            </a:r>
          </a:p>
          <a:p>
            <a:r>
              <a:rPr lang="pt-BR" sz="800" b="1" dirty="0">
                <a:latin typeface="Courier New" panose="02070309020205020404" pitchFamily="49" charset="0"/>
                <a:cs typeface="Courier New" panose="02070309020205020404" pitchFamily="49" charset="0"/>
              </a:rPr>
              <a:t>  Endereço IP           Endereço físico       Tipo</a:t>
            </a:r>
          </a:p>
          <a:p>
            <a:r>
              <a:rPr lang="pt-BR" sz="800" b="1" dirty="0">
                <a:latin typeface="Courier New" panose="02070309020205020404" pitchFamily="49" charset="0"/>
                <a:cs typeface="Courier New" panose="02070309020205020404" pitchFamily="49" charset="0"/>
              </a:rPr>
              <a:t>  192.168.50.1          18-31-bf-35-4d-48     dinâmico</a:t>
            </a:r>
          </a:p>
          <a:p>
            <a:r>
              <a:rPr lang="pt-BR" sz="800" b="1" dirty="0">
                <a:latin typeface="Courier New" panose="02070309020205020404" pitchFamily="49" charset="0"/>
                <a:cs typeface="Courier New" panose="02070309020205020404" pitchFamily="49" charset="0"/>
              </a:rPr>
              <a:t>  192.168.50.2          d8-50-e6-d0-f6-40     dinâmico</a:t>
            </a:r>
          </a:p>
          <a:p>
            <a:r>
              <a:rPr lang="pt-BR" sz="800" b="1" dirty="0">
                <a:latin typeface="Courier New" panose="02070309020205020404" pitchFamily="49" charset="0"/>
                <a:cs typeface="Courier New" panose="02070309020205020404" pitchFamily="49" charset="0"/>
              </a:rPr>
              <a:t>  192.168.50.5          04-d9-f5-85-20-a2     dinâmico</a:t>
            </a:r>
          </a:p>
          <a:p>
            <a:r>
              <a:rPr lang="pt-BR" sz="800" b="1" dirty="0">
                <a:latin typeface="Courier New" panose="02070309020205020404" pitchFamily="49" charset="0"/>
                <a:cs typeface="Courier New" panose="02070309020205020404" pitchFamily="49" charset="0"/>
              </a:rPr>
              <a:t>  192.168.50.17         00-11-32-2a-1d-3c     dinâmico</a:t>
            </a:r>
          </a:p>
          <a:p>
            <a:r>
              <a:rPr lang="pt-BR" sz="800" b="1" dirty="0">
                <a:latin typeface="Courier New" panose="02070309020205020404" pitchFamily="49" charset="0"/>
                <a:cs typeface="Courier New" panose="02070309020205020404" pitchFamily="49" charset="0"/>
              </a:rPr>
              <a:t>  192.168.50.45         54-60-09-ad-cf-8c     dinâmico</a:t>
            </a:r>
          </a:p>
          <a:p>
            <a:r>
              <a:rPr lang="pt-BR" sz="800" b="1" dirty="0">
                <a:latin typeface="Courier New" panose="02070309020205020404" pitchFamily="49" charset="0"/>
                <a:cs typeface="Courier New" panose="02070309020205020404" pitchFamily="49" charset="0"/>
              </a:rPr>
              <a:t>  192.168.50.58         00-11-32-8b-8d-47     dinâmico</a:t>
            </a:r>
          </a:p>
          <a:p>
            <a:r>
              <a:rPr lang="pt-BR" sz="800" b="1" dirty="0">
                <a:latin typeface="Courier New" panose="02070309020205020404" pitchFamily="49" charset="0"/>
                <a:cs typeface="Courier New" panose="02070309020205020404" pitchFamily="49" charset="0"/>
              </a:rPr>
              <a:t>  192.168.50.61         f0-5c-77-03-ec-ca     dinâmico</a:t>
            </a:r>
          </a:p>
          <a:p>
            <a:r>
              <a:rPr lang="pt-BR" sz="800" b="1" dirty="0">
                <a:latin typeface="Courier New" panose="02070309020205020404" pitchFamily="49" charset="0"/>
                <a:cs typeface="Courier New" panose="02070309020205020404" pitchFamily="49" charset="0"/>
              </a:rPr>
              <a:t>  192.168.50.89         70-77-81-fe-b4-9b     dinâmico</a:t>
            </a:r>
          </a:p>
          <a:p>
            <a:r>
              <a:rPr lang="pt-BR" sz="800" b="1" dirty="0">
                <a:latin typeface="Courier New" panose="02070309020205020404" pitchFamily="49" charset="0"/>
                <a:cs typeface="Courier New" panose="02070309020205020404" pitchFamily="49" charset="0"/>
              </a:rPr>
              <a:t>  192.168.50.100        74-d0-2b-2c-8a-9d     dinâmico</a:t>
            </a:r>
          </a:p>
          <a:p>
            <a:r>
              <a:rPr lang="pt-BR" sz="800" b="1" dirty="0">
                <a:latin typeface="Courier New" panose="02070309020205020404" pitchFamily="49" charset="0"/>
                <a:cs typeface="Courier New" panose="02070309020205020404" pitchFamily="49" charset="0"/>
              </a:rPr>
              <a:t>  192.168.50.107        70-74-14-01-84-71     dinâmico</a:t>
            </a:r>
          </a:p>
          <a:p>
            <a:r>
              <a:rPr lang="pt-BR" sz="800" b="1" dirty="0">
                <a:latin typeface="Courier New" panose="02070309020205020404" pitchFamily="49" charset="0"/>
                <a:cs typeface="Courier New" panose="02070309020205020404" pitchFamily="49" charset="0"/>
              </a:rPr>
              <a:t>  192.168.50.115        48-b0-2d-65-84-6d     dinâmico</a:t>
            </a:r>
          </a:p>
          <a:p>
            <a:r>
              <a:rPr lang="pt-BR" sz="800" b="1" dirty="0">
                <a:latin typeface="Courier New" panose="02070309020205020404" pitchFamily="49" charset="0"/>
                <a:cs typeface="Courier New" panose="02070309020205020404" pitchFamily="49" charset="0"/>
              </a:rPr>
              <a:t>  192.168.50.132        8c-fa-ba-89-9e-31     dinâmico</a:t>
            </a:r>
          </a:p>
          <a:p>
            <a:r>
              <a:rPr lang="pt-BR" sz="800" b="1" dirty="0">
                <a:latin typeface="Courier New" panose="02070309020205020404" pitchFamily="49" charset="0"/>
                <a:cs typeface="Courier New" panose="02070309020205020404" pitchFamily="49" charset="0"/>
              </a:rPr>
              <a:t>  192.168.50.158        3c-07-71-01-9b-20     dinâmico</a:t>
            </a:r>
          </a:p>
          <a:p>
            <a:r>
              <a:rPr lang="pt-BR" sz="800" b="1" dirty="0">
                <a:latin typeface="Courier New" panose="02070309020205020404" pitchFamily="49" charset="0"/>
                <a:cs typeface="Courier New" panose="02070309020205020404" pitchFamily="49" charset="0"/>
              </a:rPr>
              <a:t>  192.168.50.159        a8-13-74-7b-d8-a9     dinâmico</a:t>
            </a:r>
          </a:p>
          <a:p>
            <a:r>
              <a:rPr lang="pt-BR" sz="800" b="1" dirty="0">
                <a:latin typeface="Courier New" panose="02070309020205020404" pitchFamily="49" charset="0"/>
                <a:cs typeface="Courier New" panose="02070309020205020404" pitchFamily="49" charset="0"/>
              </a:rPr>
              <a:t>  192.168.50.160        44-09-b8-1e-b2-95     dinâmico</a:t>
            </a:r>
          </a:p>
          <a:p>
            <a:r>
              <a:rPr lang="pt-BR" sz="800" b="1" dirty="0">
                <a:latin typeface="Courier New" panose="02070309020205020404" pitchFamily="49" charset="0"/>
                <a:cs typeface="Courier New" panose="02070309020205020404" pitchFamily="49" charset="0"/>
              </a:rPr>
              <a:t>  192.168.50.163        04-5d-4b-f0-55-bc     dinâmico</a:t>
            </a:r>
          </a:p>
          <a:p>
            <a:r>
              <a:rPr lang="pt-BR" sz="800" b="1" dirty="0">
                <a:latin typeface="Courier New" panose="02070309020205020404" pitchFamily="49" charset="0"/>
                <a:cs typeface="Courier New" panose="02070309020205020404" pitchFamily="49" charset="0"/>
              </a:rPr>
              <a:t>  192.168.50.165        a8-9c-ed-8a-34-8a     dinâmico</a:t>
            </a:r>
          </a:p>
          <a:p>
            <a:r>
              <a:rPr lang="pt-BR" sz="800" b="1" dirty="0">
                <a:latin typeface="Courier New" panose="02070309020205020404" pitchFamily="49" charset="0"/>
                <a:cs typeface="Courier New" panose="02070309020205020404" pitchFamily="49" charset="0"/>
              </a:rPr>
              <a:t>  192.168.50.178        a4-77-33-38-14-b0     dinâmico</a:t>
            </a:r>
          </a:p>
          <a:p>
            <a:r>
              <a:rPr lang="pt-BR" sz="800" b="1" dirty="0">
                <a:latin typeface="Courier New" panose="02070309020205020404" pitchFamily="49" charset="0"/>
                <a:cs typeface="Courier New" panose="02070309020205020404" pitchFamily="49" charset="0"/>
              </a:rPr>
              <a:t>  192.168.50.245        b0-4f-13-f0-9b-76     dinâmico</a:t>
            </a:r>
          </a:p>
          <a:p>
            <a:r>
              <a:rPr lang="pt-BR" sz="800" b="1" dirty="0">
                <a:latin typeface="Courier New" panose="02070309020205020404" pitchFamily="49" charset="0"/>
                <a:cs typeface="Courier New" panose="02070309020205020404" pitchFamily="49" charset="0"/>
              </a:rPr>
              <a:t>  192.168.50.249        00-a0-de-fd-a2-2e     dinâmico</a:t>
            </a:r>
          </a:p>
          <a:p>
            <a:r>
              <a:rPr lang="pt-BR" sz="800" b="1" dirty="0">
                <a:latin typeface="Courier New" panose="02070309020205020404" pitchFamily="49" charset="0"/>
                <a:cs typeface="Courier New" panose="02070309020205020404" pitchFamily="49" charset="0"/>
              </a:rPr>
              <a:t>  192.168.50.255        ff-ff-ff-ff-ff-ff     estático</a:t>
            </a:r>
          </a:p>
          <a:p>
            <a:r>
              <a:rPr lang="pt-BR" sz="800" b="1" dirty="0">
                <a:latin typeface="Courier New" panose="02070309020205020404" pitchFamily="49" charset="0"/>
                <a:cs typeface="Courier New" panose="02070309020205020404" pitchFamily="49" charset="0"/>
              </a:rPr>
              <a:t>  224.0.0.22            01-00-5e-00-00-16     estático</a:t>
            </a:r>
          </a:p>
          <a:p>
            <a:r>
              <a:rPr lang="pt-BR" sz="800" b="1" dirty="0">
                <a:latin typeface="Courier New" panose="02070309020205020404" pitchFamily="49" charset="0"/>
                <a:cs typeface="Courier New" panose="02070309020205020404" pitchFamily="49" charset="0"/>
              </a:rPr>
              <a:t>  224.0.0.251           01-00-5e-00-00-fb     estático</a:t>
            </a:r>
          </a:p>
          <a:p>
            <a:r>
              <a:rPr lang="pt-BR" sz="800" b="1" dirty="0">
                <a:latin typeface="Courier New" panose="02070309020205020404" pitchFamily="49" charset="0"/>
                <a:cs typeface="Courier New" panose="02070309020205020404" pitchFamily="49" charset="0"/>
              </a:rPr>
              <a:t>  224.0.0.252           01-00-5e-00-00-fc     estático</a:t>
            </a:r>
          </a:p>
          <a:p>
            <a:r>
              <a:rPr lang="pt-BR" sz="800" b="1" dirty="0">
                <a:latin typeface="Courier New" panose="02070309020205020404" pitchFamily="49" charset="0"/>
                <a:cs typeface="Courier New" panose="02070309020205020404" pitchFamily="49" charset="0"/>
              </a:rPr>
              <a:t>  239.255.255.250       01-00-5e-7f-ff-fa     estático</a:t>
            </a:r>
          </a:p>
          <a:p>
            <a:r>
              <a:rPr lang="pt-BR" sz="800" b="1" dirty="0">
                <a:latin typeface="Courier New" panose="02070309020205020404" pitchFamily="49" charset="0"/>
                <a:cs typeface="Courier New" panose="02070309020205020404" pitchFamily="49" charset="0"/>
              </a:rPr>
              <a:t>  239.255.255.253       01-00-5e-7f-ff-fd     estático</a:t>
            </a:r>
          </a:p>
          <a:p>
            <a:r>
              <a:rPr lang="pt-BR" sz="800" b="1" dirty="0">
                <a:latin typeface="Courier New" panose="02070309020205020404" pitchFamily="49" charset="0"/>
                <a:cs typeface="Courier New" panose="02070309020205020404" pitchFamily="49" charset="0"/>
              </a:rPr>
              <a:t>  255.255.255.255       ff-ff-ff-ff-ff-ff     estático</a:t>
            </a:r>
          </a:p>
          <a:p>
            <a:endParaRPr lang="pt-BR" sz="800" b="1" dirty="0">
              <a:latin typeface="Courier New" panose="02070309020205020404" pitchFamily="49" charset="0"/>
              <a:cs typeface="Courier New" panose="02070309020205020404" pitchFamily="49" charset="0"/>
            </a:endParaRPr>
          </a:p>
          <a:p>
            <a:r>
              <a:rPr lang="pt-BR" sz="800" b="1" dirty="0">
                <a:latin typeface="Courier New" panose="02070309020205020404" pitchFamily="49" charset="0"/>
                <a:cs typeface="Courier New" panose="02070309020205020404" pitchFamily="49" charset="0"/>
              </a:rPr>
              <a:t>Interface: 192.168.50.5 --- 0xa</a:t>
            </a:r>
          </a:p>
          <a:p>
            <a:r>
              <a:rPr lang="pt-BR" sz="800" b="1" dirty="0">
                <a:latin typeface="Courier New" panose="02070309020205020404" pitchFamily="49" charset="0"/>
                <a:cs typeface="Courier New" panose="02070309020205020404" pitchFamily="49" charset="0"/>
              </a:rPr>
              <a:t>  Endereço IP           Endereço físico       Tipo</a:t>
            </a:r>
          </a:p>
          <a:p>
            <a:r>
              <a:rPr lang="pt-BR" sz="800" b="1" dirty="0">
                <a:latin typeface="Courier New" panose="02070309020205020404" pitchFamily="49" charset="0"/>
                <a:cs typeface="Courier New" panose="02070309020205020404" pitchFamily="49" charset="0"/>
              </a:rPr>
              <a:t>  192.168.50.1          18-31-bf-35-4d-48     dinâmico</a:t>
            </a:r>
          </a:p>
          <a:p>
            <a:r>
              <a:rPr lang="pt-BR" sz="800" b="1" dirty="0">
                <a:latin typeface="Courier New" panose="02070309020205020404" pitchFamily="49" charset="0"/>
                <a:cs typeface="Courier New" panose="02070309020205020404" pitchFamily="49" charset="0"/>
              </a:rPr>
              <a:t>  192.168.50.17         00-11-32-2a-1d-3c     dinâmico</a:t>
            </a:r>
          </a:p>
          <a:p>
            <a:r>
              <a:rPr lang="pt-BR" sz="800" b="1" dirty="0">
                <a:latin typeface="Courier New" panose="02070309020205020404" pitchFamily="49" charset="0"/>
                <a:cs typeface="Courier New" panose="02070309020205020404" pitchFamily="49" charset="0"/>
              </a:rPr>
              <a:t>  192.168.50.45         54-60-09-ad-cf-8c     dinâmico</a:t>
            </a:r>
          </a:p>
          <a:p>
            <a:r>
              <a:rPr lang="pt-BR" sz="800" b="1" dirty="0">
                <a:latin typeface="Courier New" panose="02070309020205020404" pitchFamily="49" charset="0"/>
                <a:cs typeface="Courier New" panose="02070309020205020404" pitchFamily="49" charset="0"/>
              </a:rPr>
              <a:t>  192.168.50.58         00-11-32-8b-8d-47     dinâmico</a:t>
            </a:r>
          </a:p>
          <a:p>
            <a:r>
              <a:rPr lang="pt-BR" sz="800" b="1" dirty="0">
                <a:latin typeface="Courier New" panose="02070309020205020404" pitchFamily="49" charset="0"/>
                <a:cs typeface="Courier New" panose="02070309020205020404" pitchFamily="49" charset="0"/>
              </a:rPr>
              <a:t>  192.168.50.61         f0-5c-77-03-ec-ca     dinâmico</a:t>
            </a:r>
          </a:p>
          <a:p>
            <a:r>
              <a:rPr lang="pt-BR" sz="800" b="1" dirty="0">
                <a:latin typeface="Courier New" panose="02070309020205020404" pitchFamily="49" charset="0"/>
                <a:cs typeface="Courier New" panose="02070309020205020404" pitchFamily="49" charset="0"/>
              </a:rPr>
              <a:t>  192.168.50.74         04-d9-f5-85-20-79     dinâmico</a:t>
            </a:r>
          </a:p>
          <a:p>
            <a:r>
              <a:rPr lang="pt-BR" sz="800" b="1" dirty="0">
                <a:latin typeface="Courier New" panose="02070309020205020404" pitchFamily="49" charset="0"/>
                <a:cs typeface="Courier New" panose="02070309020205020404" pitchFamily="49" charset="0"/>
              </a:rPr>
              <a:t>  192.168.50.89         70-77-81-fe-b4-9b     dinâmico</a:t>
            </a:r>
          </a:p>
          <a:p>
            <a:r>
              <a:rPr lang="pt-BR" sz="800" b="1" dirty="0">
                <a:latin typeface="Courier New" panose="02070309020205020404" pitchFamily="49" charset="0"/>
                <a:cs typeface="Courier New" panose="02070309020205020404" pitchFamily="49" charset="0"/>
              </a:rPr>
              <a:t>  192.168.50.100        74-d0-2b-2c-8a-9d     dinâmico</a:t>
            </a:r>
          </a:p>
          <a:p>
            <a:r>
              <a:rPr lang="pt-BR" sz="800" b="1" dirty="0">
                <a:latin typeface="Courier New" panose="02070309020205020404" pitchFamily="49" charset="0"/>
                <a:cs typeface="Courier New" panose="02070309020205020404" pitchFamily="49" charset="0"/>
              </a:rPr>
              <a:t>  192.168.50.115        48-b0-2d-65-84-6d     dinâmico</a:t>
            </a:r>
          </a:p>
          <a:p>
            <a:r>
              <a:rPr lang="pt-BR" sz="800" b="1" dirty="0">
                <a:latin typeface="Courier New" panose="02070309020205020404" pitchFamily="49" charset="0"/>
                <a:cs typeface="Courier New" panose="02070309020205020404" pitchFamily="49" charset="0"/>
              </a:rPr>
              <a:t>  192.168.50.132        8c-fa-ba-89-9e-31     dinâmico</a:t>
            </a:r>
          </a:p>
          <a:p>
            <a:r>
              <a:rPr lang="pt-BR" sz="800" b="1" dirty="0">
                <a:latin typeface="Courier New" panose="02070309020205020404" pitchFamily="49" charset="0"/>
                <a:cs typeface="Courier New" panose="02070309020205020404" pitchFamily="49" charset="0"/>
              </a:rPr>
              <a:t>  192.168.50.160        44-09-b8-1e-b2-95     dinâmico</a:t>
            </a:r>
          </a:p>
          <a:p>
            <a:r>
              <a:rPr lang="pt-BR" sz="800" b="1" dirty="0">
                <a:latin typeface="Courier New" panose="02070309020205020404" pitchFamily="49" charset="0"/>
                <a:cs typeface="Courier New" panose="02070309020205020404" pitchFamily="49" charset="0"/>
              </a:rPr>
              <a:t>  192.168.50.163        04-5d-4b-f0-55-bc     dinâmico</a:t>
            </a:r>
          </a:p>
          <a:p>
            <a:r>
              <a:rPr lang="pt-BR" sz="800" b="1" dirty="0">
                <a:latin typeface="Courier New" panose="02070309020205020404" pitchFamily="49" charset="0"/>
                <a:cs typeface="Courier New" panose="02070309020205020404" pitchFamily="49" charset="0"/>
              </a:rPr>
              <a:t>  192.168.50.178        a4-77-33-38-14-b0     dinâmico</a:t>
            </a:r>
          </a:p>
          <a:p>
            <a:r>
              <a:rPr lang="pt-BR" sz="800" b="1" dirty="0">
                <a:latin typeface="Courier New" panose="02070309020205020404" pitchFamily="49" charset="0"/>
                <a:cs typeface="Courier New" panose="02070309020205020404" pitchFamily="49" charset="0"/>
              </a:rPr>
              <a:t>  192.168.50.245        b0-4f-13-f0-9b-76     dinâmico</a:t>
            </a:r>
          </a:p>
          <a:p>
            <a:r>
              <a:rPr lang="pt-BR" sz="800" b="1" dirty="0">
                <a:latin typeface="Courier New" panose="02070309020205020404" pitchFamily="49" charset="0"/>
                <a:cs typeface="Courier New" panose="02070309020205020404" pitchFamily="49" charset="0"/>
              </a:rPr>
              <a:t>  192.168.50.249        00-a0-de-fd-a2-2e     dinâmico</a:t>
            </a:r>
          </a:p>
          <a:p>
            <a:r>
              <a:rPr lang="pt-BR" sz="800" b="1" dirty="0">
                <a:latin typeface="Courier New" panose="02070309020205020404" pitchFamily="49" charset="0"/>
                <a:cs typeface="Courier New" panose="02070309020205020404" pitchFamily="49" charset="0"/>
              </a:rPr>
              <a:t>  192.168.50.255        ff-ff-ff-ff-ff-ff     estático</a:t>
            </a:r>
          </a:p>
          <a:p>
            <a:r>
              <a:rPr lang="pt-BR" sz="800" b="1" dirty="0">
                <a:latin typeface="Courier New" panose="02070309020205020404" pitchFamily="49" charset="0"/>
                <a:cs typeface="Courier New" panose="02070309020205020404" pitchFamily="49" charset="0"/>
              </a:rPr>
              <a:t>  224.0.0.22            01-00-5e-00-00-16     estático</a:t>
            </a:r>
          </a:p>
          <a:p>
            <a:r>
              <a:rPr lang="pt-BR" sz="800" b="1" dirty="0">
                <a:latin typeface="Courier New" panose="02070309020205020404" pitchFamily="49" charset="0"/>
                <a:cs typeface="Courier New" panose="02070309020205020404" pitchFamily="49" charset="0"/>
              </a:rPr>
              <a:t>  224.0.0.251           01-00-5e-00-00-fb     estático</a:t>
            </a:r>
          </a:p>
          <a:p>
            <a:r>
              <a:rPr lang="pt-BR" sz="800" b="1" dirty="0">
                <a:latin typeface="Courier New" panose="02070309020205020404" pitchFamily="49" charset="0"/>
                <a:cs typeface="Courier New" panose="02070309020205020404" pitchFamily="49" charset="0"/>
              </a:rPr>
              <a:t>  224.0.0.252           01-00-5e-00-00-fc     estático</a:t>
            </a:r>
          </a:p>
          <a:p>
            <a:r>
              <a:rPr lang="pt-BR" sz="800" b="1" dirty="0">
                <a:latin typeface="Courier New" panose="02070309020205020404" pitchFamily="49" charset="0"/>
                <a:cs typeface="Courier New" panose="02070309020205020404" pitchFamily="49" charset="0"/>
              </a:rPr>
              <a:t>  239.255.255.250       01-00-5e-7f-ff-fa     estático</a:t>
            </a:r>
          </a:p>
          <a:p>
            <a:endParaRPr lang="pt-BR" sz="800" b="1" dirty="0">
              <a:latin typeface="Courier New" panose="02070309020205020404" pitchFamily="49" charset="0"/>
              <a:cs typeface="Courier New" panose="02070309020205020404" pitchFamily="49" charset="0"/>
            </a:endParaRPr>
          </a:p>
          <a:p>
            <a:endParaRPr lang="pt-BR" sz="800" b="1" dirty="0">
              <a:latin typeface="Courier New" panose="02070309020205020404" pitchFamily="49" charset="0"/>
              <a:cs typeface="Courier New" panose="02070309020205020404" pitchFamily="49" charset="0"/>
            </a:endParaRPr>
          </a:p>
        </p:txBody>
      </p:sp>
      <p:pic>
        <p:nvPicPr>
          <p:cNvPr id="8" name="Imagem 7">
            <a:extLst>
              <a:ext uri="{FF2B5EF4-FFF2-40B4-BE49-F238E27FC236}">
                <a16:creationId xmlns:a16="http://schemas.microsoft.com/office/drawing/2014/main" id="{0B12821D-09A8-4C78-1EB6-04D8208B0B41}"/>
              </a:ext>
            </a:extLst>
          </p:cNvPr>
          <p:cNvPicPr>
            <a:picLocks noChangeAspect="1"/>
          </p:cNvPicPr>
          <p:nvPr/>
        </p:nvPicPr>
        <p:blipFill rotWithShape="1">
          <a:blip r:embed="rId2"/>
          <a:srcRect r="43262"/>
          <a:stretch/>
        </p:blipFill>
        <p:spPr>
          <a:xfrm>
            <a:off x="113626" y="0"/>
            <a:ext cx="4008969" cy="6858000"/>
          </a:xfrm>
          <a:prstGeom prst="rect">
            <a:avLst/>
          </a:prstGeom>
        </p:spPr>
      </p:pic>
      <p:sp>
        <p:nvSpPr>
          <p:cNvPr id="9" name="CaixaDeTexto 8">
            <a:extLst>
              <a:ext uri="{FF2B5EF4-FFF2-40B4-BE49-F238E27FC236}">
                <a16:creationId xmlns:a16="http://schemas.microsoft.com/office/drawing/2014/main" id="{FB800795-16B3-E231-AAD1-48F7574502AF}"/>
              </a:ext>
            </a:extLst>
          </p:cNvPr>
          <p:cNvSpPr txBox="1"/>
          <p:nvPr/>
        </p:nvSpPr>
        <p:spPr>
          <a:xfrm>
            <a:off x="8018889" y="67182"/>
            <a:ext cx="3474028" cy="4893647"/>
          </a:xfrm>
          <a:prstGeom prst="rect">
            <a:avLst/>
          </a:prstGeom>
          <a:noFill/>
        </p:spPr>
        <p:txBody>
          <a:bodyPr wrap="none" rtlCol="0">
            <a:spAutoFit/>
          </a:bodyPr>
          <a:lstStyle/>
          <a:p>
            <a:r>
              <a:rPr lang="pt-BR" sz="800" b="1" dirty="0">
                <a:latin typeface="Courier New" panose="02070309020205020404" pitchFamily="49" charset="0"/>
                <a:cs typeface="Courier New" panose="02070309020205020404" pitchFamily="49" charset="0"/>
              </a:rPr>
              <a:t>Interface: 192.168.50.245 --- 0xe</a:t>
            </a:r>
          </a:p>
          <a:p>
            <a:r>
              <a:rPr lang="pt-BR" sz="800" b="1" dirty="0">
                <a:latin typeface="Courier New" panose="02070309020205020404" pitchFamily="49" charset="0"/>
                <a:cs typeface="Courier New" panose="02070309020205020404" pitchFamily="49" charset="0"/>
              </a:rPr>
              <a:t>  Endereço IP           Endereço físico       Tipo</a:t>
            </a:r>
          </a:p>
          <a:p>
            <a:r>
              <a:rPr lang="pt-BR" sz="800" b="1" dirty="0">
                <a:latin typeface="Courier New" panose="02070309020205020404" pitchFamily="49" charset="0"/>
                <a:cs typeface="Courier New" panose="02070309020205020404" pitchFamily="49" charset="0"/>
              </a:rPr>
              <a:t>  192.168.50.1          18-31-bf-35-4d-48     dinâmico</a:t>
            </a:r>
          </a:p>
          <a:p>
            <a:r>
              <a:rPr lang="pt-BR" sz="800" b="1" dirty="0">
                <a:latin typeface="Courier New" panose="02070309020205020404" pitchFamily="49" charset="0"/>
                <a:cs typeface="Courier New" panose="02070309020205020404" pitchFamily="49" charset="0"/>
              </a:rPr>
              <a:t>  192.168.50.2          d8-50-e6-d0-f6-40     dinâmico</a:t>
            </a:r>
          </a:p>
          <a:p>
            <a:r>
              <a:rPr lang="pt-BR" sz="800" b="1" dirty="0">
                <a:latin typeface="Courier New" panose="02070309020205020404" pitchFamily="49" charset="0"/>
                <a:cs typeface="Courier New" panose="02070309020205020404" pitchFamily="49" charset="0"/>
              </a:rPr>
              <a:t>  192.168.50.5          04-d9-f5-85-20-a2     dinâmico</a:t>
            </a:r>
          </a:p>
          <a:p>
            <a:r>
              <a:rPr lang="pt-BR" sz="800" b="1" dirty="0">
                <a:latin typeface="Courier New" panose="02070309020205020404" pitchFamily="49" charset="0"/>
                <a:cs typeface="Courier New" panose="02070309020205020404" pitchFamily="49" charset="0"/>
              </a:rPr>
              <a:t>  192.168.50.12         3c-07-71-14-48-ee     dinâmico</a:t>
            </a:r>
          </a:p>
          <a:p>
            <a:r>
              <a:rPr lang="pt-BR" sz="800" b="1" dirty="0">
                <a:latin typeface="Courier New" panose="02070309020205020404" pitchFamily="49" charset="0"/>
                <a:cs typeface="Courier New" panose="02070309020205020404" pitchFamily="49" charset="0"/>
              </a:rPr>
              <a:t>  192.168.50.17         00-11-32-2a-1d-3c     dinâmico</a:t>
            </a:r>
          </a:p>
          <a:p>
            <a:r>
              <a:rPr lang="pt-BR" sz="800" b="1" dirty="0">
                <a:latin typeface="Courier New" panose="02070309020205020404" pitchFamily="49" charset="0"/>
                <a:cs typeface="Courier New" panose="02070309020205020404" pitchFamily="49" charset="0"/>
              </a:rPr>
              <a:t>  192.168.50.45         54-60-09-ad-cf-8c     dinâmico</a:t>
            </a:r>
          </a:p>
          <a:p>
            <a:r>
              <a:rPr lang="pt-BR" sz="800" b="1" dirty="0">
                <a:latin typeface="Courier New" panose="02070309020205020404" pitchFamily="49" charset="0"/>
                <a:cs typeface="Courier New" panose="02070309020205020404" pitchFamily="49" charset="0"/>
              </a:rPr>
              <a:t>  192.168.50.58         00-11-32-8b-8d-47     dinâmico</a:t>
            </a:r>
          </a:p>
          <a:p>
            <a:r>
              <a:rPr lang="pt-BR" sz="800" b="1" dirty="0">
                <a:latin typeface="Courier New" panose="02070309020205020404" pitchFamily="49" charset="0"/>
                <a:cs typeface="Courier New" panose="02070309020205020404" pitchFamily="49" charset="0"/>
              </a:rPr>
              <a:t>  192.168.50.61         f0-5c-77-03-ec-ca     dinâmico</a:t>
            </a:r>
          </a:p>
          <a:p>
            <a:r>
              <a:rPr lang="pt-BR" sz="800" b="1" dirty="0">
                <a:latin typeface="Courier New" panose="02070309020205020404" pitchFamily="49" charset="0"/>
                <a:cs typeface="Courier New" panose="02070309020205020404" pitchFamily="49" charset="0"/>
              </a:rPr>
              <a:t>  192.168.50.74         04-d9-f5-85-20-79     dinâmico</a:t>
            </a:r>
          </a:p>
          <a:p>
            <a:r>
              <a:rPr lang="pt-BR" sz="800" b="1" dirty="0">
                <a:latin typeface="Courier New" panose="02070309020205020404" pitchFamily="49" charset="0"/>
                <a:cs typeface="Courier New" panose="02070309020205020404" pitchFamily="49" charset="0"/>
              </a:rPr>
              <a:t>  192.168.50.89         70-77-81-fe-b4-9b     dinâmico</a:t>
            </a:r>
          </a:p>
          <a:p>
            <a:r>
              <a:rPr lang="pt-BR" sz="800" b="1" dirty="0">
                <a:latin typeface="Courier New" panose="02070309020205020404" pitchFamily="49" charset="0"/>
                <a:cs typeface="Courier New" panose="02070309020205020404" pitchFamily="49" charset="0"/>
              </a:rPr>
              <a:t>  192.168.50.100        74-d0-2b-2c-8a-9d     dinâmico</a:t>
            </a:r>
          </a:p>
          <a:p>
            <a:r>
              <a:rPr lang="pt-BR" sz="800" b="1" dirty="0">
                <a:latin typeface="Courier New" panose="02070309020205020404" pitchFamily="49" charset="0"/>
                <a:cs typeface="Courier New" panose="02070309020205020404" pitchFamily="49" charset="0"/>
              </a:rPr>
              <a:t>  192.168.50.107        70-74-14-01-84-71     dinâmico</a:t>
            </a:r>
          </a:p>
          <a:p>
            <a:r>
              <a:rPr lang="pt-BR" sz="800" b="1" dirty="0">
                <a:latin typeface="Courier New" panose="02070309020205020404" pitchFamily="49" charset="0"/>
                <a:cs typeface="Courier New" panose="02070309020205020404" pitchFamily="49" charset="0"/>
              </a:rPr>
              <a:t>  192.168.50.115        48-b0-2d-65-84-6d     dinâmico</a:t>
            </a:r>
          </a:p>
          <a:p>
            <a:r>
              <a:rPr lang="pt-BR" sz="800" b="1" dirty="0">
                <a:latin typeface="Courier New" panose="02070309020205020404" pitchFamily="49" charset="0"/>
                <a:cs typeface="Courier New" panose="02070309020205020404" pitchFamily="49" charset="0"/>
              </a:rPr>
              <a:t>  192.168.50.132        8c-fa-ba-89-9e-31     dinâmico</a:t>
            </a:r>
          </a:p>
          <a:p>
            <a:r>
              <a:rPr lang="pt-BR" sz="800" b="1" dirty="0">
                <a:latin typeface="Courier New" panose="02070309020205020404" pitchFamily="49" charset="0"/>
                <a:cs typeface="Courier New" panose="02070309020205020404" pitchFamily="49" charset="0"/>
              </a:rPr>
              <a:t>  192.168.50.158        3c-07-71-01-9b-20     dinâmico</a:t>
            </a:r>
          </a:p>
          <a:p>
            <a:r>
              <a:rPr lang="pt-BR" sz="800" b="1" dirty="0">
                <a:latin typeface="Courier New" panose="02070309020205020404" pitchFamily="49" charset="0"/>
                <a:cs typeface="Courier New" panose="02070309020205020404" pitchFamily="49" charset="0"/>
              </a:rPr>
              <a:t>  192.168.50.159        a8-13-74-7b-d8-a9     dinâmico</a:t>
            </a:r>
          </a:p>
          <a:p>
            <a:r>
              <a:rPr lang="pt-BR" sz="800" b="1" dirty="0">
                <a:latin typeface="Courier New" panose="02070309020205020404" pitchFamily="49" charset="0"/>
                <a:cs typeface="Courier New" panose="02070309020205020404" pitchFamily="49" charset="0"/>
              </a:rPr>
              <a:t>  192.168.50.160        44-09-b8-1e-b2-95     dinâmico</a:t>
            </a:r>
          </a:p>
          <a:p>
            <a:r>
              <a:rPr lang="pt-BR" sz="800" b="1" dirty="0">
                <a:latin typeface="Courier New" panose="02070309020205020404" pitchFamily="49" charset="0"/>
                <a:cs typeface="Courier New" panose="02070309020205020404" pitchFamily="49" charset="0"/>
              </a:rPr>
              <a:t>  192.168.50.163        04-5d-4b-f0-55-bc     dinâmico</a:t>
            </a:r>
          </a:p>
          <a:p>
            <a:r>
              <a:rPr lang="pt-BR" sz="800" b="1" dirty="0">
                <a:latin typeface="Courier New" panose="02070309020205020404" pitchFamily="49" charset="0"/>
                <a:cs typeface="Courier New" panose="02070309020205020404" pitchFamily="49" charset="0"/>
              </a:rPr>
              <a:t>  192.168.50.165        a8-9c-ed-8a-34-8a     dinâmico</a:t>
            </a:r>
          </a:p>
          <a:p>
            <a:r>
              <a:rPr lang="pt-BR" sz="800" b="1" dirty="0">
                <a:latin typeface="Courier New" panose="02070309020205020404" pitchFamily="49" charset="0"/>
                <a:cs typeface="Courier New" panose="02070309020205020404" pitchFamily="49" charset="0"/>
              </a:rPr>
              <a:t>  192.168.50.178        a4-77-33-38-14-b0     dinâmico</a:t>
            </a:r>
          </a:p>
          <a:p>
            <a:r>
              <a:rPr lang="pt-BR" sz="800" b="1" dirty="0">
                <a:latin typeface="Courier New" panose="02070309020205020404" pitchFamily="49" charset="0"/>
                <a:cs typeface="Courier New" panose="02070309020205020404" pitchFamily="49" charset="0"/>
              </a:rPr>
              <a:t>  192.168.50.249        00-a0-de-fd-a2-2e     dinâmico</a:t>
            </a:r>
          </a:p>
          <a:p>
            <a:r>
              <a:rPr lang="pt-BR" sz="800" b="1" dirty="0">
                <a:latin typeface="Courier New" panose="02070309020205020404" pitchFamily="49" charset="0"/>
                <a:cs typeface="Courier New" panose="02070309020205020404" pitchFamily="49" charset="0"/>
              </a:rPr>
              <a:t>  192.168.50.255        ff-ff-ff-ff-ff-ff     estático</a:t>
            </a:r>
          </a:p>
          <a:p>
            <a:r>
              <a:rPr lang="pt-BR" sz="800" b="1" dirty="0">
                <a:latin typeface="Courier New" panose="02070309020205020404" pitchFamily="49" charset="0"/>
                <a:cs typeface="Courier New" panose="02070309020205020404" pitchFamily="49" charset="0"/>
              </a:rPr>
              <a:t>  224.0.0.22            01-00-5e-00-00-16     estático</a:t>
            </a:r>
          </a:p>
          <a:p>
            <a:r>
              <a:rPr lang="pt-BR" sz="800" b="1" dirty="0">
                <a:latin typeface="Courier New" panose="02070309020205020404" pitchFamily="49" charset="0"/>
                <a:cs typeface="Courier New" panose="02070309020205020404" pitchFamily="49" charset="0"/>
              </a:rPr>
              <a:t>  224.0.0.251           01-00-5e-00-00-fb     estático</a:t>
            </a:r>
          </a:p>
          <a:p>
            <a:r>
              <a:rPr lang="pt-BR" sz="800" b="1" dirty="0">
                <a:latin typeface="Courier New" panose="02070309020205020404" pitchFamily="49" charset="0"/>
                <a:cs typeface="Courier New" panose="02070309020205020404" pitchFamily="49" charset="0"/>
              </a:rPr>
              <a:t>  224.0.0.252           01-00-5e-00-00-fc     estático</a:t>
            </a:r>
          </a:p>
          <a:p>
            <a:r>
              <a:rPr lang="pt-BR" sz="800" b="1" dirty="0">
                <a:latin typeface="Courier New" panose="02070309020205020404" pitchFamily="49" charset="0"/>
                <a:cs typeface="Courier New" panose="02070309020205020404" pitchFamily="49" charset="0"/>
              </a:rPr>
              <a:t>  239.255.255.250       01-00-5e-7f-ff-fa     estático</a:t>
            </a:r>
          </a:p>
          <a:p>
            <a:r>
              <a:rPr lang="pt-BR" sz="800" b="1" dirty="0">
                <a:latin typeface="Courier New" panose="02070309020205020404" pitchFamily="49" charset="0"/>
                <a:cs typeface="Courier New" panose="02070309020205020404" pitchFamily="49" charset="0"/>
              </a:rPr>
              <a:t>  239.255.255.253       01-00-5e-7f-ff-fd     estático</a:t>
            </a:r>
          </a:p>
          <a:p>
            <a:r>
              <a:rPr lang="pt-BR" sz="800" b="1" dirty="0">
                <a:latin typeface="Courier New" panose="02070309020205020404" pitchFamily="49" charset="0"/>
                <a:cs typeface="Courier New" panose="02070309020205020404" pitchFamily="49" charset="0"/>
              </a:rPr>
              <a:t>  255.255.255.255       ff-ff-ff-ff-ff-ff     estático</a:t>
            </a:r>
          </a:p>
          <a:p>
            <a:endParaRPr lang="pt-BR" sz="800" b="1" dirty="0">
              <a:latin typeface="Courier New" panose="02070309020205020404" pitchFamily="49" charset="0"/>
              <a:cs typeface="Courier New" panose="02070309020205020404" pitchFamily="49" charset="0"/>
            </a:endParaRPr>
          </a:p>
          <a:p>
            <a:r>
              <a:rPr lang="pt-BR" sz="800" b="1" dirty="0">
                <a:latin typeface="Courier New" panose="02070309020205020404" pitchFamily="49" charset="0"/>
                <a:cs typeface="Courier New" panose="02070309020205020404" pitchFamily="49" charset="0"/>
              </a:rPr>
              <a:t>Interface: 169.254.161.193 --- 0x14</a:t>
            </a:r>
          </a:p>
          <a:p>
            <a:r>
              <a:rPr lang="pt-BR" sz="800" b="1" dirty="0">
                <a:latin typeface="Courier New" panose="02070309020205020404" pitchFamily="49" charset="0"/>
                <a:cs typeface="Courier New" panose="02070309020205020404" pitchFamily="49" charset="0"/>
              </a:rPr>
              <a:t>  Endereço IP           Endereço físico       Tipo</a:t>
            </a:r>
          </a:p>
          <a:p>
            <a:r>
              <a:rPr lang="pt-BR" sz="800" b="1" dirty="0">
                <a:latin typeface="Courier New" panose="02070309020205020404" pitchFamily="49" charset="0"/>
                <a:cs typeface="Courier New" panose="02070309020205020404" pitchFamily="49" charset="0"/>
              </a:rPr>
              <a:t>  169.254.255.255       ff-ff-ff-ff-ff-ff     estático</a:t>
            </a:r>
          </a:p>
          <a:p>
            <a:r>
              <a:rPr lang="pt-BR" sz="800" b="1" dirty="0">
                <a:latin typeface="Courier New" panose="02070309020205020404" pitchFamily="49" charset="0"/>
                <a:cs typeface="Courier New" panose="02070309020205020404" pitchFamily="49" charset="0"/>
              </a:rPr>
              <a:t>  224.0.0.22            01-00-5e-00-00-16     estático</a:t>
            </a:r>
          </a:p>
          <a:p>
            <a:r>
              <a:rPr lang="pt-BR" sz="800" b="1" dirty="0">
                <a:latin typeface="Courier New" panose="02070309020205020404" pitchFamily="49" charset="0"/>
                <a:cs typeface="Courier New" panose="02070309020205020404" pitchFamily="49" charset="0"/>
              </a:rPr>
              <a:t>  224.0.0.251           01-00-5e-00-00-fb     estático</a:t>
            </a:r>
          </a:p>
          <a:p>
            <a:r>
              <a:rPr lang="pt-BR" sz="800" b="1" dirty="0">
                <a:latin typeface="Courier New" panose="02070309020205020404" pitchFamily="49" charset="0"/>
                <a:cs typeface="Courier New" panose="02070309020205020404" pitchFamily="49" charset="0"/>
              </a:rPr>
              <a:t>  224.0.0.252           01-00-5e-00-00-fc     estático</a:t>
            </a:r>
          </a:p>
          <a:p>
            <a:r>
              <a:rPr lang="pt-BR" sz="800" b="1" dirty="0">
                <a:latin typeface="Courier New" panose="02070309020205020404" pitchFamily="49" charset="0"/>
                <a:cs typeface="Courier New" panose="02070309020205020404" pitchFamily="49" charset="0"/>
              </a:rPr>
              <a:t>  239.255.255.250       01-00-5e-7f-ff-fa     estático</a:t>
            </a:r>
          </a:p>
          <a:p>
            <a:r>
              <a:rPr lang="pt-BR" sz="800" b="1" dirty="0">
                <a:latin typeface="Courier New" panose="02070309020205020404" pitchFamily="49" charset="0"/>
                <a:cs typeface="Courier New" panose="02070309020205020404" pitchFamily="49" charset="0"/>
              </a:rPr>
              <a:t>  239.255.255.253       01-00-5e-7f-ff-fd     estático</a:t>
            </a:r>
          </a:p>
        </p:txBody>
      </p:sp>
    </p:spTree>
    <p:extLst>
      <p:ext uri="{BB962C8B-B14F-4D97-AF65-F5344CB8AC3E}">
        <p14:creationId xmlns:p14="http://schemas.microsoft.com/office/powerpoint/2010/main" val="196617686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dirty="0">
                <a:solidFill>
                  <a:srgbClr val="000099"/>
                </a:solidFill>
                <a:latin typeface="+mn-lt"/>
                <a:ea typeface="ＭＳ Ｐゴシック" charset="0"/>
              </a:rPr>
              <a:t>Roteamento para outra </a:t>
            </a:r>
            <a:r>
              <a:rPr lang="pt-BR" b="0" kern="0" dirty="0" err="1">
                <a:solidFill>
                  <a:srgbClr val="000099"/>
                </a:solidFill>
                <a:latin typeface="+mn-lt"/>
                <a:ea typeface="ＭＳ Ｐゴシック" charset="0"/>
              </a:rPr>
              <a:t>sub-rede</a:t>
            </a:r>
            <a:r>
              <a:rPr lang="pt-BR" b="0" kern="0" dirty="0">
                <a:solidFill>
                  <a:srgbClr val="000099"/>
                </a:solidFill>
                <a:latin typeface="+mn-lt"/>
                <a:ea typeface="ＭＳ Ｐゴシック" charset="0"/>
              </a:rPr>
              <a:t>: endereçamento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52</a:t>
            </a:fld>
            <a:endParaRPr lang="pt-BR" dirty="0"/>
          </a:p>
        </p:txBody>
      </p:sp>
      <p:sp>
        <p:nvSpPr>
          <p:cNvPr id="82" name="Rectangle 2">
            <a:extLst>
              <a:ext uri="{FF2B5EF4-FFF2-40B4-BE49-F238E27FC236}">
                <a16:creationId xmlns:a16="http://schemas.microsoft.com/office/drawing/2014/main" id="{75C8B8F2-44A8-AE4D-95ED-0C45E84A2CCD}"/>
              </a:ext>
            </a:extLst>
          </p:cNvPr>
          <p:cNvSpPr txBox="1">
            <a:spLocks noChangeArrowheads="1"/>
          </p:cNvSpPr>
          <p:nvPr/>
        </p:nvSpPr>
        <p:spPr>
          <a:xfrm>
            <a:off x="935519" y="1322317"/>
            <a:ext cx="10831760" cy="119603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25" indent="-111125">
              <a:buFont typeface="Wingdings" charset="0"/>
              <a:buNone/>
              <a:defRPr/>
            </a:pPr>
            <a:r>
              <a:rPr lang="pt-BR" dirty="0"/>
              <a:t>passo a passo</a:t>
            </a:r>
            <a:r>
              <a:rPr lang="pt-BR" dirty="0">
                <a:solidFill>
                  <a:srgbClr val="CC0000"/>
                </a:solidFill>
              </a:rPr>
              <a:t>: enviando um datagrama de </a:t>
            </a:r>
            <a:r>
              <a:rPr lang="pt-BR" i="1" dirty="0">
                <a:solidFill>
                  <a:srgbClr val="CC0000"/>
                </a:solidFill>
              </a:rPr>
              <a:t>A</a:t>
            </a:r>
            <a:r>
              <a:rPr lang="pt-BR" dirty="0">
                <a:solidFill>
                  <a:srgbClr val="CC0000"/>
                </a:solidFill>
              </a:rPr>
              <a:t> para </a:t>
            </a:r>
            <a:r>
              <a:rPr lang="pt-BR" i="1" dirty="0">
                <a:solidFill>
                  <a:srgbClr val="CC0000"/>
                </a:solidFill>
              </a:rPr>
              <a:t>B</a:t>
            </a:r>
            <a:r>
              <a:rPr lang="pt-BR" dirty="0">
                <a:solidFill>
                  <a:srgbClr val="CC0000"/>
                </a:solidFill>
              </a:rPr>
              <a:t> via </a:t>
            </a:r>
            <a:r>
              <a:rPr lang="pt-BR" i="1" dirty="0">
                <a:solidFill>
                  <a:srgbClr val="CC0000"/>
                </a:solidFill>
              </a:rPr>
              <a:t>R</a:t>
            </a:r>
          </a:p>
          <a:p>
            <a:pPr marL="457200" lvl="1" indent="-225425">
              <a:buFont typeface="Wingdings" charset="2"/>
              <a:buChar char="§"/>
              <a:defRPr/>
            </a:pPr>
            <a:r>
              <a:rPr lang="pt-BR" sz="2800" dirty="0"/>
              <a:t>foco no endereçamento – nos níveis de camada IP (datagrama) e MAC (quadro)</a:t>
            </a:r>
          </a:p>
        </p:txBody>
      </p:sp>
      <p:cxnSp>
        <p:nvCxnSpPr>
          <p:cNvPr id="218" name="Straight Connector 217">
            <a:extLst>
              <a:ext uri="{FF2B5EF4-FFF2-40B4-BE49-F238E27FC236}">
                <a16:creationId xmlns:a16="http://schemas.microsoft.com/office/drawing/2014/main" id="{71633948-5785-5849-859F-87310A692F23}"/>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Text Box 4">
            <a:extLst>
              <a:ext uri="{FF2B5EF4-FFF2-40B4-BE49-F238E27FC236}">
                <a16:creationId xmlns:a16="http://schemas.microsoft.com/office/drawing/2014/main" id="{7AA3B0EC-8E9C-EA40-807D-C0DCADFC5E9A}"/>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pt-BR" sz="2800" i="0" dirty="0">
                <a:solidFill>
                  <a:srgbClr val="0000A8"/>
                </a:solidFill>
                <a:ea typeface="+mn-ea"/>
                <a:cs typeface="+mn-cs"/>
              </a:rPr>
              <a:t>R</a:t>
            </a:r>
            <a:endParaRPr lang="pt-BR" sz="2000" i="0" dirty="0">
              <a:solidFill>
                <a:srgbClr val="0000A8"/>
              </a:solidFill>
              <a:ea typeface="+mn-ea"/>
              <a:cs typeface="+mn-cs"/>
            </a:endParaRPr>
          </a:p>
        </p:txBody>
      </p:sp>
      <p:sp>
        <p:nvSpPr>
          <p:cNvPr id="227" name="Freeform 39">
            <a:extLst>
              <a:ext uri="{FF2B5EF4-FFF2-40B4-BE49-F238E27FC236}">
                <a16:creationId xmlns:a16="http://schemas.microsoft.com/office/drawing/2014/main" id="{877FF5E7-E20D-C343-A6A6-C03781D86E63}"/>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sp>
        <p:nvSpPr>
          <p:cNvPr id="228" name="Line 40">
            <a:extLst>
              <a:ext uri="{FF2B5EF4-FFF2-40B4-BE49-F238E27FC236}">
                <a16:creationId xmlns:a16="http://schemas.microsoft.com/office/drawing/2014/main" id="{F783F2B5-328E-0E4F-B70F-C2AE78E3D854}"/>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dirty="0">
              <a:cs typeface="+mn-cs"/>
            </a:endParaRPr>
          </a:p>
        </p:txBody>
      </p:sp>
      <p:sp>
        <p:nvSpPr>
          <p:cNvPr id="229" name="Line 41">
            <a:extLst>
              <a:ext uri="{FF2B5EF4-FFF2-40B4-BE49-F238E27FC236}">
                <a16:creationId xmlns:a16="http://schemas.microsoft.com/office/drawing/2014/main" id="{C060EFA7-8C6E-3D40-B474-D7EA7BAB1B73}"/>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sp>
        <p:nvSpPr>
          <p:cNvPr id="234" name="Text Box 58">
            <a:extLst>
              <a:ext uri="{FF2B5EF4-FFF2-40B4-BE49-F238E27FC236}">
                <a16:creationId xmlns:a16="http://schemas.microsoft.com/office/drawing/2014/main" id="{DB5EE02A-B01A-5E4C-B702-F6EBFE468866}"/>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dirty="0">
                <a:solidFill>
                  <a:srgbClr val="0000A8"/>
                </a:solidFill>
                <a:ea typeface="+mn-ea"/>
                <a:cs typeface="+mn-cs"/>
              </a:rPr>
              <a:t>A</a:t>
            </a:r>
          </a:p>
        </p:txBody>
      </p:sp>
      <p:sp>
        <p:nvSpPr>
          <p:cNvPr id="236" name="Line 67">
            <a:extLst>
              <a:ext uri="{FF2B5EF4-FFF2-40B4-BE49-F238E27FC236}">
                <a16:creationId xmlns:a16="http://schemas.microsoft.com/office/drawing/2014/main" id="{C65C148F-06BF-C940-B2DD-A67AC4BE2733}"/>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dirty="0">
              <a:cs typeface="+mn-cs"/>
            </a:endParaRPr>
          </a:p>
        </p:txBody>
      </p:sp>
      <p:sp>
        <p:nvSpPr>
          <p:cNvPr id="239" name="Line 73">
            <a:extLst>
              <a:ext uri="{FF2B5EF4-FFF2-40B4-BE49-F238E27FC236}">
                <a16:creationId xmlns:a16="http://schemas.microsoft.com/office/drawing/2014/main" id="{2E33E508-B8D6-3E44-B5AA-A6A307EEE1B6}"/>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sp>
        <p:nvSpPr>
          <p:cNvPr id="240" name="Freeform 75">
            <a:extLst>
              <a:ext uri="{FF2B5EF4-FFF2-40B4-BE49-F238E27FC236}">
                <a16:creationId xmlns:a16="http://schemas.microsoft.com/office/drawing/2014/main" id="{25EB896A-E2EC-F64E-82DF-14D4BB8B17FF}"/>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sp>
        <p:nvSpPr>
          <p:cNvPr id="241" name="Text Box 76">
            <a:extLst>
              <a:ext uri="{FF2B5EF4-FFF2-40B4-BE49-F238E27FC236}">
                <a16:creationId xmlns:a16="http://schemas.microsoft.com/office/drawing/2014/main" id="{6209BBA1-3ADB-DD4E-98BA-16778788FBC0}"/>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dirty="0">
                <a:solidFill>
                  <a:srgbClr val="0000A8"/>
                </a:solidFill>
                <a:ea typeface="+mn-ea"/>
                <a:cs typeface="+mn-cs"/>
              </a:rPr>
              <a:t>B</a:t>
            </a:r>
          </a:p>
        </p:txBody>
      </p:sp>
      <p:grpSp>
        <p:nvGrpSpPr>
          <p:cNvPr id="242" name="Group 241">
            <a:extLst>
              <a:ext uri="{FF2B5EF4-FFF2-40B4-BE49-F238E27FC236}">
                <a16:creationId xmlns:a16="http://schemas.microsoft.com/office/drawing/2014/main" id="{31F04776-CE9C-1440-B37F-242C3E190A98}"/>
              </a:ext>
            </a:extLst>
          </p:cNvPr>
          <p:cNvGrpSpPr/>
          <p:nvPr/>
        </p:nvGrpSpPr>
        <p:grpSpPr>
          <a:xfrm>
            <a:off x="5001868" y="5038254"/>
            <a:ext cx="1310631" cy="501151"/>
            <a:chOff x="4909105" y="5767126"/>
            <a:chExt cx="1310631" cy="501151"/>
          </a:xfrm>
        </p:grpSpPr>
        <p:sp>
          <p:nvSpPr>
            <p:cNvPr id="261" name="Rectangle 37">
              <a:extLst>
                <a:ext uri="{FF2B5EF4-FFF2-40B4-BE49-F238E27FC236}">
                  <a16:creationId xmlns:a16="http://schemas.microsoft.com/office/drawing/2014/main" id="{7820489A-5549-C442-BF3C-BC1AC11B6FEF}"/>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262" name="Rectangle 37">
              <a:extLst>
                <a:ext uri="{FF2B5EF4-FFF2-40B4-BE49-F238E27FC236}">
                  <a16:creationId xmlns:a16="http://schemas.microsoft.com/office/drawing/2014/main" id="{9AF76EFA-4C5B-674E-BA86-9C05702BA8E9}"/>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263" name="Group 262">
              <a:extLst>
                <a:ext uri="{FF2B5EF4-FFF2-40B4-BE49-F238E27FC236}">
                  <a16:creationId xmlns:a16="http://schemas.microsoft.com/office/drawing/2014/main" id="{84D12D1B-CACD-6E4B-9C38-D2F459245889}"/>
                </a:ext>
              </a:extLst>
            </p:cNvPr>
            <p:cNvGrpSpPr/>
            <p:nvPr/>
          </p:nvGrpSpPr>
          <p:grpSpPr>
            <a:xfrm>
              <a:off x="5115340" y="5767126"/>
              <a:ext cx="901147" cy="501151"/>
              <a:chOff x="7493876" y="2774731"/>
              <a:chExt cx="1481958" cy="894622"/>
            </a:xfrm>
          </p:grpSpPr>
          <p:sp>
            <p:nvSpPr>
              <p:cNvPr id="264" name="Freeform 263">
                <a:extLst>
                  <a:ext uri="{FF2B5EF4-FFF2-40B4-BE49-F238E27FC236}">
                    <a16:creationId xmlns:a16="http://schemas.microsoft.com/office/drawing/2014/main" id="{16FB099F-FBEA-9F48-8EAA-5BCE4873212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13DBFA26-F015-2547-A930-D01540DA83C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6BD83E9A-6CBF-3D4E-8F2F-EA68EE4D3756}"/>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24B4E4B6-6B7A-4A4B-A9EB-9BA919CAA3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A579144-F431-924D-BEDF-34C91BDD54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60A07585-2E49-1643-B16B-023093CA68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99C7FFFB-540E-F04A-8756-DC9317FA983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sp>
        <p:nvSpPr>
          <p:cNvPr id="243" name="Rectangle 37">
            <a:extLst>
              <a:ext uri="{FF2B5EF4-FFF2-40B4-BE49-F238E27FC236}">
                <a16:creationId xmlns:a16="http://schemas.microsoft.com/office/drawing/2014/main" id="{2049FC20-01F9-A342-8ED2-71DDD4E2422B}"/>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244" name="Group 49">
            <a:extLst>
              <a:ext uri="{FF2B5EF4-FFF2-40B4-BE49-F238E27FC236}">
                <a16:creationId xmlns:a16="http://schemas.microsoft.com/office/drawing/2014/main" id="{0C6B5E2D-47E0-304A-802F-B33BA23951DC}"/>
              </a:ext>
            </a:extLst>
          </p:cNvPr>
          <p:cNvGrpSpPr>
            <a:grpSpLocks/>
          </p:cNvGrpSpPr>
          <p:nvPr/>
        </p:nvGrpSpPr>
        <p:grpSpPr bwMode="auto">
          <a:xfrm>
            <a:off x="2318687" y="4333458"/>
            <a:ext cx="936071" cy="761428"/>
            <a:chOff x="-44" y="1473"/>
            <a:chExt cx="981" cy="1105"/>
          </a:xfrm>
        </p:grpSpPr>
        <p:pic>
          <p:nvPicPr>
            <p:cNvPr id="259" name="Picture 50" descr="desktop_computer_stylized_medium">
              <a:extLst>
                <a:ext uri="{FF2B5EF4-FFF2-40B4-BE49-F238E27FC236}">
                  <a16:creationId xmlns:a16="http://schemas.microsoft.com/office/drawing/2014/main" id="{6C7B4EA6-CCA8-D147-AFAA-5DA13E6BAA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 name="Freeform 51">
              <a:extLst>
                <a:ext uri="{FF2B5EF4-FFF2-40B4-BE49-F238E27FC236}">
                  <a16:creationId xmlns:a16="http://schemas.microsoft.com/office/drawing/2014/main" id="{48DE1DAA-CF8A-A24A-8DD9-85EF022FE8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sp>
        <p:nvSpPr>
          <p:cNvPr id="245" name="Rectangle 37">
            <a:extLst>
              <a:ext uri="{FF2B5EF4-FFF2-40B4-BE49-F238E27FC236}">
                <a16:creationId xmlns:a16="http://schemas.microsoft.com/office/drawing/2014/main" id="{1976AEED-D3C4-4C40-B836-5E4352A36112}"/>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246" name="Group 49">
            <a:extLst>
              <a:ext uri="{FF2B5EF4-FFF2-40B4-BE49-F238E27FC236}">
                <a16:creationId xmlns:a16="http://schemas.microsoft.com/office/drawing/2014/main" id="{CA4E329E-B85D-034A-AD4E-3AA827B8BDBB}"/>
              </a:ext>
            </a:extLst>
          </p:cNvPr>
          <p:cNvGrpSpPr>
            <a:grpSpLocks/>
          </p:cNvGrpSpPr>
          <p:nvPr/>
        </p:nvGrpSpPr>
        <p:grpSpPr bwMode="auto">
          <a:xfrm>
            <a:off x="2681426" y="5490561"/>
            <a:ext cx="639495" cy="517588"/>
            <a:chOff x="-44" y="1473"/>
            <a:chExt cx="981" cy="1105"/>
          </a:xfrm>
        </p:grpSpPr>
        <p:pic>
          <p:nvPicPr>
            <p:cNvPr id="257" name="Picture 50" descr="desktop_computer_stylized_medium">
              <a:extLst>
                <a:ext uri="{FF2B5EF4-FFF2-40B4-BE49-F238E27FC236}">
                  <a16:creationId xmlns:a16="http://schemas.microsoft.com/office/drawing/2014/main" id="{1DF9E5DC-786D-6C49-ADDC-C953FEFE6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8" name="Freeform 51">
              <a:extLst>
                <a:ext uri="{FF2B5EF4-FFF2-40B4-BE49-F238E27FC236}">
                  <a16:creationId xmlns:a16="http://schemas.microsoft.com/office/drawing/2014/main" id="{23D41A9D-8697-4D4D-8D16-A98A093EA1B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dirty="0"/>
            </a:p>
          </p:txBody>
        </p:sp>
      </p:grpSp>
      <p:sp>
        <p:nvSpPr>
          <p:cNvPr id="247" name="Rectangle 37">
            <a:extLst>
              <a:ext uri="{FF2B5EF4-FFF2-40B4-BE49-F238E27FC236}">
                <a16:creationId xmlns:a16="http://schemas.microsoft.com/office/drawing/2014/main" id="{921F645F-8A94-2445-84B8-38720AF02008}"/>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sp>
        <p:nvSpPr>
          <p:cNvPr id="248" name="Rectangle 37">
            <a:extLst>
              <a:ext uri="{FF2B5EF4-FFF2-40B4-BE49-F238E27FC236}">
                <a16:creationId xmlns:a16="http://schemas.microsoft.com/office/drawing/2014/main" id="{7E4E6975-B2CA-7444-B862-F4B4940509B3}"/>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249" name="Group 44">
            <a:extLst>
              <a:ext uri="{FF2B5EF4-FFF2-40B4-BE49-F238E27FC236}">
                <a16:creationId xmlns:a16="http://schemas.microsoft.com/office/drawing/2014/main" id="{0E421EA6-E430-A84D-86CE-88CE29472188}"/>
              </a:ext>
            </a:extLst>
          </p:cNvPr>
          <p:cNvGrpSpPr>
            <a:grpSpLocks/>
          </p:cNvGrpSpPr>
          <p:nvPr/>
        </p:nvGrpSpPr>
        <p:grpSpPr bwMode="auto">
          <a:xfrm>
            <a:off x="8491273" y="4391325"/>
            <a:ext cx="1009650" cy="855028"/>
            <a:chOff x="-44" y="1473"/>
            <a:chExt cx="981" cy="1105"/>
          </a:xfrm>
        </p:grpSpPr>
        <p:pic>
          <p:nvPicPr>
            <p:cNvPr id="255" name="Picture 45" descr="desktop_computer_stylized_medium">
              <a:extLst>
                <a:ext uri="{FF2B5EF4-FFF2-40B4-BE49-F238E27FC236}">
                  <a16:creationId xmlns:a16="http://schemas.microsoft.com/office/drawing/2014/main" id="{0CFB0548-75C3-B541-8DF5-553BDA442F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 name="Freeform 46">
              <a:extLst>
                <a:ext uri="{FF2B5EF4-FFF2-40B4-BE49-F238E27FC236}">
                  <a16:creationId xmlns:a16="http://schemas.microsoft.com/office/drawing/2014/main" id="{A0094AEB-3AFF-0940-8C77-D29712E4818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grpSp>
        <p:nvGrpSpPr>
          <p:cNvPr id="250" name="Group 44">
            <a:extLst>
              <a:ext uri="{FF2B5EF4-FFF2-40B4-BE49-F238E27FC236}">
                <a16:creationId xmlns:a16="http://schemas.microsoft.com/office/drawing/2014/main" id="{BCF5D40A-A74B-274B-8ADA-55B66CD5DBFC}"/>
              </a:ext>
            </a:extLst>
          </p:cNvPr>
          <p:cNvGrpSpPr>
            <a:grpSpLocks/>
          </p:cNvGrpSpPr>
          <p:nvPr/>
        </p:nvGrpSpPr>
        <p:grpSpPr bwMode="auto">
          <a:xfrm>
            <a:off x="8343615" y="5618570"/>
            <a:ext cx="711200" cy="601028"/>
            <a:chOff x="-44" y="1473"/>
            <a:chExt cx="981" cy="1105"/>
          </a:xfrm>
        </p:grpSpPr>
        <p:pic>
          <p:nvPicPr>
            <p:cNvPr id="253" name="Picture 45" descr="desktop_computer_stylized_medium">
              <a:extLst>
                <a:ext uri="{FF2B5EF4-FFF2-40B4-BE49-F238E27FC236}">
                  <a16:creationId xmlns:a16="http://schemas.microsoft.com/office/drawing/2014/main" id="{771731DD-0069-DA47-95DF-85CE9F4918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 name="Freeform 46">
              <a:extLst>
                <a:ext uri="{FF2B5EF4-FFF2-40B4-BE49-F238E27FC236}">
                  <a16:creationId xmlns:a16="http://schemas.microsoft.com/office/drawing/2014/main" id="{0818206B-A68C-604B-A676-494044A074B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dirty="0"/>
            </a:p>
          </p:txBody>
        </p:sp>
      </p:grpSp>
      <p:grpSp>
        <p:nvGrpSpPr>
          <p:cNvPr id="20" name="Group 19">
            <a:extLst>
              <a:ext uri="{FF2B5EF4-FFF2-40B4-BE49-F238E27FC236}">
                <a16:creationId xmlns:a16="http://schemas.microsoft.com/office/drawing/2014/main" id="{16ACCC7A-2790-4042-9C87-704C4398F4FC}"/>
              </a:ext>
            </a:extLst>
          </p:cNvPr>
          <p:cNvGrpSpPr/>
          <p:nvPr/>
        </p:nvGrpSpPr>
        <p:grpSpPr>
          <a:xfrm>
            <a:off x="1799535" y="4860508"/>
            <a:ext cx="8432226" cy="1763135"/>
            <a:chOff x="1799535" y="4860508"/>
            <a:chExt cx="8432226" cy="1763135"/>
          </a:xfrm>
        </p:grpSpPr>
        <p:sp>
          <p:nvSpPr>
            <p:cNvPr id="220" name="Text Box 21">
              <a:extLst>
                <a:ext uri="{FF2B5EF4-FFF2-40B4-BE49-F238E27FC236}">
                  <a16:creationId xmlns:a16="http://schemas.microsoft.com/office/drawing/2014/main" id="{8B5C784D-B8E9-0242-B1BF-5469854FDC0C}"/>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1A-23-F9-CD-06-9B</a:t>
              </a:r>
            </a:p>
          </p:txBody>
        </p:sp>
        <p:sp>
          <p:nvSpPr>
            <p:cNvPr id="221" name="Text Box 22">
              <a:extLst>
                <a:ext uri="{FF2B5EF4-FFF2-40B4-BE49-F238E27FC236}">
                  <a16:creationId xmlns:a16="http://schemas.microsoft.com/office/drawing/2014/main" id="{C464F240-6EA6-E645-AE35-1132527BB1A2}"/>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222.222.222.220</a:t>
              </a:r>
            </a:p>
          </p:txBody>
        </p:sp>
        <p:grpSp>
          <p:nvGrpSpPr>
            <p:cNvPr id="222" name="Group 23">
              <a:extLst>
                <a:ext uri="{FF2B5EF4-FFF2-40B4-BE49-F238E27FC236}">
                  <a16:creationId xmlns:a16="http://schemas.microsoft.com/office/drawing/2014/main" id="{718D171D-585A-DA4B-8722-1465B928B34E}"/>
                </a:ext>
              </a:extLst>
            </p:cNvPr>
            <p:cNvGrpSpPr>
              <a:grpSpLocks/>
            </p:cNvGrpSpPr>
            <p:nvPr/>
          </p:nvGrpSpPr>
          <p:grpSpPr bwMode="auto">
            <a:xfrm>
              <a:off x="3992226" y="6027746"/>
              <a:ext cx="1573213" cy="482601"/>
              <a:chOff x="1934" y="2405"/>
              <a:chExt cx="991" cy="304"/>
            </a:xfrm>
          </p:grpSpPr>
          <p:sp>
            <p:nvSpPr>
              <p:cNvPr id="273" name="Text Box 24">
                <a:extLst>
                  <a:ext uri="{FF2B5EF4-FFF2-40B4-BE49-F238E27FC236}">
                    <a16:creationId xmlns:a16="http://schemas.microsoft.com/office/drawing/2014/main" id="{6074A99D-1DA4-3A42-9396-9E51D4D7D37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111.111.111.110</a:t>
                </a:r>
              </a:p>
            </p:txBody>
          </p:sp>
          <p:sp>
            <p:nvSpPr>
              <p:cNvPr id="274" name="Text Box 25">
                <a:extLst>
                  <a:ext uri="{FF2B5EF4-FFF2-40B4-BE49-F238E27FC236}">
                    <a16:creationId xmlns:a16="http://schemas.microsoft.com/office/drawing/2014/main" id="{7F04AB82-B2F9-5040-9BD7-B58343D5B0A4}"/>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E6-E9-00-17-BB-4B</a:t>
                </a:r>
              </a:p>
            </p:txBody>
          </p:sp>
        </p:grpSp>
        <p:sp>
          <p:nvSpPr>
            <p:cNvPr id="223" name="Text Box 26">
              <a:extLst>
                <a:ext uri="{FF2B5EF4-FFF2-40B4-BE49-F238E27FC236}">
                  <a16:creationId xmlns:a16="http://schemas.microsoft.com/office/drawing/2014/main" id="{345706BC-EE35-E948-B847-B9C8F402B953}"/>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CC-49-DE-D0-AB-7D</a:t>
              </a:r>
            </a:p>
          </p:txBody>
        </p:sp>
        <p:sp>
          <p:nvSpPr>
            <p:cNvPr id="224" name="Text Box 27">
              <a:extLst>
                <a:ext uri="{FF2B5EF4-FFF2-40B4-BE49-F238E27FC236}">
                  <a16:creationId xmlns:a16="http://schemas.microsoft.com/office/drawing/2014/main" id="{C6892711-5B00-1B44-A3A1-ED7D7A05C67B}"/>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111.111.111.112</a:t>
              </a:r>
            </a:p>
          </p:txBody>
        </p:sp>
        <p:sp>
          <p:nvSpPr>
            <p:cNvPr id="225" name="Text Box 30">
              <a:extLst>
                <a:ext uri="{FF2B5EF4-FFF2-40B4-BE49-F238E27FC236}">
                  <a16:creationId xmlns:a16="http://schemas.microsoft.com/office/drawing/2014/main" id="{C9755018-30C5-2F48-B77B-D1C5089AD5E5}"/>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111.111.111.111</a:t>
              </a:r>
            </a:p>
          </p:txBody>
        </p:sp>
        <p:sp>
          <p:nvSpPr>
            <p:cNvPr id="226" name="Text Box 33">
              <a:extLst>
                <a:ext uri="{FF2B5EF4-FFF2-40B4-BE49-F238E27FC236}">
                  <a16:creationId xmlns:a16="http://schemas.microsoft.com/office/drawing/2014/main" id="{F8059422-13FC-B849-B3BE-4C2D1B546871}"/>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74-29-9C-E8-FF-55</a:t>
              </a:r>
            </a:p>
          </p:txBody>
        </p:sp>
        <p:sp>
          <p:nvSpPr>
            <p:cNvPr id="230" name="Line 44">
              <a:extLst>
                <a:ext uri="{FF2B5EF4-FFF2-40B4-BE49-F238E27FC236}">
                  <a16:creationId xmlns:a16="http://schemas.microsoft.com/office/drawing/2014/main" id="{5FF08ADC-A615-AA4F-988F-06E9F2E02204}"/>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sp>
          <p:nvSpPr>
            <p:cNvPr id="231" name="Line 45">
              <a:extLst>
                <a:ext uri="{FF2B5EF4-FFF2-40B4-BE49-F238E27FC236}">
                  <a16:creationId xmlns:a16="http://schemas.microsoft.com/office/drawing/2014/main" id="{C98C8486-5AB7-664F-9D85-3DD76A362527}"/>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dirty="0">
                <a:cs typeface="+mn-cs"/>
              </a:endParaRPr>
            </a:p>
          </p:txBody>
        </p:sp>
        <p:sp>
          <p:nvSpPr>
            <p:cNvPr id="232" name="Line 46">
              <a:extLst>
                <a:ext uri="{FF2B5EF4-FFF2-40B4-BE49-F238E27FC236}">
                  <a16:creationId xmlns:a16="http://schemas.microsoft.com/office/drawing/2014/main" id="{B1A0EF95-B5D7-6443-84A3-A0E0B10496AB}"/>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sp>
          <p:nvSpPr>
            <p:cNvPr id="233" name="Line 47">
              <a:extLst>
                <a:ext uri="{FF2B5EF4-FFF2-40B4-BE49-F238E27FC236}">
                  <a16:creationId xmlns:a16="http://schemas.microsoft.com/office/drawing/2014/main" id="{4D21BB95-E938-424E-94A6-FA1551CE2B5F}"/>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grpSp>
          <p:nvGrpSpPr>
            <p:cNvPr id="235" name="Group 63">
              <a:extLst>
                <a:ext uri="{FF2B5EF4-FFF2-40B4-BE49-F238E27FC236}">
                  <a16:creationId xmlns:a16="http://schemas.microsoft.com/office/drawing/2014/main" id="{022EBB57-7AB3-7C45-9AC9-24B737F13F22}"/>
                </a:ext>
              </a:extLst>
            </p:cNvPr>
            <p:cNvGrpSpPr>
              <a:grpSpLocks/>
            </p:cNvGrpSpPr>
            <p:nvPr/>
          </p:nvGrpSpPr>
          <p:grpSpPr bwMode="auto">
            <a:xfrm>
              <a:off x="8615685" y="5148731"/>
              <a:ext cx="1616076" cy="495300"/>
              <a:chOff x="4351" y="2786"/>
              <a:chExt cx="1018" cy="312"/>
            </a:xfrm>
          </p:grpSpPr>
          <p:sp>
            <p:nvSpPr>
              <p:cNvPr id="271" name="Text Box 64">
                <a:extLst>
                  <a:ext uri="{FF2B5EF4-FFF2-40B4-BE49-F238E27FC236}">
                    <a16:creationId xmlns:a16="http://schemas.microsoft.com/office/drawing/2014/main" id="{9C1790DC-D8F5-D148-A191-4095380CC68D}"/>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222.222.222.222</a:t>
                </a:r>
              </a:p>
            </p:txBody>
          </p:sp>
          <p:sp>
            <p:nvSpPr>
              <p:cNvPr id="272" name="Text Box 65">
                <a:extLst>
                  <a:ext uri="{FF2B5EF4-FFF2-40B4-BE49-F238E27FC236}">
                    <a16:creationId xmlns:a16="http://schemas.microsoft.com/office/drawing/2014/main" id="{B09022AD-3504-8E4C-B2F0-99A5DA41EFD0}"/>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49-BD-D2-C7-56-2A</a:t>
                </a:r>
              </a:p>
            </p:txBody>
          </p:sp>
        </p:grpSp>
        <p:sp>
          <p:nvSpPr>
            <p:cNvPr id="237" name="Text Box 71">
              <a:extLst>
                <a:ext uri="{FF2B5EF4-FFF2-40B4-BE49-F238E27FC236}">
                  <a16:creationId xmlns:a16="http://schemas.microsoft.com/office/drawing/2014/main" id="{E34EA307-0F5E-7E4E-9CE6-4AB424039BE6}"/>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222.222.222.221</a:t>
              </a:r>
            </a:p>
          </p:txBody>
        </p:sp>
        <p:sp>
          <p:nvSpPr>
            <p:cNvPr id="238" name="Text Box 72">
              <a:extLst>
                <a:ext uri="{FF2B5EF4-FFF2-40B4-BE49-F238E27FC236}">
                  <a16:creationId xmlns:a16="http://schemas.microsoft.com/office/drawing/2014/main" id="{B5B6783C-814C-0B4E-B164-BE3DE87DBB57}"/>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dirty="0">
                  <a:latin typeface="+mn-lt"/>
                  <a:cs typeface="+mn-cs"/>
                </a:rPr>
                <a:t>88-B2-2F-54-1A-0F</a:t>
              </a:r>
            </a:p>
          </p:txBody>
        </p:sp>
        <p:cxnSp>
          <p:nvCxnSpPr>
            <p:cNvPr id="251" name="Straight Arrow Connector 250">
              <a:extLst>
                <a:ext uri="{FF2B5EF4-FFF2-40B4-BE49-F238E27FC236}">
                  <a16:creationId xmlns:a16="http://schemas.microsoft.com/office/drawing/2014/main" id="{64FFBE43-D54F-1248-BB0F-8C6305664255}"/>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2" name="Straight Arrow Connector 251">
              <a:extLst>
                <a:ext uri="{FF2B5EF4-FFF2-40B4-BE49-F238E27FC236}">
                  <a16:creationId xmlns:a16="http://schemas.microsoft.com/office/drawing/2014/main" id="{AF922730-B346-B540-9CCA-A7D5E3F387C9}"/>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75" name="Rectangle 2">
            <a:extLst>
              <a:ext uri="{FF2B5EF4-FFF2-40B4-BE49-F238E27FC236}">
                <a16:creationId xmlns:a16="http://schemas.microsoft.com/office/drawing/2014/main" id="{F2C09E71-12BD-2C45-A9FA-A6A951F6F19C}"/>
              </a:ext>
            </a:extLst>
          </p:cNvPr>
          <p:cNvSpPr txBox="1">
            <a:spLocks noChangeArrowheads="1"/>
          </p:cNvSpPr>
          <p:nvPr/>
        </p:nvSpPr>
        <p:spPr>
          <a:xfrm>
            <a:off x="923027" y="2416324"/>
            <a:ext cx="10196305" cy="15832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lvl="1" indent="-225425">
              <a:buFont typeface="Wingdings" charset="2"/>
              <a:buChar char="§"/>
              <a:defRPr/>
            </a:pPr>
            <a:r>
              <a:rPr lang="pt-BR" sz="2800" dirty="0"/>
              <a:t>assuma que:</a:t>
            </a:r>
          </a:p>
          <a:p>
            <a:pPr marL="1022350" lvl="2" indent="-342900">
              <a:spcBef>
                <a:spcPts val="0"/>
              </a:spcBef>
              <a:buClr>
                <a:srgbClr val="0000A8"/>
              </a:buClr>
              <a:defRPr/>
            </a:pPr>
            <a:r>
              <a:rPr lang="pt-BR" sz="2400" dirty="0"/>
              <a:t>A conhece o endereço IP de B</a:t>
            </a:r>
          </a:p>
          <a:p>
            <a:pPr marL="1022350" lvl="2" indent="-342900">
              <a:spcBef>
                <a:spcPts val="0"/>
              </a:spcBef>
              <a:buClr>
                <a:srgbClr val="0000A8"/>
              </a:buClr>
              <a:defRPr/>
            </a:pPr>
            <a:r>
              <a:rPr lang="pt-BR" sz="2400" dirty="0"/>
              <a:t>A conhece o endereço IP do roteador do primeiro salto, R </a:t>
            </a:r>
            <a:r>
              <a:rPr lang="pt-BR" sz="2400" dirty="0">
                <a:solidFill>
                  <a:srgbClr val="0000A8"/>
                </a:solidFill>
              </a:rPr>
              <a:t>(como?)</a:t>
            </a:r>
          </a:p>
          <a:p>
            <a:pPr marL="1022350" lvl="2" indent="-342900">
              <a:spcBef>
                <a:spcPts val="0"/>
              </a:spcBef>
              <a:buClr>
                <a:srgbClr val="0000A8"/>
              </a:buClr>
              <a:defRPr/>
            </a:pPr>
            <a:r>
              <a:rPr lang="pt-BR" sz="2400" dirty="0"/>
              <a:t>A conhece o endereço MAC de R </a:t>
            </a:r>
            <a:r>
              <a:rPr lang="pt-BR" sz="2400" dirty="0">
                <a:solidFill>
                  <a:srgbClr val="0000A8"/>
                </a:solidFill>
              </a:rPr>
              <a:t>(como?)</a:t>
            </a:r>
          </a:p>
        </p:txBody>
      </p:sp>
    </p:spTree>
    <p:extLst>
      <p:ext uri="{BB962C8B-B14F-4D97-AF65-F5344CB8AC3E}">
        <p14:creationId xmlns:p14="http://schemas.microsoft.com/office/powerpoint/2010/main" val="1300262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5"/>
                                        </p:tgtEl>
                                        <p:attrNameLst>
                                          <p:attrName>style.visibility</p:attrName>
                                        </p:attrNameLst>
                                      </p:cBhvr>
                                      <p:to>
                                        <p:strVal val="visible"/>
                                      </p:to>
                                    </p:set>
                                    <p:animEffect transition="in" filter="dissolve">
                                      <p:cBhvr>
                                        <p:cTn id="12" dur="5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dirty="0">
                <a:solidFill>
                  <a:srgbClr val="000099"/>
                </a:solidFill>
                <a:latin typeface="+mn-lt"/>
                <a:ea typeface="ＭＳ Ｐゴシック" charset="0"/>
              </a:rPr>
              <a:t>Roteamento para outra </a:t>
            </a:r>
            <a:r>
              <a:rPr lang="pt-BR" b="0" kern="0" dirty="0" err="1">
                <a:solidFill>
                  <a:srgbClr val="000099"/>
                </a:solidFill>
                <a:latin typeface="+mn-lt"/>
                <a:ea typeface="ＭＳ Ｐゴシック" charset="0"/>
              </a:rPr>
              <a:t>sub-rede</a:t>
            </a:r>
            <a:r>
              <a:rPr lang="pt-BR" b="0" kern="0">
                <a:solidFill>
                  <a:srgbClr val="000099"/>
                </a:solidFill>
                <a:latin typeface="+mn-lt"/>
                <a:ea typeface="ＭＳ Ｐゴシック" charset="0"/>
              </a:rPr>
              <a:t>: endereçamento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53</a:t>
            </a:fld>
            <a:endParaRPr lang="pt-BR" dirty="0"/>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pt-BR" sz="2800" i="0">
                  <a:solidFill>
                    <a:srgbClr val="0000A8"/>
                  </a:solidFill>
                  <a:ea typeface="+mn-ea"/>
                  <a:cs typeface="+mn-cs"/>
                </a:rPr>
                <a:t>R</a:t>
              </a:r>
              <a:endParaRPr lang="pt-BR"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1A-23-F9-CD-06-9B</a:t>
              </a:r>
              <a:endParaRPr lang="pt-BR" sz="1400" i="0" dirty="0">
                <a:latin typeface="+mn-lt"/>
                <a:cs typeface="+mn-cs"/>
              </a:endParaRP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222.222.222.220</a:t>
              </a:r>
              <a:endParaRPr lang="pt-BR" sz="1400" i="0" dirty="0">
                <a:latin typeface="+mn-lt"/>
                <a:cs typeface="+mn-cs"/>
              </a:endParaRP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111.111.111.110</a:t>
                </a:r>
                <a:endParaRPr lang="pt-BR" sz="1400" i="0" dirty="0">
                  <a:latin typeface="+mn-lt"/>
                  <a:cs typeface="+mn-cs"/>
                </a:endParaRP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E6-E9-00-17-BB-4B</a:t>
                </a:r>
                <a:endParaRPr lang="pt-BR" sz="1400" i="0" dirty="0">
                  <a:latin typeface="+mn-lt"/>
                  <a:cs typeface="+mn-cs"/>
                </a:endParaRP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CC-49-DE-D0-AB-7D</a:t>
              </a:r>
              <a:endParaRPr lang="pt-BR" sz="1400" i="0" dirty="0">
                <a:latin typeface="+mn-lt"/>
                <a:cs typeface="+mn-cs"/>
              </a:endParaRP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111.111.111.112</a:t>
              </a:r>
              <a:endParaRPr lang="pt-BR" sz="1400" i="0" dirty="0">
                <a:latin typeface="+mn-lt"/>
                <a:cs typeface="+mn-cs"/>
              </a:endParaRP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111.111.111.111</a:t>
              </a:r>
              <a:endParaRPr lang="pt-BR" sz="1400" i="0" dirty="0">
                <a:latin typeface="+mn-lt"/>
                <a:cs typeface="+mn-cs"/>
              </a:endParaRP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74-29-9C-E8-FF-55</a:t>
              </a:r>
              <a:endParaRPr lang="pt-BR" sz="1400" i="0" dirty="0">
                <a:latin typeface="+mn-lt"/>
                <a:cs typeface="+mn-cs"/>
              </a:endParaRP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A</a:t>
              </a:r>
              <a:endParaRPr lang="pt-BR" sz="2800" i="0" dirty="0">
                <a:solidFill>
                  <a:srgbClr val="0000A8"/>
                </a:solidFill>
                <a:ea typeface="+mn-ea"/>
                <a:cs typeface="+mn-cs"/>
              </a:endParaRP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222.222.222.222</a:t>
                </a:r>
                <a:endParaRPr lang="pt-BR" sz="1400" i="0" dirty="0">
                  <a:latin typeface="+mn-lt"/>
                  <a:cs typeface="+mn-cs"/>
                </a:endParaRP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49-BD-D2-C7-56-2A</a:t>
                </a:r>
                <a:endParaRPr lang="pt-BR" sz="1400" i="0" dirty="0">
                  <a:latin typeface="+mn-lt"/>
                  <a:cs typeface="+mn-cs"/>
                </a:endParaRP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222.222.222.221</a:t>
              </a:r>
              <a:endParaRPr lang="pt-BR" sz="1400" i="0" dirty="0">
                <a:latin typeface="+mn-lt"/>
                <a:cs typeface="+mn-cs"/>
              </a:endParaRP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88-B2-2F-54-1A-0F</a:t>
              </a:r>
              <a:endParaRPr lang="pt-BR" sz="1400" i="0" dirty="0">
                <a:latin typeface="+mn-lt"/>
                <a:cs typeface="+mn-cs"/>
              </a:endParaRP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B</a:t>
              </a:r>
              <a:endParaRPr lang="pt-BR" sz="2800" i="0" dirty="0">
                <a:solidFill>
                  <a:srgbClr val="0000A8"/>
                </a:solidFill>
                <a:ea typeface="+mn-ea"/>
                <a:cs typeface="+mn-cs"/>
              </a:endParaRP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77" name="AutoShape 153">
            <a:extLst>
              <a:ext uri="{FF2B5EF4-FFF2-40B4-BE49-F238E27FC236}">
                <a16:creationId xmlns:a16="http://schemas.microsoft.com/office/drawing/2014/main" id="{C1DEC24C-BFB2-6B4F-BA81-EEC3A6A9C41B}"/>
              </a:ext>
            </a:extLst>
          </p:cNvPr>
          <p:cNvSpPr>
            <a:spLocks noChangeArrowheads="1"/>
          </p:cNvSpPr>
          <p:nvPr/>
        </p:nvSpPr>
        <p:spPr bwMode="auto">
          <a:xfrm>
            <a:off x="3527282" y="3404150"/>
            <a:ext cx="314325" cy="792163"/>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35" y="1692"/>
              <a:ext cx="291"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mn-lt"/>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mn-lt"/>
                  <a:ea typeface="ＭＳ Ｐゴシック" charset="0"/>
                </a:rPr>
                <a:t>Eth</a:t>
              </a:r>
              <a:endParaRPr kumimoji="0" lang="pt-BR" sz="1600" b="0" i="0" u="none" strike="noStrike" kern="0" cap="none" spc="0" normalizeH="0" baseline="0" noProof="0" dirty="0">
                <a:ln>
                  <a:noFill/>
                </a:ln>
                <a:solidFill>
                  <a:srgbClr val="000000"/>
                </a:solidFill>
                <a:effectLst/>
                <a:uLnTx/>
                <a:uFillTx/>
                <a:latin typeface="+mn-lt"/>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mn-lt"/>
                  <a:ea typeface="ＭＳ Ｐゴシック" charset="0"/>
                </a:rPr>
                <a:t>Fís</a:t>
              </a:r>
              <a:endParaRPr kumimoji="0" lang="pt-BR" sz="1600" b="0" i="0" u="none" strike="noStrike" kern="0" cap="none" spc="0" normalizeH="0" baseline="0" noProof="0" dirty="0">
                <a:ln>
                  <a:noFill/>
                </a:ln>
                <a:solidFill>
                  <a:srgbClr val="000000"/>
                </a:solidFill>
                <a:effectLst/>
                <a:uLnTx/>
                <a:uFillTx/>
                <a:latin typeface="+mn-lt"/>
                <a:ea typeface="ＭＳ Ｐゴシック" charset="0"/>
              </a:endParaRP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0" name="Group 151">
            <a:extLst>
              <a:ext uri="{FF2B5EF4-FFF2-40B4-BE49-F238E27FC236}">
                <a16:creationId xmlns:a16="http://schemas.microsoft.com/office/drawing/2014/main" id="{B486901D-4BFD-A447-BC3C-D5DADB46F879}"/>
              </a:ext>
            </a:extLst>
          </p:cNvPr>
          <p:cNvGrpSpPr>
            <a:grpSpLocks/>
          </p:cNvGrpSpPr>
          <p:nvPr/>
        </p:nvGrpSpPr>
        <p:grpSpPr bwMode="auto">
          <a:xfrm>
            <a:off x="3033570" y="2961238"/>
            <a:ext cx="2479672" cy="760412"/>
            <a:chOff x="1197" y="1665"/>
            <a:chExt cx="1562" cy="479"/>
          </a:xfrm>
        </p:grpSpPr>
        <p:grpSp>
          <p:nvGrpSpPr>
            <p:cNvPr id="191" name="Group 150">
              <a:extLst>
                <a:ext uri="{FF2B5EF4-FFF2-40B4-BE49-F238E27FC236}">
                  <a16:creationId xmlns:a16="http://schemas.microsoft.com/office/drawing/2014/main" id="{DB9AC85E-9F88-E44B-86D1-FA4DC8294CCF}"/>
                </a:ext>
              </a:extLst>
            </p:cNvPr>
            <p:cNvGrpSpPr>
              <a:grpSpLocks/>
            </p:cNvGrpSpPr>
            <p:nvPr/>
          </p:nvGrpSpPr>
          <p:grpSpPr bwMode="auto">
            <a:xfrm>
              <a:off x="1231" y="1990"/>
              <a:ext cx="691" cy="154"/>
              <a:chOff x="1231" y="1990"/>
              <a:chExt cx="691" cy="154"/>
            </a:xfrm>
          </p:grpSpPr>
          <p:sp>
            <p:nvSpPr>
              <p:cNvPr id="193" name="Rectangle 123">
                <a:extLst>
                  <a:ext uri="{FF2B5EF4-FFF2-40B4-BE49-F238E27FC236}">
                    <a16:creationId xmlns:a16="http://schemas.microsoft.com/office/drawing/2014/main" id="{82C7BD2C-0748-4943-8169-C086056359E7}"/>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Line 124">
                <a:extLst>
                  <a:ext uri="{FF2B5EF4-FFF2-40B4-BE49-F238E27FC236}">
                    <a16:creationId xmlns:a16="http://schemas.microsoft.com/office/drawing/2014/main" id="{CEC87B94-6EC9-8B4B-B829-61592882D58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Line 125">
                <a:extLst>
                  <a:ext uri="{FF2B5EF4-FFF2-40B4-BE49-F238E27FC236}">
                    <a16:creationId xmlns:a16="http://schemas.microsoft.com/office/drawing/2014/main" id="{0397BBAB-8DE8-C34D-93BF-78BBA0802D4B}"/>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2" name="Text Box 126">
              <a:extLst>
                <a:ext uri="{FF2B5EF4-FFF2-40B4-BE49-F238E27FC236}">
                  <a16:creationId xmlns:a16="http://schemas.microsoft.com/office/drawing/2014/main" id="{3CF80CC5-5CA2-3F49-8AE1-D6488278A057}"/>
                </a:ext>
              </a:extLst>
            </p:cNvPr>
            <p:cNvSpPr txBox="1">
              <a:spLocks noChangeArrowheads="1"/>
            </p:cNvSpPr>
            <p:nvPr/>
          </p:nvSpPr>
          <p:spPr bwMode="auto">
            <a:xfrm>
              <a:off x="1197" y="1665"/>
              <a:ext cx="1562"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a:ln>
                    <a:noFill/>
                  </a:ln>
                  <a:solidFill>
                    <a:srgbClr val="000000"/>
                  </a:solidFill>
                  <a:effectLst/>
                  <a:uLnTx/>
                  <a:uFillTx/>
                  <a:latin typeface="Arial" charset="0"/>
                  <a:ea typeface="ＭＳ Ｐゴシック" charset="0"/>
                </a:rPr>
                <a:t>IP de origem: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a:ln>
                    <a:noFill/>
                  </a:ln>
                  <a:solidFill>
                    <a:srgbClr val="000000"/>
                  </a:solidFill>
                  <a:effectLst/>
                  <a:uLnTx/>
                  <a:uFillTx/>
                  <a:latin typeface="Arial" charset="0"/>
                  <a:ea typeface="ＭＳ Ｐゴシック" charset="0"/>
                </a:rPr>
                <a:t>   IP de destino: 222.222.222.222</a:t>
              </a:r>
              <a:endParaRPr kumimoji="0" lang="pt-BR" sz="12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6" name="Group 141">
            <a:extLst>
              <a:ext uri="{FF2B5EF4-FFF2-40B4-BE49-F238E27FC236}">
                <a16:creationId xmlns:a16="http://schemas.microsoft.com/office/drawing/2014/main" id="{43D6CC11-6A15-DA4D-A6B4-3A498BA39B16}"/>
              </a:ext>
            </a:extLst>
          </p:cNvPr>
          <p:cNvGrpSpPr>
            <a:grpSpLocks/>
          </p:cNvGrpSpPr>
          <p:nvPr/>
        </p:nvGrpSpPr>
        <p:grpSpPr bwMode="auto">
          <a:xfrm>
            <a:off x="3166920" y="3221588"/>
            <a:ext cx="146050" cy="385762"/>
            <a:chOff x="1272" y="1762"/>
            <a:chExt cx="92" cy="243"/>
          </a:xfrm>
        </p:grpSpPr>
        <p:sp>
          <p:nvSpPr>
            <p:cNvPr id="197" name="Line 127">
              <a:extLst>
                <a:ext uri="{FF2B5EF4-FFF2-40B4-BE49-F238E27FC236}">
                  <a16:creationId xmlns:a16="http://schemas.microsoft.com/office/drawing/2014/main" id="{CFF4232C-6C8D-CA46-B8DF-55A6B990E6C3}"/>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Line 128">
              <a:extLst>
                <a:ext uri="{FF2B5EF4-FFF2-40B4-BE49-F238E27FC236}">
                  <a16:creationId xmlns:a16="http://schemas.microsoft.com/office/drawing/2014/main" id="{0FC90CB0-074D-124C-8085-60D0348EE59A}"/>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9" name="Rectangle 143">
            <a:extLst>
              <a:ext uri="{FF2B5EF4-FFF2-40B4-BE49-F238E27FC236}">
                <a16:creationId xmlns:a16="http://schemas.microsoft.com/office/drawing/2014/main" id="{F8580D94-0394-A442-8CB6-1546E5F044F1}"/>
              </a:ext>
            </a:extLst>
          </p:cNvPr>
          <p:cNvSpPr>
            <a:spLocks noChangeArrowheads="1"/>
          </p:cNvSpPr>
          <p:nvPr/>
        </p:nvSpPr>
        <p:spPr bwMode="auto">
          <a:xfrm>
            <a:off x="1249776" y="1283045"/>
            <a:ext cx="10769945"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A cria datagrama IP com IP de origem A e IP de </a:t>
            </a:r>
            <a:r>
              <a:rPr lang="pt-BR" sz="2400">
                <a:solidFill>
                  <a:srgbClr val="000000"/>
                </a:solidFill>
                <a:ea typeface="ＭＳ Ｐゴシック" charset="0"/>
              </a:rPr>
              <a:t>destino B</a:t>
            </a:r>
            <a:endParaRPr lang="pt-BR" sz="2400" dirty="0">
              <a:solidFill>
                <a:srgbClr val="000000"/>
              </a:solidFill>
              <a:ea typeface="ＭＳ Ｐゴシック" charset="0"/>
            </a:endParaRPr>
          </a:p>
        </p:txBody>
      </p:sp>
      <p:sp>
        <p:nvSpPr>
          <p:cNvPr id="200" name="Rectangle 144">
            <a:extLst>
              <a:ext uri="{FF2B5EF4-FFF2-40B4-BE49-F238E27FC236}">
                <a16:creationId xmlns:a16="http://schemas.microsoft.com/office/drawing/2014/main" id="{093EF9D2-90C4-4246-A4CE-501547C45E72}"/>
              </a:ext>
            </a:extLst>
          </p:cNvPr>
          <p:cNvSpPr>
            <a:spLocks noChangeArrowheads="1"/>
          </p:cNvSpPr>
          <p:nvPr/>
        </p:nvSpPr>
        <p:spPr bwMode="auto">
          <a:xfrm>
            <a:off x="1262476" y="1672614"/>
            <a:ext cx="10200653"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A cria um quadro de camada de enlace contendo datagrama </a:t>
            </a:r>
            <a:r>
              <a:rPr lang="pt-BR" sz="2400">
                <a:solidFill>
                  <a:srgbClr val="000000"/>
                </a:solidFill>
                <a:ea typeface="ＭＳ Ｐゴシック" charset="0"/>
              </a:rPr>
              <a:t>IP A-para-B</a:t>
            </a:r>
          </a:p>
          <a:p>
            <a:pPr marL="574675" lvl="1" indent="-231775" eaLnBrk="0" fontAlgn="base" hangingPunct="0">
              <a:lnSpc>
                <a:spcPct val="85000"/>
              </a:lnSpc>
              <a:spcBef>
                <a:spcPts val="400"/>
              </a:spcBef>
              <a:spcAft>
                <a:spcPct val="0"/>
              </a:spcAft>
              <a:buClr>
                <a:srgbClr val="000099"/>
              </a:buClr>
              <a:buSzPct val="100000"/>
              <a:buFont typeface="Arial" panose="020B0604020202020204" pitchFamily="34" charset="0"/>
              <a:buChar char="•"/>
              <a:defRPr/>
            </a:pPr>
            <a:r>
              <a:rPr lang="pt-BR" sz="2400">
                <a:solidFill>
                  <a:srgbClr val="000000"/>
                </a:solidFill>
                <a:ea typeface="ＭＳ Ｐゴシック" charset="0"/>
              </a:rPr>
              <a:t>o endereço MAC de</a:t>
            </a:r>
            <a:r>
              <a:rPr lang="pt-BR" sz="2400">
                <a:solidFill>
                  <a:srgbClr val="C00000"/>
                </a:solidFill>
                <a:ea typeface="ＭＳ Ｐゴシック" charset="0"/>
              </a:rPr>
              <a:t> R </a:t>
            </a:r>
            <a:r>
              <a:rPr lang="pt-BR" sz="2400">
                <a:solidFill>
                  <a:srgbClr val="000000"/>
                </a:solidFill>
                <a:ea typeface="ＭＳ Ｐゴシック" charset="0"/>
              </a:rPr>
              <a:t>é o destino do quadro</a:t>
            </a:r>
            <a:endParaRPr lang="pt-BR" sz="3200" dirty="0">
              <a:solidFill>
                <a:srgbClr val="000000"/>
              </a:solidFill>
              <a:ea typeface="ＭＳ Ｐゴシック" charset="0"/>
            </a:endParaRPr>
          </a:p>
        </p:txBody>
      </p:sp>
      <p:grpSp>
        <p:nvGrpSpPr>
          <p:cNvPr id="201" name="Group 152">
            <a:extLst>
              <a:ext uri="{FF2B5EF4-FFF2-40B4-BE49-F238E27FC236}">
                <a16:creationId xmlns:a16="http://schemas.microsoft.com/office/drawing/2014/main" id="{30393C52-80B1-B34B-82FD-6D6AFC8693EE}"/>
              </a:ext>
            </a:extLst>
          </p:cNvPr>
          <p:cNvGrpSpPr>
            <a:grpSpLocks/>
          </p:cNvGrpSpPr>
          <p:nvPr/>
        </p:nvGrpSpPr>
        <p:grpSpPr bwMode="auto">
          <a:xfrm>
            <a:off x="2617645" y="2562775"/>
            <a:ext cx="2857499" cy="1519238"/>
            <a:chOff x="931" y="1414"/>
            <a:chExt cx="1800" cy="957"/>
          </a:xfrm>
        </p:grpSpPr>
        <p:sp>
          <p:nvSpPr>
            <p:cNvPr id="202" name="Text Box 135">
              <a:extLst>
                <a:ext uri="{FF2B5EF4-FFF2-40B4-BE49-F238E27FC236}">
                  <a16:creationId xmlns:a16="http://schemas.microsoft.com/office/drawing/2014/main" id="{374D8384-205B-1346-973B-C4A7A0B52B5F}"/>
                </a:ext>
              </a:extLst>
            </p:cNvPr>
            <p:cNvSpPr txBox="1">
              <a:spLocks noChangeArrowheads="1"/>
            </p:cNvSpPr>
            <p:nvPr/>
          </p:nvSpPr>
          <p:spPr bwMode="auto">
            <a:xfrm>
              <a:off x="931" y="1414"/>
              <a:ext cx="1800"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a:ln>
                    <a:noFill/>
                  </a:ln>
                  <a:solidFill>
                    <a:srgbClr val="000000"/>
                  </a:solidFill>
                  <a:effectLst/>
                  <a:uLnTx/>
                  <a:uFillTx/>
                  <a:latin typeface="Arial" charset="0"/>
                  <a:ea typeface="ＭＳ Ｐゴシック" charset="0"/>
                </a:rPr>
                <a:t>MAC </a:t>
              </a:r>
              <a:r>
                <a:rPr lang="pt-BR" sz="1200" i="0" kern="0">
                  <a:solidFill>
                    <a:srgbClr val="000000"/>
                  </a:solidFill>
                  <a:latin typeface="Arial" charset="0"/>
                </a:rPr>
                <a:t>de origem</a:t>
              </a:r>
              <a:r>
                <a:rPr kumimoji="0" lang="pt-BR" sz="1200" b="0" i="0" u="none" strike="noStrike" kern="0" cap="none" spc="0" normalizeH="0" baseline="0" noProof="0">
                  <a:ln>
                    <a:noFill/>
                  </a:ln>
                  <a:solidFill>
                    <a:srgbClr val="000000"/>
                  </a:solidFill>
                  <a:effectLst/>
                  <a:uLnTx/>
                  <a:uFillTx/>
                  <a:latin typeface="Arial" charset="0"/>
                  <a:ea typeface="ＭＳ Ｐゴシック" charset="0"/>
                </a:rPr>
                <a:t>: 74-29-9C-E8-FF-55</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a:ln>
                    <a:noFill/>
                  </a:ln>
                  <a:solidFill>
                    <a:srgbClr val="000000"/>
                  </a:solidFill>
                  <a:effectLst/>
                  <a:uLnTx/>
                  <a:uFillTx/>
                  <a:latin typeface="Arial" charset="0"/>
                  <a:ea typeface="ＭＳ Ｐゴシック" charset="0"/>
                </a:rPr>
                <a:t>   MAC de destino: </a:t>
              </a:r>
              <a:r>
                <a:rPr kumimoji="0" lang="pt-BR" sz="1200" b="0" i="0" u="none" strike="noStrike" kern="0" cap="none" spc="0" normalizeH="0" baseline="0" noProof="0">
                  <a:ln>
                    <a:noFill/>
                  </a:ln>
                  <a:solidFill>
                    <a:srgbClr val="FF0000"/>
                  </a:solidFill>
                  <a:effectLst/>
                  <a:uLnTx/>
                  <a:uFillTx/>
                  <a:latin typeface="Arial" charset="0"/>
                  <a:ea typeface="ＭＳ Ｐゴシック" charset="0"/>
                </a:rPr>
                <a:t>E6-E9-00-17-BB-4B</a:t>
              </a:r>
              <a:endParaRPr kumimoji="0" lang="pt-BR" sz="1200" b="0" i="0" u="none" strike="noStrike" kern="0" cap="none" spc="0" normalizeH="0" baseline="0" noProof="0" dirty="0">
                <a:ln>
                  <a:noFill/>
                </a:ln>
                <a:solidFill>
                  <a:srgbClr val="FF0000"/>
                </a:solidFill>
                <a:effectLst/>
                <a:uLnTx/>
                <a:uFillTx/>
                <a:latin typeface="Arial" charset="0"/>
                <a:ea typeface="ＭＳ Ｐゴシック" charset="0"/>
              </a:endParaRPr>
            </a:p>
          </p:txBody>
        </p:sp>
        <p:grpSp>
          <p:nvGrpSpPr>
            <p:cNvPr id="203" name="Group 145">
              <a:extLst>
                <a:ext uri="{FF2B5EF4-FFF2-40B4-BE49-F238E27FC236}">
                  <a16:creationId xmlns:a16="http://schemas.microsoft.com/office/drawing/2014/main" id="{324C4549-7D5D-384F-879F-F56865A6A850}"/>
                </a:ext>
              </a:extLst>
            </p:cNvPr>
            <p:cNvGrpSpPr>
              <a:grpSpLocks/>
            </p:cNvGrpSpPr>
            <p:nvPr/>
          </p:nvGrpSpPr>
          <p:grpSpPr bwMode="auto">
            <a:xfrm>
              <a:off x="981" y="2182"/>
              <a:ext cx="1049" cy="189"/>
              <a:chOff x="2829" y="2040"/>
              <a:chExt cx="1049" cy="189"/>
            </a:xfrm>
          </p:grpSpPr>
          <p:sp>
            <p:nvSpPr>
              <p:cNvPr id="208" name="Rectangle 138">
                <a:extLst>
                  <a:ext uri="{FF2B5EF4-FFF2-40B4-BE49-F238E27FC236}">
                    <a16:creationId xmlns:a16="http://schemas.microsoft.com/office/drawing/2014/main" id="{792B456E-98EA-6B4A-876C-B0AFF8E18455}"/>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Rectangle 132">
                <a:extLst>
                  <a:ext uri="{FF2B5EF4-FFF2-40B4-BE49-F238E27FC236}">
                    <a16:creationId xmlns:a16="http://schemas.microsoft.com/office/drawing/2014/main" id="{1508FFC8-F29B-B547-818C-4E76AD809C05}"/>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133">
                <a:extLst>
                  <a:ext uri="{FF2B5EF4-FFF2-40B4-BE49-F238E27FC236}">
                    <a16:creationId xmlns:a16="http://schemas.microsoft.com/office/drawing/2014/main" id="{9D7FBAE4-C7D6-034D-9F66-0E702A18BCC3}"/>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134">
                <a:extLst>
                  <a:ext uri="{FF2B5EF4-FFF2-40B4-BE49-F238E27FC236}">
                    <a16:creationId xmlns:a16="http://schemas.microsoft.com/office/drawing/2014/main" id="{9A8B4FC8-4A21-FC48-8F5C-42315337A0B2}"/>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139">
                <a:extLst>
                  <a:ext uri="{FF2B5EF4-FFF2-40B4-BE49-F238E27FC236}">
                    <a16:creationId xmlns:a16="http://schemas.microsoft.com/office/drawing/2014/main" id="{1BD450FA-6D95-6745-8EF4-368B3B8519A8}"/>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140">
                <a:extLst>
                  <a:ext uri="{FF2B5EF4-FFF2-40B4-BE49-F238E27FC236}">
                    <a16:creationId xmlns:a16="http://schemas.microsoft.com/office/drawing/2014/main" id="{0D4EB437-69D7-4C47-A77B-9756687B8B1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04" name="Line 146">
              <a:extLst>
                <a:ext uri="{FF2B5EF4-FFF2-40B4-BE49-F238E27FC236}">
                  <a16:creationId xmlns:a16="http://schemas.microsoft.com/office/drawing/2014/main" id="{39B1C57E-A0B3-D648-A52F-CE4868DFC714}"/>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Line 147">
              <a:extLst>
                <a:ext uri="{FF2B5EF4-FFF2-40B4-BE49-F238E27FC236}">
                  <a16:creationId xmlns:a16="http://schemas.microsoft.com/office/drawing/2014/main" id="{5B09FD8B-0878-5849-9CD0-9079BE5AB60A}"/>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6" name="Line 148">
              <a:extLst>
                <a:ext uri="{FF2B5EF4-FFF2-40B4-BE49-F238E27FC236}">
                  <a16:creationId xmlns:a16="http://schemas.microsoft.com/office/drawing/2014/main" id="{F9CDF104-5CA2-3D47-B4A6-1BF38DE29BE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Line 149">
              <a:extLst>
                <a:ext uri="{FF2B5EF4-FFF2-40B4-BE49-F238E27FC236}">
                  <a16:creationId xmlns:a16="http://schemas.microsoft.com/office/drawing/2014/main" id="{FA91BD8F-96F1-D84D-B88C-4AD05CA4A5FB}"/>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09867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down)">
                                      <p:cBhvr>
                                        <p:cTn id="7" dur="500"/>
                                        <p:tgtEl>
                                          <p:spTgt spid="17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96"/>
                                        </p:tgtEl>
                                        <p:attrNameLst>
                                          <p:attrName>style.visibility</p:attrName>
                                        </p:attrNameLst>
                                      </p:cBhvr>
                                      <p:to>
                                        <p:strVal val="visible"/>
                                      </p:to>
                                    </p:set>
                                    <p:animEffect transition="in" filter="dissolve">
                                      <p:cBhvr>
                                        <p:cTn id="11" dur="500"/>
                                        <p:tgtEl>
                                          <p:spTgt spid="196"/>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99"/>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190"/>
                                        </p:tgtEl>
                                        <p:attrNameLst>
                                          <p:attrName>style.visibility</p:attrName>
                                        </p:attrNameLst>
                                      </p:cBhvr>
                                      <p:to>
                                        <p:strVal val="visible"/>
                                      </p:to>
                                    </p:set>
                                    <p:animEffect transition="in" filter="dissolve">
                                      <p:cBhvr>
                                        <p:cTn id="16" dur="500"/>
                                        <p:tgtEl>
                                          <p:spTgt spid="19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7"/>
                                        </p:tgtEl>
                                        <p:attrNameLst>
                                          <p:attrName>style.visibility</p:attrName>
                                        </p:attrNameLst>
                                      </p:cBhvr>
                                      <p:to>
                                        <p:strVal val="visible"/>
                                      </p:to>
                                    </p:set>
                                    <p:animEffect transition="in" filter="wipe(up)">
                                      <p:cBhvr>
                                        <p:cTn id="21" dur="1000"/>
                                        <p:tgtEl>
                                          <p:spTgt spid="177"/>
                                        </p:tgtEl>
                                      </p:cBhvr>
                                    </p:animEffect>
                                  </p:childTnLst>
                                </p:cTn>
                              </p:par>
                            </p:childTnLst>
                          </p:cTn>
                        </p:par>
                        <p:par>
                          <p:cTn id="22" fill="hold">
                            <p:stCondLst>
                              <p:cond delay="1000"/>
                            </p:stCondLst>
                            <p:childTnLst>
                              <p:par>
                                <p:cTn id="23" presetID="1" presetClass="entr" presetSubtype="0" fill="hold" grpId="0" nodeType="afterEffect">
                                  <p:stCondLst>
                                    <p:cond delay="0"/>
                                  </p:stCondLst>
                                  <p:childTnLst>
                                    <p:set>
                                      <p:cBhvr>
                                        <p:cTn id="24" dur="1" fill="hold">
                                          <p:stCondLst>
                                            <p:cond delay="0"/>
                                          </p:stCondLst>
                                        </p:cTn>
                                        <p:tgtEl>
                                          <p:spTgt spid="200"/>
                                        </p:tgtEl>
                                        <p:attrNameLst>
                                          <p:attrName>style.visibility</p:attrName>
                                        </p:attrNameLst>
                                      </p:cBhvr>
                                      <p:to>
                                        <p:strVal val="visible"/>
                                      </p:to>
                                    </p:set>
                                  </p:childTnLst>
                                </p:cTn>
                              </p:par>
                              <p:par>
                                <p:cTn id="25" presetID="9" presetClass="exit" presetSubtype="0" fill="hold" nodeType="withEffect">
                                  <p:stCondLst>
                                    <p:cond delay="0"/>
                                  </p:stCondLst>
                                  <p:childTnLst>
                                    <p:animEffect transition="out" filter="dissolve">
                                      <p:cBhvr>
                                        <p:cTn id="26" dur="500"/>
                                        <p:tgtEl>
                                          <p:spTgt spid="196"/>
                                        </p:tgtEl>
                                      </p:cBhvr>
                                    </p:animEffect>
                                    <p:set>
                                      <p:cBhvr>
                                        <p:cTn id="27" dur="1" fill="hold">
                                          <p:stCondLst>
                                            <p:cond delay="499"/>
                                          </p:stCondLst>
                                        </p:cTn>
                                        <p:tgtEl>
                                          <p:spTgt spid="196"/>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201"/>
                                        </p:tgtEl>
                                        <p:attrNameLst>
                                          <p:attrName>style.visibility</p:attrName>
                                        </p:attrNameLst>
                                      </p:cBhvr>
                                      <p:to>
                                        <p:strVal val="visible"/>
                                      </p:to>
                                    </p:set>
                                    <p:animEffect transition="in" filter="dissolve">
                                      <p:cBhvr>
                                        <p:cTn id="30"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99" grpId="0"/>
      <p:bldP spid="20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a:solidFill>
                  <a:srgbClr val="000099"/>
                </a:solidFill>
                <a:latin typeface="+mn-lt"/>
                <a:ea typeface="ＭＳ Ｐゴシック" charset="0"/>
              </a:rPr>
              <a:t>Roteamento para outra sub-rede: endereçamento</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54</a:t>
            </a:fld>
            <a:endParaRPr lang="pt-B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pt-BR" sz="2800" i="0">
                  <a:solidFill>
                    <a:srgbClr val="0000A8"/>
                  </a:solidFill>
                  <a:ea typeface="+mn-ea"/>
                  <a:cs typeface="+mn-cs"/>
                </a:rPr>
                <a:t>R</a:t>
              </a:r>
              <a:endParaRPr lang="pt-BR" sz="2000" i="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35" y="1692"/>
              <a:ext cx="291"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mn-lt"/>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mn-lt"/>
                  <a:ea typeface="ＭＳ Ｐゴシック" charset="0"/>
                </a:rPr>
                <a:t>Eth</a:t>
              </a:r>
              <a:endParaRPr kumimoji="0" lang="pt-BR" sz="1600" b="0" i="0" u="none" strike="noStrike" kern="0" cap="none" spc="0" normalizeH="0" baseline="0" dirty="0">
                <a:ln>
                  <a:noFill/>
                </a:ln>
                <a:solidFill>
                  <a:srgbClr val="000000"/>
                </a:solidFill>
                <a:effectLst/>
                <a:uLnTx/>
                <a:uFillTx/>
                <a:latin typeface="+mn-lt"/>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lang="pt-BR" sz="1600" i="0" kern="0" dirty="0" err="1">
                  <a:solidFill>
                    <a:srgbClr val="000000"/>
                  </a:solidFill>
                  <a:latin typeface="+mn-lt"/>
                </a:rPr>
                <a:t>Fís</a:t>
              </a:r>
              <a:endParaRPr kumimoji="0" lang="pt-BR" sz="1600" b="0" i="0" u="none" strike="noStrike" kern="0" cap="none" spc="0" normalizeH="0" baseline="0" dirty="0">
                <a:ln>
                  <a:noFill/>
                </a:ln>
                <a:solidFill>
                  <a:srgbClr val="000000"/>
                </a:solidFill>
                <a:effectLst/>
                <a:uLnTx/>
                <a:uFillTx/>
                <a:latin typeface="+mn-lt"/>
                <a:ea typeface="ＭＳ Ｐゴシック" charset="0"/>
              </a:endParaRP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216" name="Rectangle 76">
            <a:extLst>
              <a:ext uri="{FF2B5EF4-FFF2-40B4-BE49-F238E27FC236}">
                <a16:creationId xmlns:a16="http://schemas.microsoft.com/office/drawing/2014/main" id="{0C39CCFA-046E-A446-84EF-1BEA3B8C7C66}"/>
              </a:ext>
            </a:extLst>
          </p:cNvPr>
          <p:cNvSpPr>
            <a:spLocks noChangeArrowheads="1"/>
          </p:cNvSpPr>
          <p:nvPr/>
        </p:nvSpPr>
        <p:spPr bwMode="auto">
          <a:xfrm>
            <a:off x="1276283" y="1283047"/>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pt-BR" sz="2400">
                <a:solidFill>
                  <a:srgbClr val="000000"/>
                </a:solidFill>
                <a:ea typeface="ＭＳ Ｐゴシック" charset="0"/>
              </a:rPr>
              <a:t>quadro enviado de A para R</a:t>
            </a:r>
          </a:p>
        </p:txBody>
      </p:sp>
      <p:grpSp>
        <p:nvGrpSpPr>
          <p:cNvPr id="217" name="Group 100">
            <a:extLst>
              <a:ext uri="{FF2B5EF4-FFF2-40B4-BE49-F238E27FC236}">
                <a16:creationId xmlns:a16="http://schemas.microsoft.com/office/drawing/2014/main" id="{26593A8D-E362-224D-9E7E-B61DB7194FD2}"/>
              </a:ext>
            </a:extLst>
          </p:cNvPr>
          <p:cNvGrpSpPr>
            <a:grpSpLocks/>
          </p:cNvGrpSpPr>
          <p:nvPr/>
        </p:nvGrpSpPr>
        <p:grpSpPr bwMode="auto">
          <a:xfrm>
            <a:off x="5329167" y="3001010"/>
            <a:ext cx="836613" cy="2081213"/>
            <a:chOff x="2838" y="1545"/>
            <a:chExt cx="527" cy="1311"/>
          </a:xfrm>
        </p:grpSpPr>
        <p:sp>
          <p:nvSpPr>
            <p:cNvPr id="218" name="Freeform 93">
              <a:extLst>
                <a:ext uri="{FF2B5EF4-FFF2-40B4-BE49-F238E27FC236}">
                  <a16:creationId xmlns:a16="http://schemas.microsoft.com/office/drawing/2014/main" id="{42C52F5E-B581-5146-A523-9B4DBBF2A386}"/>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19" name="Rectangle 94">
              <a:extLst>
                <a:ext uri="{FF2B5EF4-FFF2-40B4-BE49-F238E27FC236}">
                  <a16:creationId xmlns:a16="http://schemas.microsoft.com/office/drawing/2014/main" id="{1FCD4D83-89D6-3841-86ED-D90DD589A8A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20" name="Text Box 95">
              <a:extLst>
                <a:ext uri="{FF2B5EF4-FFF2-40B4-BE49-F238E27FC236}">
                  <a16:creationId xmlns:a16="http://schemas.microsoft.com/office/drawing/2014/main" id="{AF3AB9C7-326F-214C-B68F-8E9DBB6D3AA9}"/>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Eth</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err="1">
                  <a:ln>
                    <a:noFill/>
                  </a:ln>
                  <a:solidFill>
                    <a:srgbClr val="000000"/>
                  </a:solidFill>
                  <a:effectLst/>
                  <a:uLnTx/>
                  <a:uFillTx/>
                  <a:latin typeface="Arial" charset="0"/>
                  <a:ea typeface="ＭＳ Ｐゴシック" charset="0"/>
                </a:rPr>
                <a:t>Fís</a:t>
              </a:r>
              <a:endParaRPr kumimoji="0" lang="pt-BR" sz="16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221" name="Line 98">
              <a:extLst>
                <a:ext uri="{FF2B5EF4-FFF2-40B4-BE49-F238E27FC236}">
                  <a16:creationId xmlns:a16="http://schemas.microsoft.com/office/drawing/2014/main" id="{B4AA6736-B872-464D-8F00-A2300EE0D10A}"/>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22" name="Line 99">
              <a:extLst>
                <a:ext uri="{FF2B5EF4-FFF2-40B4-BE49-F238E27FC236}">
                  <a16:creationId xmlns:a16="http://schemas.microsoft.com/office/drawing/2014/main" id="{CB139325-F501-DB43-B9CC-6A6C52C7F63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223" name="Rectangle 101">
            <a:extLst>
              <a:ext uri="{FF2B5EF4-FFF2-40B4-BE49-F238E27FC236}">
                <a16:creationId xmlns:a16="http://schemas.microsoft.com/office/drawing/2014/main" id="{8EBFBDEF-AAA3-4340-9162-016BC02BBF5D}"/>
              </a:ext>
            </a:extLst>
          </p:cNvPr>
          <p:cNvSpPr>
            <a:spLocks noChangeArrowheads="1"/>
          </p:cNvSpPr>
          <p:nvPr/>
        </p:nvSpPr>
        <p:spPr bwMode="auto">
          <a:xfrm>
            <a:off x="1266206" y="1744664"/>
            <a:ext cx="8456838"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quadro recebido em R, datagrama removido, e passado para o IP</a:t>
            </a:r>
          </a:p>
        </p:txBody>
      </p:sp>
      <p:grpSp>
        <p:nvGrpSpPr>
          <p:cNvPr id="224" name="Group 131">
            <a:extLst>
              <a:ext uri="{FF2B5EF4-FFF2-40B4-BE49-F238E27FC236}">
                <a16:creationId xmlns:a16="http://schemas.microsoft.com/office/drawing/2014/main" id="{95486488-4C25-234D-AE46-F14C0273A412}"/>
              </a:ext>
            </a:extLst>
          </p:cNvPr>
          <p:cNvGrpSpPr>
            <a:grpSpLocks/>
          </p:cNvGrpSpPr>
          <p:nvPr/>
        </p:nvGrpSpPr>
        <p:grpSpPr bwMode="auto">
          <a:xfrm>
            <a:off x="2617650" y="2562774"/>
            <a:ext cx="2862259" cy="1519238"/>
            <a:chOff x="931" y="1414"/>
            <a:chExt cx="1803" cy="957"/>
          </a:xfrm>
        </p:grpSpPr>
        <p:sp>
          <p:nvSpPr>
            <p:cNvPr id="225" name="Text Box 79">
              <a:extLst>
                <a:ext uri="{FF2B5EF4-FFF2-40B4-BE49-F238E27FC236}">
                  <a16:creationId xmlns:a16="http://schemas.microsoft.com/office/drawing/2014/main" id="{D2216B94-937D-4644-A4B0-B59D607E0EE8}"/>
                </a:ext>
              </a:extLst>
            </p:cNvPr>
            <p:cNvSpPr txBox="1">
              <a:spLocks noChangeArrowheads="1"/>
            </p:cNvSpPr>
            <p:nvPr/>
          </p:nvSpPr>
          <p:spPr bwMode="auto">
            <a:xfrm>
              <a:off x="931" y="1414"/>
              <a:ext cx="1800"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Arial" charset="0"/>
                  <a:ea typeface="ＭＳ Ｐゴシック" charset="0"/>
                </a:rPr>
                <a:t>MAC de origem: 74-29-9C-E8-FF-55</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Arial" charset="0"/>
                  <a:ea typeface="ＭＳ Ｐゴシック" charset="0"/>
                </a:rPr>
                <a:t>   MAC de destino: E6-E9-00-17-BB-4B</a:t>
              </a:r>
            </a:p>
          </p:txBody>
        </p:sp>
        <p:grpSp>
          <p:nvGrpSpPr>
            <p:cNvPr id="226" name="Group 80">
              <a:extLst>
                <a:ext uri="{FF2B5EF4-FFF2-40B4-BE49-F238E27FC236}">
                  <a16:creationId xmlns:a16="http://schemas.microsoft.com/office/drawing/2014/main" id="{74FDF8C0-9447-DE41-BACB-360101EE6FBB}"/>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91B41E0A-F429-5E45-AC76-2FCB31FCCF43}"/>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3" name="Rectangle 82">
                <a:extLst>
                  <a:ext uri="{FF2B5EF4-FFF2-40B4-BE49-F238E27FC236}">
                    <a16:creationId xmlns:a16="http://schemas.microsoft.com/office/drawing/2014/main" id="{1C3169C4-E630-6A41-9685-666E6C384C2A}"/>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4" name="Line 83">
                <a:extLst>
                  <a:ext uri="{FF2B5EF4-FFF2-40B4-BE49-F238E27FC236}">
                    <a16:creationId xmlns:a16="http://schemas.microsoft.com/office/drawing/2014/main" id="{CED1F1A7-B695-6E4E-9FA6-5AA850143F75}"/>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5" name="Line 84">
                <a:extLst>
                  <a:ext uri="{FF2B5EF4-FFF2-40B4-BE49-F238E27FC236}">
                    <a16:creationId xmlns:a16="http://schemas.microsoft.com/office/drawing/2014/main" id="{08886298-54D3-1A46-8429-10B826D26803}"/>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6" name="Line 85">
                <a:extLst>
                  <a:ext uri="{FF2B5EF4-FFF2-40B4-BE49-F238E27FC236}">
                    <a16:creationId xmlns:a16="http://schemas.microsoft.com/office/drawing/2014/main" id="{F5285889-1D2B-B547-B316-981ED840CC09}"/>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7" name="Line 86">
                <a:extLst>
                  <a:ext uri="{FF2B5EF4-FFF2-40B4-BE49-F238E27FC236}">
                    <a16:creationId xmlns:a16="http://schemas.microsoft.com/office/drawing/2014/main" id="{17AB5318-1DFA-814E-B7AA-B0A13DDABA9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227" name="Line 87">
              <a:extLst>
                <a:ext uri="{FF2B5EF4-FFF2-40B4-BE49-F238E27FC236}">
                  <a16:creationId xmlns:a16="http://schemas.microsoft.com/office/drawing/2014/main" id="{D3C56A82-378C-D642-AF1E-FDE107787B1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28" name="Line 88">
              <a:extLst>
                <a:ext uri="{FF2B5EF4-FFF2-40B4-BE49-F238E27FC236}">
                  <a16:creationId xmlns:a16="http://schemas.microsoft.com/office/drawing/2014/main" id="{DFF54215-DE96-B14B-BA21-CC331FD7604C}"/>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29" name="Line 89">
              <a:extLst>
                <a:ext uri="{FF2B5EF4-FFF2-40B4-BE49-F238E27FC236}">
                  <a16:creationId xmlns:a16="http://schemas.microsoft.com/office/drawing/2014/main" id="{A24A71FF-A793-E749-AC22-A4A0D350FC9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0" name="Line 90">
              <a:extLst>
                <a:ext uri="{FF2B5EF4-FFF2-40B4-BE49-F238E27FC236}">
                  <a16:creationId xmlns:a16="http://schemas.microsoft.com/office/drawing/2014/main" id="{C1F3029F-74E1-934A-94C0-39E2BE291F71}"/>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1" name="Text Box 130">
              <a:extLst>
                <a:ext uri="{FF2B5EF4-FFF2-40B4-BE49-F238E27FC236}">
                  <a16:creationId xmlns:a16="http://schemas.microsoft.com/office/drawing/2014/main" id="{EB155DAE-47C1-D14B-8A96-D36900431F25}"/>
                </a:ext>
              </a:extLst>
            </p:cNvPr>
            <p:cNvSpPr txBox="1">
              <a:spLocks noChangeArrowheads="1"/>
            </p:cNvSpPr>
            <p:nvPr/>
          </p:nvSpPr>
          <p:spPr bwMode="auto">
            <a:xfrm>
              <a:off x="1193" y="1665"/>
              <a:ext cx="154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Arial" charset="0"/>
                  <a:ea typeface="ＭＳ Ｐゴシック" charset="0"/>
                </a:rPr>
                <a:t>IP de origem: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Arial" charset="0"/>
                  <a:ea typeface="ＭＳ Ｐゴシック" charset="0"/>
                </a:rPr>
                <a:t>   IP de destino: 222.222.222.222</a:t>
              </a:r>
            </a:p>
          </p:txBody>
        </p:sp>
      </p:grpSp>
      <p:grpSp>
        <p:nvGrpSpPr>
          <p:cNvPr id="254" name="Group 68">
            <a:extLst>
              <a:ext uri="{FF2B5EF4-FFF2-40B4-BE49-F238E27FC236}">
                <a16:creationId xmlns:a16="http://schemas.microsoft.com/office/drawing/2014/main" id="{1A75D45F-AC9A-1841-96BB-54AD4F3B3AA3}"/>
              </a:ext>
            </a:extLst>
          </p:cNvPr>
          <p:cNvGrpSpPr>
            <a:grpSpLocks/>
          </p:cNvGrpSpPr>
          <p:nvPr/>
        </p:nvGrpSpPr>
        <p:grpSpPr bwMode="auto">
          <a:xfrm>
            <a:off x="4185539" y="3526195"/>
            <a:ext cx="1096962" cy="244475"/>
            <a:chOff x="1231" y="1990"/>
            <a:chExt cx="691" cy="154"/>
          </a:xfrm>
        </p:grpSpPr>
        <p:sp>
          <p:nvSpPr>
            <p:cNvPr id="255" name="Rectangle 69">
              <a:extLst>
                <a:ext uri="{FF2B5EF4-FFF2-40B4-BE49-F238E27FC236}">
                  <a16:creationId xmlns:a16="http://schemas.microsoft.com/office/drawing/2014/main" id="{F9CA10E0-D12F-234C-A388-A4AA3D27CF94}"/>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6" name="Line 70">
              <a:extLst>
                <a:ext uri="{FF2B5EF4-FFF2-40B4-BE49-F238E27FC236}">
                  <a16:creationId xmlns:a16="http://schemas.microsoft.com/office/drawing/2014/main" id="{F89DE28D-1CB2-694F-BB37-0E108EEA461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7" name="Line 71">
              <a:extLst>
                <a:ext uri="{FF2B5EF4-FFF2-40B4-BE49-F238E27FC236}">
                  <a16:creationId xmlns:a16="http://schemas.microsoft.com/office/drawing/2014/main" id="{E471EBCA-2760-5D46-BDF2-79AA0D584E7F}"/>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258" name="Group 146">
            <a:extLst>
              <a:ext uri="{FF2B5EF4-FFF2-40B4-BE49-F238E27FC236}">
                <a16:creationId xmlns:a16="http://schemas.microsoft.com/office/drawing/2014/main" id="{6236AA8D-2F27-404F-95A3-EBA53FD8D9F3}"/>
              </a:ext>
            </a:extLst>
          </p:cNvPr>
          <p:cNvGrpSpPr>
            <a:grpSpLocks/>
          </p:cNvGrpSpPr>
          <p:nvPr/>
        </p:nvGrpSpPr>
        <p:grpSpPr bwMode="auto">
          <a:xfrm>
            <a:off x="4139501" y="2695932"/>
            <a:ext cx="2011363" cy="979488"/>
            <a:chOff x="4493" y="1480"/>
            <a:chExt cx="1267" cy="617"/>
          </a:xfrm>
        </p:grpSpPr>
        <p:sp>
          <p:nvSpPr>
            <p:cNvPr id="259" name="Line 143">
              <a:extLst>
                <a:ext uri="{FF2B5EF4-FFF2-40B4-BE49-F238E27FC236}">
                  <a16:creationId xmlns:a16="http://schemas.microsoft.com/office/drawing/2014/main" id="{5AC998EC-DB9D-8148-9F1F-2192C496ADB2}"/>
                </a:ext>
              </a:extLst>
            </p:cNvPr>
            <p:cNvSpPr>
              <a:spLocks noChangeShapeType="1"/>
            </p:cNvSpPr>
            <p:nvPr/>
          </p:nvSpPr>
          <p:spPr bwMode="auto">
            <a:xfrm flipH="1" flipV="1">
              <a:off x="4576" y="1627"/>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60" name="Line 144">
              <a:extLst>
                <a:ext uri="{FF2B5EF4-FFF2-40B4-BE49-F238E27FC236}">
                  <a16:creationId xmlns:a16="http://schemas.microsoft.com/office/drawing/2014/main" id="{5CE2DD15-1141-5C45-87A0-DFED66E19E3B}"/>
                </a:ext>
              </a:extLst>
            </p:cNvPr>
            <p:cNvSpPr>
              <a:spLocks noChangeShapeType="1"/>
            </p:cNvSpPr>
            <p:nvPr/>
          </p:nvSpPr>
          <p:spPr bwMode="auto">
            <a:xfrm>
              <a:off x="4668" y="1739"/>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61" name="Text Box 145">
              <a:extLst>
                <a:ext uri="{FF2B5EF4-FFF2-40B4-BE49-F238E27FC236}">
                  <a16:creationId xmlns:a16="http://schemas.microsoft.com/office/drawing/2014/main" id="{078DCCF7-88A5-9245-8B08-6E0254E6A680}"/>
                </a:ext>
              </a:extLst>
            </p:cNvPr>
            <p:cNvSpPr txBox="1">
              <a:spLocks noChangeArrowheads="1"/>
            </p:cNvSpPr>
            <p:nvPr/>
          </p:nvSpPr>
          <p:spPr bwMode="auto">
            <a:xfrm>
              <a:off x="4493" y="1480"/>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   IP dest: 222.222.222.222</a:t>
              </a:r>
            </a:p>
          </p:txBody>
        </p:sp>
      </p:grpSp>
    </p:spTree>
    <p:extLst>
      <p:ext uri="{BB962C8B-B14F-4D97-AF65-F5344CB8AC3E}">
        <p14:creationId xmlns:p14="http://schemas.microsoft.com/office/powerpoint/2010/main" val="340704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down)">
                                      <p:cBhvr>
                                        <p:cTn id="7" dur="10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1.25E-6 -0.00046 L -1.25E-6 0.13287 L 0.0405 0.16296 L 0.0849 0.16296 C 0.08451 0.11319 0.08464 0.04792 0.08438 -0.00139 " pathEditMode="relative" rAng="0" ptsTypes="AAAAA">
                                      <p:cBhvr>
                                        <p:cTn id="11" dur="2000" fill="hold"/>
                                        <p:tgtEl>
                                          <p:spTgt spid="224"/>
                                        </p:tgtEl>
                                        <p:attrNameLst>
                                          <p:attrName>ppt_x</p:attrName>
                                          <p:attrName>ppt_y</p:attrName>
                                        </p:attrNameLst>
                                      </p:cBhvr>
                                      <p:rCtr x="4245" y="8125"/>
                                    </p:animMotion>
                                  </p:childTnLst>
                                </p:cTn>
                              </p:par>
                            </p:childTnLst>
                          </p:cTn>
                        </p:par>
                        <p:par>
                          <p:cTn id="12" fill="hold">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223"/>
                                        </p:tgtEl>
                                        <p:attrNameLst>
                                          <p:attrName>style.visibility</p:attrName>
                                        </p:attrNameLst>
                                      </p:cBhvr>
                                      <p:to>
                                        <p:strVal val="visible"/>
                                      </p:to>
                                    </p:set>
                                  </p:childTnLst>
                                </p:cTn>
                              </p:par>
                              <p:par>
                                <p:cTn id="15" presetID="9" presetClass="exit" presetSubtype="0" fill="hold" nodeType="withEffect">
                                  <p:stCondLst>
                                    <p:cond delay="0"/>
                                  </p:stCondLst>
                                  <p:childTnLst>
                                    <p:animEffect transition="out" filter="dissolve">
                                      <p:cBhvr>
                                        <p:cTn id="16" dur="500"/>
                                        <p:tgtEl>
                                          <p:spTgt spid="224"/>
                                        </p:tgtEl>
                                      </p:cBhvr>
                                    </p:animEffect>
                                    <p:set>
                                      <p:cBhvr>
                                        <p:cTn id="17" dur="1" fill="hold">
                                          <p:stCondLst>
                                            <p:cond delay="499"/>
                                          </p:stCondLst>
                                        </p:cTn>
                                        <p:tgtEl>
                                          <p:spTgt spid="22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4"/>
                                        </p:tgtEl>
                                        <p:attrNameLst>
                                          <p:attrName>style.visibility</p:attrName>
                                        </p:attrNameLst>
                                      </p:cBhvr>
                                      <p:to>
                                        <p:strVal val="visible"/>
                                      </p:to>
                                    </p:set>
                                    <p:animEffect transition="in" filter="dissolve">
                                      <p:cBhvr>
                                        <p:cTn id="22" dur="500"/>
                                        <p:tgtEl>
                                          <p:spTgt spid="254"/>
                                        </p:tgtEl>
                                      </p:cBhvr>
                                    </p:animEffect>
                                  </p:childTnLst>
                                </p:cTn>
                              </p:par>
                              <p:par>
                                <p:cTn id="23" presetID="9" presetClass="entr" presetSubtype="0" fill="hold" nodeType="withEffect">
                                  <p:stCondLst>
                                    <p:cond delay="0"/>
                                  </p:stCondLst>
                                  <p:childTnLst>
                                    <p:set>
                                      <p:cBhvr>
                                        <p:cTn id="24" dur="1" fill="hold">
                                          <p:stCondLst>
                                            <p:cond delay="0"/>
                                          </p:stCondLst>
                                        </p:cTn>
                                        <p:tgtEl>
                                          <p:spTgt spid="258"/>
                                        </p:tgtEl>
                                        <p:attrNameLst>
                                          <p:attrName>style.visibility</p:attrName>
                                        </p:attrNameLst>
                                      </p:cBhvr>
                                      <p:to>
                                        <p:strVal val="visible"/>
                                      </p:to>
                                    </p:set>
                                    <p:animEffect transition="in" filter="dissolve">
                                      <p:cBhvr>
                                        <p:cTn id="25"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a:solidFill>
                  <a:srgbClr val="000099"/>
                </a:solidFill>
                <a:latin typeface="+mn-lt"/>
                <a:ea typeface="ＭＳ Ｐゴシック" charset="0"/>
              </a:rPr>
              <a:t>Roteamento para outra sub-rede: endereçamento</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55</a:t>
            </a:fld>
            <a:endParaRPr lang="pt-B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pt-BR" sz="2800" i="0">
                <a:solidFill>
                  <a:srgbClr val="0000A8"/>
                </a:solidFill>
                <a:ea typeface="+mn-ea"/>
                <a:cs typeface="+mn-cs"/>
              </a:rPr>
              <a:t>R</a:t>
            </a:r>
            <a:endParaRPr lang="pt-BR" sz="2000" i="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5" name="AutoShape 2">
            <a:extLst>
              <a:ext uri="{FF2B5EF4-FFF2-40B4-BE49-F238E27FC236}">
                <a16:creationId xmlns:a16="http://schemas.microsoft.com/office/drawing/2014/main" id="{9B1750D3-DB25-3942-83ED-EDC62E26C0DE}"/>
              </a:ext>
            </a:extLst>
          </p:cNvPr>
          <p:cNvSpPr>
            <a:spLocks noChangeArrowheads="1"/>
          </p:cNvSpPr>
          <p:nvPr/>
        </p:nvSpPr>
        <p:spPr bwMode="auto">
          <a:xfrm>
            <a:off x="7008951" y="3383377"/>
            <a:ext cx="314325" cy="792162"/>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217" name="Group 68">
            <a:extLst>
              <a:ext uri="{FF2B5EF4-FFF2-40B4-BE49-F238E27FC236}">
                <a16:creationId xmlns:a16="http://schemas.microsoft.com/office/drawing/2014/main" id="{A2F9C891-FC37-7441-9AFE-1BF07B00CE9A}"/>
              </a:ext>
            </a:extLst>
          </p:cNvPr>
          <p:cNvGrpSpPr>
            <a:grpSpLocks/>
          </p:cNvGrpSpPr>
          <p:nvPr/>
        </p:nvGrpSpPr>
        <p:grpSpPr bwMode="auto">
          <a:xfrm>
            <a:off x="6569213" y="3456402"/>
            <a:ext cx="1096963" cy="244475"/>
            <a:chOff x="1231" y="1990"/>
            <a:chExt cx="691" cy="154"/>
          </a:xfrm>
        </p:grpSpPr>
        <p:sp>
          <p:nvSpPr>
            <p:cNvPr id="219" name="Rectangle 69">
              <a:extLst>
                <a:ext uri="{FF2B5EF4-FFF2-40B4-BE49-F238E27FC236}">
                  <a16:creationId xmlns:a16="http://schemas.microsoft.com/office/drawing/2014/main" id="{ABC7D2F8-BDEC-3A4D-901B-F82A6FF73CD8}"/>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20" name="Line 70">
              <a:extLst>
                <a:ext uri="{FF2B5EF4-FFF2-40B4-BE49-F238E27FC236}">
                  <a16:creationId xmlns:a16="http://schemas.microsoft.com/office/drawing/2014/main" id="{AEEBCCC1-7FAE-2146-9E61-1664215255B6}"/>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21" name="Line 71">
              <a:extLst>
                <a:ext uri="{FF2B5EF4-FFF2-40B4-BE49-F238E27FC236}">
                  <a16:creationId xmlns:a16="http://schemas.microsoft.com/office/drawing/2014/main" id="{D75FD9FE-4060-BA43-A7C5-75A49C0352C3}"/>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218" name="Text Box 72">
            <a:extLst>
              <a:ext uri="{FF2B5EF4-FFF2-40B4-BE49-F238E27FC236}">
                <a16:creationId xmlns:a16="http://schemas.microsoft.com/office/drawing/2014/main" id="{5DDEAD0E-76B7-8043-B2C1-C9DF8A6B251E}"/>
              </a:ext>
            </a:extLst>
          </p:cNvPr>
          <p:cNvSpPr txBox="1">
            <a:spLocks noChangeArrowheads="1"/>
          </p:cNvSpPr>
          <p:nvPr/>
        </p:nvSpPr>
        <p:spPr bwMode="auto">
          <a:xfrm>
            <a:off x="6515238" y="2940464"/>
            <a:ext cx="244650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IP de origem: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   IP de destino: 222.222.222.222</a:t>
            </a:r>
          </a:p>
        </p:txBody>
      </p:sp>
      <p:grpSp>
        <p:nvGrpSpPr>
          <p:cNvPr id="222" name="Group 73">
            <a:extLst>
              <a:ext uri="{FF2B5EF4-FFF2-40B4-BE49-F238E27FC236}">
                <a16:creationId xmlns:a16="http://schemas.microsoft.com/office/drawing/2014/main" id="{D580AA98-14C0-524D-A89D-3790585B59D3}"/>
              </a:ext>
            </a:extLst>
          </p:cNvPr>
          <p:cNvGrpSpPr>
            <a:grpSpLocks/>
          </p:cNvGrpSpPr>
          <p:nvPr/>
        </p:nvGrpSpPr>
        <p:grpSpPr bwMode="auto">
          <a:xfrm>
            <a:off x="6639063" y="3191289"/>
            <a:ext cx="146050" cy="385763"/>
            <a:chOff x="1272" y="1762"/>
            <a:chExt cx="92" cy="243"/>
          </a:xfrm>
        </p:grpSpPr>
        <p:sp>
          <p:nvSpPr>
            <p:cNvPr id="223" name="Line 74">
              <a:extLst>
                <a:ext uri="{FF2B5EF4-FFF2-40B4-BE49-F238E27FC236}">
                  <a16:creationId xmlns:a16="http://schemas.microsoft.com/office/drawing/2014/main" id="{4C748A70-B8F0-294E-9362-22CA5C64518F}"/>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24" name="Line 75">
              <a:extLst>
                <a:ext uri="{FF2B5EF4-FFF2-40B4-BE49-F238E27FC236}">
                  <a16:creationId xmlns:a16="http://schemas.microsoft.com/office/drawing/2014/main" id="{9048F87D-3F66-C248-A9C5-CCD0E7322402}"/>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225" name="Group 78">
            <a:extLst>
              <a:ext uri="{FF2B5EF4-FFF2-40B4-BE49-F238E27FC236}">
                <a16:creationId xmlns:a16="http://schemas.microsoft.com/office/drawing/2014/main" id="{1261332F-D264-364F-88EB-BFD606F41948}"/>
              </a:ext>
            </a:extLst>
          </p:cNvPr>
          <p:cNvGrpSpPr>
            <a:grpSpLocks/>
          </p:cNvGrpSpPr>
          <p:nvPr/>
        </p:nvGrpSpPr>
        <p:grpSpPr bwMode="auto">
          <a:xfrm>
            <a:off x="6089788" y="2532477"/>
            <a:ext cx="2836866" cy="1519237"/>
            <a:chOff x="931" y="1414"/>
            <a:chExt cx="1787" cy="957"/>
          </a:xfrm>
        </p:grpSpPr>
        <p:sp>
          <p:nvSpPr>
            <p:cNvPr id="226" name="Text Box 79">
              <a:extLst>
                <a:ext uri="{FF2B5EF4-FFF2-40B4-BE49-F238E27FC236}">
                  <a16:creationId xmlns:a16="http://schemas.microsoft.com/office/drawing/2014/main" id="{28E9361B-9039-124A-9DC6-D122A7A2DF3F}"/>
                </a:ext>
              </a:extLst>
            </p:cNvPr>
            <p:cNvSpPr txBox="1">
              <a:spLocks noChangeArrowheads="1"/>
            </p:cNvSpPr>
            <p:nvPr/>
          </p:nvSpPr>
          <p:spPr bwMode="auto">
            <a:xfrm>
              <a:off x="931" y="1414"/>
              <a:ext cx="1787"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MAC de origem: </a:t>
              </a:r>
              <a:r>
                <a:rPr kumimoji="0" lang="pt-BR" sz="1200" b="0" i="0" u="none" strike="noStrike" kern="0" cap="none" spc="0" normalizeH="0" baseline="0">
                  <a:ln>
                    <a:noFill/>
                  </a:ln>
                  <a:solidFill>
                    <a:srgbClr val="FF0000"/>
                  </a:solidFill>
                  <a:effectLst/>
                  <a:uLnTx/>
                  <a:uFillTx/>
                  <a:latin typeface="Arial" charset="0"/>
                  <a:ea typeface="ＭＳ Ｐゴシック" charset="0"/>
                </a:rPr>
                <a:t>1A-23-F9-CD-06-9B</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  MAC de destino: </a:t>
              </a:r>
              <a:r>
                <a:rPr kumimoji="0" lang="pt-BR" sz="1200" b="0" i="0" u="none" strike="noStrike" kern="0" cap="none" spc="0" normalizeH="0" baseline="0">
                  <a:ln>
                    <a:noFill/>
                  </a:ln>
                  <a:solidFill>
                    <a:srgbClr val="FF0000"/>
                  </a:solidFill>
                  <a:effectLst/>
                  <a:uLnTx/>
                  <a:uFillTx/>
                  <a:latin typeface="Arial" charset="0"/>
                  <a:ea typeface="ＭＳ Ｐゴシック" charset="0"/>
                </a:rPr>
                <a:t>49-BD-D2-C7-56-2A</a:t>
              </a:r>
            </a:p>
            <a:p>
              <a:pPr marL="0" marR="0" lvl="0" indent="0" defTabSz="914400" eaLnBrk="0" fontAlgn="base" latinLnBrk="0" hangingPunct="0">
                <a:lnSpc>
                  <a:spcPct val="100000"/>
                </a:lnSpc>
                <a:spcBef>
                  <a:spcPct val="0"/>
                </a:spcBef>
                <a:spcAft>
                  <a:spcPct val="0"/>
                </a:spcAft>
                <a:buClrTx/>
                <a:buSzTx/>
                <a:buFontTx/>
                <a:buNone/>
                <a:tabLst/>
                <a:defRPr/>
              </a:pPr>
              <a:endParaRPr kumimoji="0" lang="pt-BR" sz="1200" b="0" i="0" u="none" strike="noStrike" kern="0" cap="none" spc="0" normalizeH="0" baseline="0">
                <a:ln>
                  <a:noFill/>
                </a:ln>
                <a:solidFill>
                  <a:srgbClr val="FF0000"/>
                </a:solidFill>
                <a:effectLst/>
                <a:uLnTx/>
                <a:uFillTx/>
                <a:latin typeface="Arial" charset="0"/>
                <a:ea typeface="ＭＳ Ｐゴシック" charset="0"/>
              </a:endParaRPr>
            </a:p>
          </p:txBody>
        </p:sp>
        <p:grpSp>
          <p:nvGrpSpPr>
            <p:cNvPr id="227" name="Group 80">
              <a:extLst>
                <a:ext uri="{FF2B5EF4-FFF2-40B4-BE49-F238E27FC236}">
                  <a16:creationId xmlns:a16="http://schemas.microsoft.com/office/drawing/2014/main" id="{5F78FAD6-835B-074E-B7D5-09F7C0E391A2}"/>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C3C06B5D-372C-AA47-A9A2-8B141925560A}"/>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3" name="Rectangle 82">
                <a:extLst>
                  <a:ext uri="{FF2B5EF4-FFF2-40B4-BE49-F238E27FC236}">
                    <a16:creationId xmlns:a16="http://schemas.microsoft.com/office/drawing/2014/main" id="{F41D6B8B-E033-6742-9F0C-113ECBA9E438}"/>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4" name="Line 83">
                <a:extLst>
                  <a:ext uri="{FF2B5EF4-FFF2-40B4-BE49-F238E27FC236}">
                    <a16:creationId xmlns:a16="http://schemas.microsoft.com/office/drawing/2014/main" id="{8BEAB215-C9F8-034E-91D4-A6DDCCCF7810}"/>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5" name="Line 84">
                <a:extLst>
                  <a:ext uri="{FF2B5EF4-FFF2-40B4-BE49-F238E27FC236}">
                    <a16:creationId xmlns:a16="http://schemas.microsoft.com/office/drawing/2014/main" id="{D3243B3D-1034-1F41-B1B4-AA332FBDCFB5}"/>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6" name="Line 85">
                <a:extLst>
                  <a:ext uri="{FF2B5EF4-FFF2-40B4-BE49-F238E27FC236}">
                    <a16:creationId xmlns:a16="http://schemas.microsoft.com/office/drawing/2014/main" id="{753D2944-83E6-4545-AF25-FEA73A5C2C1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7" name="Line 86">
                <a:extLst>
                  <a:ext uri="{FF2B5EF4-FFF2-40B4-BE49-F238E27FC236}">
                    <a16:creationId xmlns:a16="http://schemas.microsoft.com/office/drawing/2014/main" id="{31BF5A48-20D7-BF42-A1EF-C3E4895801F1}"/>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228" name="Line 87">
              <a:extLst>
                <a:ext uri="{FF2B5EF4-FFF2-40B4-BE49-F238E27FC236}">
                  <a16:creationId xmlns:a16="http://schemas.microsoft.com/office/drawing/2014/main" id="{C5350C7E-16CE-C341-8351-C1500E39D548}"/>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29" name="Line 88">
              <a:extLst>
                <a:ext uri="{FF2B5EF4-FFF2-40B4-BE49-F238E27FC236}">
                  <a16:creationId xmlns:a16="http://schemas.microsoft.com/office/drawing/2014/main" id="{7383055F-34B4-384A-8524-0E5C772EB41F}"/>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0" name="Line 89">
              <a:extLst>
                <a:ext uri="{FF2B5EF4-FFF2-40B4-BE49-F238E27FC236}">
                  <a16:creationId xmlns:a16="http://schemas.microsoft.com/office/drawing/2014/main" id="{681D829B-43B8-1746-8FBA-1B62381E3113}"/>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31" name="Line 90">
              <a:extLst>
                <a:ext uri="{FF2B5EF4-FFF2-40B4-BE49-F238E27FC236}">
                  <a16:creationId xmlns:a16="http://schemas.microsoft.com/office/drawing/2014/main" id="{52C55227-72D6-FC49-8335-2193E937F169}"/>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grpSp>
      <p:sp>
        <p:nvSpPr>
          <p:cNvPr id="252" name="Rectangle 76">
            <a:extLst>
              <a:ext uri="{FF2B5EF4-FFF2-40B4-BE49-F238E27FC236}">
                <a16:creationId xmlns:a16="http://schemas.microsoft.com/office/drawing/2014/main" id="{A9A61F84-DCC9-0442-B3AD-28B3BF3DAA43}"/>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pt-BR" sz="2400"/>
              <a:t>R determina a interface de saída, passa datagrama com IP de origem A e IP de destino B para a camada de enlace</a:t>
            </a:r>
          </a:p>
        </p:txBody>
      </p:sp>
      <p:sp>
        <p:nvSpPr>
          <p:cNvPr id="253" name="Rectangle 77">
            <a:extLst>
              <a:ext uri="{FF2B5EF4-FFF2-40B4-BE49-F238E27FC236}">
                <a16:creationId xmlns:a16="http://schemas.microsoft.com/office/drawing/2014/main" id="{806738DB-9A7E-A345-80F1-AC4CD01DAC38}"/>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pt-BR" sz="2400"/>
              <a:t>R cria um quadro de camada de enlace contendo datagrama IP A-para-B. Endereço de destino do quadro: endereço MAC de B</a:t>
            </a:r>
            <a:endParaRPr lang="pt-BR" sz="3200" i="0">
              <a:cs typeface="+mn-cs"/>
            </a:endParaRPr>
          </a:p>
        </p:txBody>
      </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Fís</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21763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ipe(up)">
                                      <p:cBhvr>
                                        <p:cTn id="7" dur="1000"/>
                                        <p:tgtEl>
                                          <p:spTgt spid="215"/>
                                        </p:tgtEl>
                                      </p:cBhvr>
                                    </p:animEffect>
                                  </p:childTnLst>
                                </p:cTn>
                              </p:par>
                              <p:par>
                                <p:cTn id="8" presetID="9" presetClass="exit" presetSubtype="0" fill="hold" nodeType="withEffect">
                                  <p:stCondLst>
                                    <p:cond delay="0"/>
                                  </p:stCondLst>
                                  <p:childTnLst>
                                    <p:animEffect transition="out" filter="dissolve">
                                      <p:cBhvr>
                                        <p:cTn id="9" dur="500"/>
                                        <p:tgtEl>
                                          <p:spTgt spid="222"/>
                                        </p:tgtEl>
                                      </p:cBhvr>
                                    </p:animEffect>
                                    <p:set>
                                      <p:cBhvr>
                                        <p:cTn id="10" dur="1" fill="hold">
                                          <p:stCondLst>
                                            <p:cond delay="499"/>
                                          </p:stCondLst>
                                        </p:cTn>
                                        <p:tgtEl>
                                          <p:spTgt spid="222"/>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dissolve">
                                      <p:cBhvr>
                                        <p:cTn id="13" dur="500"/>
                                        <p:tgtEl>
                                          <p:spTgt spid="225"/>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252"/>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253"/>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grpId="1" nodeType="afterEffect">
                                  <p:stCondLst>
                                    <p:cond delay="0"/>
                                  </p:stCondLst>
                                  <p:childTnLst>
                                    <p:animEffect transition="out" filter="dissolve">
                                      <p:cBhvr>
                                        <p:cTn id="21" dur="500"/>
                                        <p:tgtEl>
                                          <p:spTgt spid="215"/>
                                        </p:tgtEl>
                                      </p:cBhvr>
                                    </p:animEffect>
                                    <p:set>
                                      <p:cBhvr>
                                        <p:cTn id="22" dur="1" fill="hold">
                                          <p:stCondLst>
                                            <p:cond delay="499"/>
                                          </p:stCondLst>
                                        </p:cTn>
                                        <p:tgtEl>
                                          <p:spTgt spid="215"/>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500"/>
                                        <p:tgtEl>
                                          <p:spTgt spid="217"/>
                                        </p:tgtEl>
                                      </p:cBhvr>
                                    </p:animEffect>
                                    <p:set>
                                      <p:cBhvr>
                                        <p:cTn id="25" dur="1" fill="hold">
                                          <p:stCondLst>
                                            <p:cond delay="499"/>
                                          </p:stCondLst>
                                        </p:cTn>
                                        <p:tgtEl>
                                          <p:spTgt spid="2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52" grpId="0"/>
      <p:bldP spid="25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a:solidFill>
                  <a:srgbClr val="000099"/>
                </a:solidFill>
                <a:latin typeface="+mn-lt"/>
                <a:ea typeface="ＭＳ Ｐゴシック" charset="0"/>
              </a:rPr>
              <a:t>Roteamento para outra sub-rede: endereçamento</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56</a:t>
            </a:fld>
            <a:endParaRPr lang="pt-B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pt-BR" sz="2800" i="0">
                <a:solidFill>
                  <a:srgbClr val="0000A8"/>
                </a:solidFill>
                <a:ea typeface="+mn-ea"/>
                <a:cs typeface="+mn-cs"/>
              </a:rPr>
              <a:t>R</a:t>
            </a:r>
            <a:endParaRPr lang="pt-BR" sz="2000" i="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26" y="1380"/>
              <a:ext cx="310"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Fís</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Fís</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87" name="Group 99">
            <a:extLst>
              <a:ext uri="{FF2B5EF4-FFF2-40B4-BE49-F238E27FC236}">
                <a16:creationId xmlns:a16="http://schemas.microsoft.com/office/drawing/2014/main" id="{149E1102-1775-9C40-A82F-CA67E8AC3B7D}"/>
              </a:ext>
            </a:extLst>
          </p:cNvPr>
          <p:cNvGrpSpPr>
            <a:grpSpLocks/>
          </p:cNvGrpSpPr>
          <p:nvPr/>
        </p:nvGrpSpPr>
        <p:grpSpPr bwMode="auto">
          <a:xfrm>
            <a:off x="6089786" y="2530406"/>
            <a:ext cx="2871790" cy="1519237"/>
            <a:chOff x="3018" y="1445"/>
            <a:chExt cx="1809" cy="957"/>
          </a:xfrm>
        </p:grpSpPr>
        <p:grpSp>
          <p:nvGrpSpPr>
            <p:cNvPr id="189" name="Group 61">
              <a:extLst>
                <a:ext uri="{FF2B5EF4-FFF2-40B4-BE49-F238E27FC236}">
                  <a16:creationId xmlns:a16="http://schemas.microsoft.com/office/drawing/2014/main" id="{80947A02-3E38-7744-9D3B-796971D86D1D}"/>
                </a:ext>
              </a:extLst>
            </p:cNvPr>
            <p:cNvGrpSpPr>
              <a:grpSpLocks/>
            </p:cNvGrpSpPr>
            <p:nvPr/>
          </p:nvGrpSpPr>
          <p:grpSpPr bwMode="auto">
            <a:xfrm>
              <a:off x="3286" y="1706"/>
              <a:ext cx="1541" cy="475"/>
              <a:chOff x="1197" y="1669"/>
              <a:chExt cx="1541" cy="475"/>
            </a:xfrm>
          </p:grpSpPr>
          <p:grpSp>
            <p:nvGrpSpPr>
              <p:cNvPr id="206" name="Group 62">
                <a:extLst>
                  <a:ext uri="{FF2B5EF4-FFF2-40B4-BE49-F238E27FC236}">
                    <a16:creationId xmlns:a16="http://schemas.microsoft.com/office/drawing/2014/main" id="{2C306763-C23D-394C-B9CB-A453BB621282}"/>
                  </a:ext>
                </a:extLst>
              </p:cNvPr>
              <p:cNvGrpSpPr>
                <a:grpSpLocks/>
              </p:cNvGrpSpPr>
              <p:nvPr/>
            </p:nvGrpSpPr>
            <p:grpSpPr bwMode="auto">
              <a:xfrm>
                <a:off x="1337" y="1990"/>
                <a:ext cx="90" cy="154"/>
                <a:chOff x="1337" y="1990"/>
                <a:chExt cx="90" cy="154"/>
              </a:xfrm>
            </p:grpSpPr>
            <p:sp>
              <p:nvSpPr>
                <p:cNvPr id="209" name="Line 64">
                  <a:extLst>
                    <a:ext uri="{FF2B5EF4-FFF2-40B4-BE49-F238E27FC236}">
                      <a16:creationId xmlns:a16="http://schemas.microsoft.com/office/drawing/2014/main" id="{F381FEB3-A7BA-3548-97B5-DF66310001CF}"/>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10" name="Line 65">
                  <a:extLst>
                    <a:ext uri="{FF2B5EF4-FFF2-40B4-BE49-F238E27FC236}">
                      <a16:creationId xmlns:a16="http://schemas.microsoft.com/office/drawing/2014/main" id="{48BDFC0F-8101-BE4D-913A-7A1AB99201F5}"/>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207" name="Text Box 66">
                <a:extLst>
                  <a:ext uri="{FF2B5EF4-FFF2-40B4-BE49-F238E27FC236}">
                    <a16:creationId xmlns:a16="http://schemas.microsoft.com/office/drawing/2014/main" id="{115C73F4-7033-6248-9366-1B213217204E}"/>
                  </a:ext>
                </a:extLst>
              </p:cNvPr>
              <p:cNvSpPr txBox="1">
                <a:spLocks noChangeArrowheads="1"/>
              </p:cNvSpPr>
              <p:nvPr/>
            </p:nvSpPr>
            <p:spPr bwMode="auto">
              <a:xfrm>
                <a:off x="1197" y="1669"/>
                <a:ext cx="154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IP de origem: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   IP de destino: 222.222.222.222</a:t>
                </a:r>
              </a:p>
            </p:txBody>
          </p:sp>
        </p:grpSp>
        <p:grpSp>
          <p:nvGrpSpPr>
            <p:cNvPr id="191" name="Group 72">
              <a:extLst>
                <a:ext uri="{FF2B5EF4-FFF2-40B4-BE49-F238E27FC236}">
                  <a16:creationId xmlns:a16="http://schemas.microsoft.com/office/drawing/2014/main" id="{F55ED3F7-1CC5-5C4A-820C-1DF5F3282B25}"/>
                </a:ext>
              </a:extLst>
            </p:cNvPr>
            <p:cNvGrpSpPr>
              <a:grpSpLocks/>
            </p:cNvGrpSpPr>
            <p:nvPr/>
          </p:nvGrpSpPr>
          <p:grpSpPr bwMode="auto">
            <a:xfrm>
              <a:off x="3018" y="1445"/>
              <a:ext cx="1787" cy="957"/>
              <a:chOff x="931" y="1414"/>
              <a:chExt cx="1787" cy="957"/>
            </a:xfrm>
          </p:grpSpPr>
          <p:sp>
            <p:nvSpPr>
              <p:cNvPr id="192" name="Text Box 73">
                <a:extLst>
                  <a:ext uri="{FF2B5EF4-FFF2-40B4-BE49-F238E27FC236}">
                    <a16:creationId xmlns:a16="http://schemas.microsoft.com/office/drawing/2014/main" id="{5DD14730-A902-F44B-9C3C-51E4CF51FBBF}"/>
                  </a:ext>
                </a:extLst>
              </p:cNvPr>
              <p:cNvSpPr txBox="1">
                <a:spLocks noChangeArrowheads="1"/>
              </p:cNvSpPr>
              <p:nvPr/>
            </p:nvSpPr>
            <p:spPr bwMode="auto">
              <a:xfrm>
                <a:off x="931" y="1414"/>
                <a:ext cx="1787"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MAC de origem: </a:t>
                </a:r>
                <a:r>
                  <a:rPr kumimoji="0" lang="pt-BR" sz="1200" b="0" i="0" u="none" strike="noStrike" kern="0" cap="none" spc="0" normalizeH="0" baseline="0">
                    <a:ln>
                      <a:noFill/>
                    </a:ln>
                    <a:solidFill>
                      <a:srgbClr val="FF0000"/>
                    </a:solidFill>
                    <a:effectLst/>
                    <a:uLnTx/>
                    <a:uFillTx/>
                    <a:latin typeface="Arial" charset="0"/>
                    <a:ea typeface="ＭＳ Ｐゴシック" charset="0"/>
                  </a:rPr>
                  <a:t>1A-23-F9-CD-06-9B</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  MAC de destino: </a:t>
                </a:r>
                <a:r>
                  <a:rPr kumimoji="0" lang="pt-BR" sz="1200" b="0" i="0" u="none" strike="noStrike" kern="0" cap="none" spc="0" normalizeH="0" baseline="0">
                    <a:ln>
                      <a:noFill/>
                    </a:ln>
                    <a:solidFill>
                      <a:srgbClr val="FF0000"/>
                    </a:solidFill>
                    <a:effectLst/>
                    <a:uLnTx/>
                    <a:uFillTx/>
                    <a:latin typeface="Arial" charset="0"/>
                    <a:ea typeface="ＭＳ Ｐゴシック" charset="0"/>
                  </a:rPr>
                  <a:t>49-BD-D2-C7-56-2A</a:t>
                </a:r>
              </a:p>
              <a:p>
                <a:pPr marL="0" marR="0" lvl="0" indent="0" defTabSz="914400" eaLnBrk="0" fontAlgn="base" latinLnBrk="0" hangingPunct="0">
                  <a:lnSpc>
                    <a:spcPct val="100000"/>
                  </a:lnSpc>
                  <a:spcBef>
                    <a:spcPct val="0"/>
                  </a:spcBef>
                  <a:spcAft>
                    <a:spcPct val="0"/>
                  </a:spcAft>
                  <a:buClrTx/>
                  <a:buSzTx/>
                  <a:buFontTx/>
                  <a:buNone/>
                  <a:tabLst/>
                  <a:defRPr/>
                </a:pPr>
                <a:endParaRPr kumimoji="0" lang="pt-BR" sz="1200" b="0" i="0" u="none" strike="noStrike" kern="0" cap="none" spc="0" normalizeH="0" baseline="0">
                  <a:ln>
                    <a:noFill/>
                  </a:ln>
                  <a:solidFill>
                    <a:srgbClr val="FF0000"/>
                  </a:solidFill>
                  <a:effectLst/>
                  <a:uLnTx/>
                  <a:uFillTx/>
                  <a:latin typeface="Arial" charset="0"/>
                  <a:ea typeface="ＭＳ Ｐゴシック" charset="0"/>
                </a:endParaRPr>
              </a:p>
            </p:txBody>
          </p:sp>
          <p:grpSp>
            <p:nvGrpSpPr>
              <p:cNvPr id="193" name="Group 74">
                <a:extLst>
                  <a:ext uri="{FF2B5EF4-FFF2-40B4-BE49-F238E27FC236}">
                    <a16:creationId xmlns:a16="http://schemas.microsoft.com/office/drawing/2014/main" id="{E61CC039-B56A-9D4C-AF28-707D673CA80B}"/>
                  </a:ext>
                </a:extLst>
              </p:cNvPr>
              <p:cNvGrpSpPr>
                <a:grpSpLocks/>
              </p:cNvGrpSpPr>
              <p:nvPr/>
            </p:nvGrpSpPr>
            <p:grpSpPr bwMode="auto">
              <a:xfrm>
                <a:off x="981" y="2182"/>
                <a:ext cx="1049" cy="189"/>
                <a:chOff x="2829" y="2040"/>
                <a:chExt cx="1049" cy="189"/>
              </a:xfrm>
            </p:grpSpPr>
            <p:sp>
              <p:nvSpPr>
                <p:cNvPr id="198" name="Rectangle 75">
                  <a:extLst>
                    <a:ext uri="{FF2B5EF4-FFF2-40B4-BE49-F238E27FC236}">
                      <a16:creationId xmlns:a16="http://schemas.microsoft.com/office/drawing/2014/main" id="{9B79D222-9680-2547-8547-368ADC49A1F4}"/>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99" name="Rectangle 76">
                  <a:extLst>
                    <a:ext uri="{FF2B5EF4-FFF2-40B4-BE49-F238E27FC236}">
                      <a16:creationId xmlns:a16="http://schemas.microsoft.com/office/drawing/2014/main" id="{E433AB76-2AFC-2C42-BD43-7C73DA5631DC}"/>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00" name="Line 77">
                  <a:extLst>
                    <a:ext uri="{FF2B5EF4-FFF2-40B4-BE49-F238E27FC236}">
                      <a16:creationId xmlns:a16="http://schemas.microsoft.com/office/drawing/2014/main" id="{36CCAF09-1127-1542-BE8D-2FC0293199B8}"/>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01" name="Line 78">
                  <a:extLst>
                    <a:ext uri="{FF2B5EF4-FFF2-40B4-BE49-F238E27FC236}">
                      <a16:creationId xmlns:a16="http://schemas.microsoft.com/office/drawing/2014/main" id="{630B8E56-957F-7845-BDC3-FB921DFE6357}"/>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02" name="Line 79">
                  <a:extLst>
                    <a:ext uri="{FF2B5EF4-FFF2-40B4-BE49-F238E27FC236}">
                      <a16:creationId xmlns:a16="http://schemas.microsoft.com/office/drawing/2014/main" id="{DE10D221-5D35-F64B-A0FC-014829FAD64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03" name="Line 80">
                  <a:extLst>
                    <a:ext uri="{FF2B5EF4-FFF2-40B4-BE49-F238E27FC236}">
                      <a16:creationId xmlns:a16="http://schemas.microsoft.com/office/drawing/2014/main" id="{8636BFF3-AEB5-1447-A7AA-E7BFA2359FA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94" name="Line 81">
                <a:extLst>
                  <a:ext uri="{FF2B5EF4-FFF2-40B4-BE49-F238E27FC236}">
                    <a16:creationId xmlns:a16="http://schemas.microsoft.com/office/drawing/2014/main" id="{CE7452E4-0FD6-D244-9E83-39D133879F7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95" name="Line 82">
                <a:extLst>
                  <a:ext uri="{FF2B5EF4-FFF2-40B4-BE49-F238E27FC236}">
                    <a16:creationId xmlns:a16="http://schemas.microsoft.com/office/drawing/2014/main" id="{9A9ABF67-FDC9-3640-90D1-F635D4F11772}"/>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96" name="Line 83">
                <a:extLst>
                  <a:ext uri="{FF2B5EF4-FFF2-40B4-BE49-F238E27FC236}">
                    <a16:creationId xmlns:a16="http://schemas.microsoft.com/office/drawing/2014/main" id="{11A36B1B-5EF9-BE4E-B102-BDF2F8D1D767}"/>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97" name="Line 84">
                <a:extLst>
                  <a:ext uri="{FF2B5EF4-FFF2-40B4-BE49-F238E27FC236}">
                    <a16:creationId xmlns:a16="http://schemas.microsoft.com/office/drawing/2014/main" id="{DBFE7F51-9B86-5F41-A7BB-3339CA991247}"/>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182960" y="2698439"/>
            <a:ext cx="3707092"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pt-BR" sz="2400"/>
              <a:t>transmite o quadro da camada de enlace</a:t>
            </a:r>
            <a:endParaRPr lang="pt-BR" sz="3200" i="0">
              <a:cs typeface="+mn-cs"/>
            </a:endParaRPr>
          </a:p>
        </p:txBody>
      </p:sp>
      <p:sp>
        <p:nvSpPr>
          <p:cNvPr id="254" name="Rectangle 76">
            <a:extLst>
              <a:ext uri="{FF2B5EF4-FFF2-40B4-BE49-F238E27FC236}">
                <a16:creationId xmlns:a16="http://schemas.microsoft.com/office/drawing/2014/main" id="{74BA2DA1-F394-464B-8C5F-E81836E17747}"/>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pt-BR" sz="2400"/>
              <a:t>R determina a interface de saída, passa datagrama com IP de origem A e IP de destino B para a camada de enlace</a:t>
            </a:r>
          </a:p>
        </p:txBody>
      </p:sp>
      <p:sp>
        <p:nvSpPr>
          <p:cNvPr id="256" name="Rectangle 77">
            <a:extLst>
              <a:ext uri="{FF2B5EF4-FFF2-40B4-BE49-F238E27FC236}">
                <a16:creationId xmlns:a16="http://schemas.microsoft.com/office/drawing/2014/main" id="{690603EC-6A8E-7B49-94C4-6F92D9F280EF}"/>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pt-BR" sz="2400"/>
              <a:t>R cria um quadro de camada de enlace contendo datagrama IP A-para-B. Endereço de destino do quadro: endereço MAC de B</a:t>
            </a:r>
            <a:endParaRPr lang="pt-BR" sz="3200" i="0">
              <a:cs typeface="+mn-cs"/>
            </a:endParaRPr>
          </a:p>
        </p:txBody>
      </p:sp>
    </p:spTree>
    <p:extLst>
      <p:ext uri="{BB962C8B-B14F-4D97-AF65-F5344CB8AC3E}">
        <p14:creationId xmlns:p14="http://schemas.microsoft.com/office/powerpoint/2010/main" val="213655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44"/>
                                        </p:tgtEl>
                                        <p:attrNameLst>
                                          <p:attrName>style.visibility</p:attrName>
                                        </p:attrNameLst>
                                      </p:cBhvr>
                                      <p:to>
                                        <p:strVal val="visible"/>
                                      </p:to>
                                    </p:set>
                                    <p:animEffect transition="in" filter="wipe(down)">
                                      <p:cBhvr>
                                        <p:cTn id="7" dur="500"/>
                                        <p:tgtEl>
                                          <p:spTgt spid="244"/>
                                        </p:tgtEl>
                                      </p:cBhvr>
                                    </p:animEffect>
                                  </p:childTnLst>
                                </p:cTn>
                              </p:par>
                            </p:childTnLst>
                          </p:cTn>
                        </p:par>
                        <p:par>
                          <p:cTn id="8" fill="hold">
                            <p:stCondLst>
                              <p:cond delay="500"/>
                            </p:stCondLst>
                            <p:childTnLst>
                              <p:par>
                                <p:cTn id="9" presetID="0" presetClass="path" presetSubtype="0" accel="50000" decel="50000" fill="hold" nodeType="afterEffect">
                                  <p:stCondLst>
                                    <p:cond delay="0"/>
                                  </p:stCondLst>
                                  <p:childTnLst>
                                    <p:animMotion origin="layout" path="M 2.5E-6 -0.00023 L 2.5E-6 0.19838 L 0.13489 0.11782 C 0.13489 0.06597 0.13607 0.01042 0.13607 -0.04144 " pathEditMode="relative" rAng="0" ptsTypes="AAAA">
                                      <p:cBhvr>
                                        <p:cTn id="10" dur="2000" fill="hold"/>
                                        <p:tgtEl>
                                          <p:spTgt spid="187"/>
                                        </p:tgtEl>
                                        <p:attrNameLst>
                                          <p:attrName>ppt_x</p:attrName>
                                          <p:attrName>ppt_y</p:attrName>
                                        </p:attrNameLst>
                                      </p:cBhvr>
                                      <p:rCtr x="6797" y="7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a:solidFill>
                  <a:srgbClr val="000099"/>
                </a:solidFill>
                <a:latin typeface="+mn-lt"/>
                <a:ea typeface="ＭＳ Ｐゴシック" charset="0"/>
              </a:rPr>
              <a:t>Roteamento para outra sub-rede: endereçamento</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57</a:t>
            </a:fld>
            <a:endParaRPr lang="pt-B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pt-BR" sz="2800" i="0">
                <a:solidFill>
                  <a:srgbClr val="0000A8"/>
                </a:solidFill>
                <a:ea typeface="+mn-ea"/>
                <a:cs typeface="+mn-cs"/>
              </a:rPr>
              <a:t>R</a:t>
            </a:r>
            <a:endParaRPr lang="pt-BR" sz="2000" i="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1400" i="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sz="200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pt-BR" sz="2800" i="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sz="200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26" y="1380"/>
              <a:ext cx="310"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Fís</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rPr>
                <a:t>Fís</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242" name="Rectangle 76">
            <a:extLst>
              <a:ext uri="{FF2B5EF4-FFF2-40B4-BE49-F238E27FC236}">
                <a16:creationId xmlns:a16="http://schemas.microsoft.com/office/drawing/2014/main" id="{5FBC6133-DD27-3241-A408-966313D3AB5E}"/>
              </a:ext>
            </a:extLst>
          </p:cNvPr>
          <p:cNvSpPr>
            <a:spLocks noChangeArrowheads="1"/>
          </p:cNvSpPr>
          <p:nvPr/>
        </p:nvSpPr>
        <p:spPr bwMode="auto">
          <a:xfrm>
            <a:off x="1236522" y="1283045"/>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pt-BR" sz="2400" i="0">
                <a:cs typeface="+mn-cs"/>
              </a:rPr>
              <a:t>B recebe quadro, extrai datagrama IP com destino a B</a:t>
            </a:r>
          </a:p>
        </p:txBody>
      </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222717" y="1759501"/>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pt-BR" sz="2400"/>
              <a:t>B passa datagrama para cima na pilha de protocolos, para IP</a:t>
            </a:r>
            <a:endParaRPr lang="pt-BR" sz="3200" i="0">
              <a:cs typeface="+mn-cs"/>
            </a:endParaRPr>
          </a:p>
        </p:txBody>
      </p:sp>
      <p:grpSp>
        <p:nvGrpSpPr>
          <p:cNvPr id="4" name="Group 3">
            <a:extLst>
              <a:ext uri="{FF2B5EF4-FFF2-40B4-BE49-F238E27FC236}">
                <a16:creationId xmlns:a16="http://schemas.microsoft.com/office/drawing/2014/main" id="{6E5808B4-288B-1A47-80DE-79C749B11A60}"/>
              </a:ext>
            </a:extLst>
          </p:cNvPr>
          <p:cNvGrpSpPr/>
          <p:nvPr/>
        </p:nvGrpSpPr>
        <p:grpSpPr>
          <a:xfrm>
            <a:off x="8183438" y="2659822"/>
            <a:ext cx="2446339" cy="1082675"/>
            <a:chOff x="1048710" y="2964622"/>
            <a:chExt cx="2446339" cy="1082675"/>
          </a:xfrm>
        </p:grpSpPr>
        <p:grpSp>
          <p:nvGrpSpPr>
            <p:cNvPr id="97" name="Group 61">
              <a:extLst>
                <a:ext uri="{FF2B5EF4-FFF2-40B4-BE49-F238E27FC236}">
                  <a16:creationId xmlns:a16="http://schemas.microsoft.com/office/drawing/2014/main" id="{590253FA-B20A-BC47-9991-7C88D492856E}"/>
                </a:ext>
              </a:extLst>
            </p:cNvPr>
            <p:cNvGrpSpPr>
              <a:grpSpLocks/>
            </p:cNvGrpSpPr>
            <p:nvPr/>
          </p:nvGrpSpPr>
          <p:grpSpPr bwMode="auto">
            <a:xfrm>
              <a:off x="1048710" y="2964622"/>
              <a:ext cx="2446339" cy="754062"/>
              <a:chOff x="1197" y="1669"/>
              <a:chExt cx="1541" cy="475"/>
            </a:xfrm>
          </p:grpSpPr>
          <p:grpSp>
            <p:nvGrpSpPr>
              <p:cNvPr id="139" name="Group 62">
                <a:extLst>
                  <a:ext uri="{FF2B5EF4-FFF2-40B4-BE49-F238E27FC236}">
                    <a16:creationId xmlns:a16="http://schemas.microsoft.com/office/drawing/2014/main" id="{16EF4841-6756-4D46-9546-277539335C95}"/>
                  </a:ext>
                </a:extLst>
              </p:cNvPr>
              <p:cNvGrpSpPr>
                <a:grpSpLocks/>
              </p:cNvGrpSpPr>
              <p:nvPr/>
            </p:nvGrpSpPr>
            <p:grpSpPr bwMode="auto">
              <a:xfrm>
                <a:off x="1337" y="1990"/>
                <a:ext cx="90" cy="154"/>
                <a:chOff x="1337" y="1990"/>
                <a:chExt cx="90" cy="154"/>
              </a:xfrm>
            </p:grpSpPr>
            <p:sp>
              <p:nvSpPr>
                <p:cNvPr id="148" name="Line 64">
                  <a:extLst>
                    <a:ext uri="{FF2B5EF4-FFF2-40B4-BE49-F238E27FC236}">
                      <a16:creationId xmlns:a16="http://schemas.microsoft.com/office/drawing/2014/main" id="{7371DDB5-904C-874E-8170-C30D59BE5021}"/>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53" name="Line 65">
                  <a:extLst>
                    <a:ext uri="{FF2B5EF4-FFF2-40B4-BE49-F238E27FC236}">
                      <a16:creationId xmlns:a16="http://schemas.microsoft.com/office/drawing/2014/main" id="{6FF50978-C793-0044-BB29-ED02AA8DB93A}"/>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41" name="Text Box 66">
                <a:extLst>
                  <a:ext uri="{FF2B5EF4-FFF2-40B4-BE49-F238E27FC236}">
                    <a16:creationId xmlns:a16="http://schemas.microsoft.com/office/drawing/2014/main" id="{CF1AC934-0101-A144-8086-FDAE559CA415}"/>
                  </a:ext>
                </a:extLst>
              </p:cNvPr>
              <p:cNvSpPr txBox="1">
                <a:spLocks noChangeArrowheads="1"/>
              </p:cNvSpPr>
              <p:nvPr/>
            </p:nvSpPr>
            <p:spPr bwMode="auto">
              <a:xfrm>
                <a:off x="1197" y="1669"/>
                <a:ext cx="154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IP de origem: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a:ln>
                      <a:noFill/>
                    </a:ln>
                    <a:solidFill>
                      <a:srgbClr val="000000"/>
                    </a:solidFill>
                    <a:effectLst/>
                    <a:uLnTx/>
                    <a:uFillTx/>
                    <a:latin typeface="Arial" charset="0"/>
                    <a:ea typeface="ＭＳ Ｐゴシック" charset="0"/>
                  </a:rPr>
                  <a:t>   IP de destino: 222.222.222.222</a:t>
                </a:r>
              </a:p>
            </p:txBody>
          </p:sp>
        </p:grpSp>
        <p:sp>
          <p:nvSpPr>
            <p:cNvPr id="134" name="Rectangle 76">
              <a:extLst>
                <a:ext uri="{FF2B5EF4-FFF2-40B4-BE49-F238E27FC236}">
                  <a16:creationId xmlns:a16="http://schemas.microsoft.com/office/drawing/2014/main" id="{5CAD8B39-F5FB-0F41-BB58-2958DF33FCD9}"/>
                </a:ext>
              </a:extLst>
            </p:cNvPr>
            <p:cNvSpPr>
              <a:spLocks noChangeArrowheads="1"/>
            </p:cNvSpPr>
            <p:nvPr/>
          </p:nvSpPr>
          <p:spPr bwMode="auto">
            <a:xfrm>
              <a:off x="1097923" y="3801235"/>
              <a:ext cx="1096963" cy="2428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5" name="Line 77">
              <a:extLst>
                <a:ext uri="{FF2B5EF4-FFF2-40B4-BE49-F238E27FC236}">
                  <a16:creationId xmlns:a16="http://schemas.microsoft.com/office/drawing/2014/main" id="{D811A9F1-AA7D-C549-A785-729344EC6352}"/>
                </a:ext>
              </a:extLst>
            </p:cNvPr>
            <p:cNvSpPr>
              <a:spLocks noChangeShapeType="1"/>
            </p:cNvSpPr>
            <p:nvPr/>
          </p:nvSpPr>
          <p:spPr bwMode="auto">
            <a:xfrm>
              <a:off x="12598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6" name="Line 78">
              <a:extLst>
                <a:ext uri="{FF2B5EF4-FFF2-40B4-BE49-F238E27FC236}">
                  <a16:creationId xmlns:a16="http://schemas.microsoft.com/office/drawing/2014/main" id="{2F881AFC-357E-514E-AD8A-1BD2337E279D}"/>
                </a:ext>
              </a:extLst>
            </p:cNvPr>
            <p:cNvSpPr>
              <a:spLocks noChangeShapeType="1"/>
            </p:cNvSpPr>
            <p:nvPr/>
          </p:nvSpPr>
          <p:spPr bwMode="auto">
            <a:xfrm>
              <a:off x="14122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2" name="Line 83">
              <a:extLst>
                <a:ext uri="{FF2B5EF4-FFF2-40B4-BE49-F238E27FC236}">
                  <a16:creationId xmlns:a16="http://schemas.microsoft.com/office/drawing/2014/main" id="{965AF9CB-B38A-5341-85A1-FE1D132A86BB}"/>
                </a:ext>
              </a:extLst>
            </p:cNvPr>
            <p:cNvSpPr>
              <a:spLocks noChangeShapeType="1"/>
            </p:cNvSpPr>
            <p:nvPr/>
          </p:nvSpPr>
          <p:spPr bwMode="auto">
            <a:xfrm flipH="1" flipV="1">
              <a:off x="1170948" y="3182110"/>
              <a:ext cx="3175" cy="746125"/>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3" name="Line 84">
              <a:extLst>
                <a:ext uri="{FF2B5EF4-FFF2-40B4-BE49-F238E27FC236}">
                  <a16:creationId xmlns:a16="http://schemas.microsoft.com/office/drawing/2014/main" id="{246C53EB-6FD6-D440-9F52-35BA7E016DA7}"/>
                </a:ext>
              </a:extLst>
            </p:cNvPr>
            <p:cNvSpPr>
              <a:spLocks noChangeShapeType="1"/>
            </p:cNvSpPr>
            <p:nvPr/>
          </p:nvSpPr>
          <p:spPr bwMode="auto">
            <a:xfrm>
              <a:off x="1316998" y="3359910"/>
              <a:ext cx="3175" cy="56832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294966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4.375E-6 3.33333E-6 L 0.00053 -0.04074 " pathEditMode="relative" rAng="0" ptsTypes="AA">
                                      <p:cBhvr>
                                        <p:cTn id="11" dur="2000" fill="hold"/>
                                        <p:tgtEl>
                                          <p:spTgt spid="4"/>
                                        </p:tgtEl>
                                        <p:attrNameLst>
                                          <p:attrName>ppt_x</p:attrName>
                                          <p:attrName>ppt_y</p:attrName>
                                        </p:attrNameLst>
                                      </p:cBhvr>
                                      <p:rCtr x="26" y="-2037"/>
                                    </p:animMotion>
                                  </p:childTnLst>
                                </p:cTn>
                              </p:par>
                              <p:par>
                                <p:cTn id="12" presetID="9" presetClass="entr" presetSubtype="0" fill="hold" grpId="0" nodeType="withEffect">
                                  <p:stCondLst>
                                    <p:cond delay="0"/>
                                  </p:stCondLst>
                                  <p:childTnLst>
                                    <p:set>
                                      <p:cBhvr>
                                        <p:cTn id="13" dur="1" fill="hold">
                                          <p:stCondLst>
                                            <p:cond delay="0"/>
                                          </p:stCondLst>
                                        </p:cTn>
                                        <p:tgtEl>
                                          <p:spTgt spid="243"/>
                                        </p:tgtEl>
                                        <p:attrNameLst>
                                          <p:attrName>style.visibility</p:attrName>
                                        </p:attrNameLst>
                                      </p:cBhvr>
                                      <p:to>
                                        <p:strVal val="visible"/>
                                      </p:to>
                                    </p:set>
                                    <p:animEffect transition="in" filter="dissolve">
                                      <p:cBhvr>
                                        <p:cTn id="1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pt-BR" sz="2800" dirty="0">
                <a:solidFill>
                  <a:schemeClr val="bg1">
                    <a:lumMod val="75000"/>
                  </a:schemeClr>
                </a:solidFill>
              </a:rPr>
              <a:t>um dia na vida de uma requisição web</a:t>
            </a:r>
          </a:p>
          <a:p>
            <a:pPr marL="463550" lvl="1" indent="0">
              <a:buNone/>
            </a:pPr>
            <a:endParaRPr lang="pt-BR"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introdução</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detecção e correção de erros</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protocolos de acesso múltiplo</a:t>
            </a:r>
          </a:p>
          <a:p>
            <a:pPr marL="285750" indent="-274638">
              <a:spcBef>
                <a:spcPts val="600"/>
              </a:spcBef>
              <a:buClr>
                <a:srgbClr val="0000A8"/>
              </a:buClr>
            </a:pPr>
            <a:r>
              <a:rPr lang="pt-BR" altLang="en-US" sz="3200" dirty="0" err="1">
                <a:solidFill>
                  <a:srgbClr val="C00000"/>
                </a:solidFill>
                <a:ea typeface="ＭＳ Ｐゴシック" panose="020B0600070205080204" pitchFamily="34" charset="-128"/>
                <a:cs typeface="Arial" panose="020B0604020202020204" pitchFamily="34" charset="0"/>
              </a:rPr>
              <a:t>LANs</a:t>
            </a:r>
            <a:endParaRPr lang="pt-BR" altLang="en-US" sz="3200" dirty="0">
              <a:solidFill>
                <a:srgbClr val="C00000"/>
              </a:solidFill>
              <a:ea typeface="ＭＳ Ｐゴシック" panose="020B0600070205080204" pitchFamily="34" charset="-128"/>
              <a:cs typeface="Arial" panose="020B0604020202020204" pitchFamily="34" charset="0"/>
            </a:endParaRPr>
          </a:p>
          <a:p>
            <a:pPr marL="628650" lvl="1" indent="-274638">
              <a:spcBef>
                <a:spcPts val="600"/>
              </a:spcBef>
            </a:pPr>
            <a:r>
              <a:rPr lang="en-US" altLang="en-US" sz="2800" dirty="0" err="1">
                <a:ea typeface="ＭＳ Ｐゴシック" panose="020B0600070205080204" pitchFamily="34" charset="-128"/>
                <a:cs typeface="Arial" panose="020B0604020202020204" pitchFamily="34" charset="0"/>
              </a:rPr>
              <a:t>endereçamento</a:t>
            </a:r>
            <a:r>
              <a:rPr lang="en-US" altLang="en-US" sz="2800" dirty="0">
                <a:ea typeface="ＭＳ Ｐゴシック" panose="020B0600070205080204" pitchFamily="34" charset="-128"/>
                <a:cs typeface="Arial" panose="020B0604020202020204" pitchFamily="34" charset="0"/>
              </a:rPr>
              <a:t>, ARP</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Ethernet</a:t>
            </a:r>
          </a:p>
          <a:p>
            <a:pPr marL="628650" lvl="1" indent="-274638">
              <a:spcBef>
                <a:spcPts val="600"/>
              </a:spcBef>
            </a:pPr>
            <a:r>
              <a:rPr lang="pt-BR" altLang="en-US" sz="2800" dirty="0">
                <a:ea typeface="ＭＳ Ｐゴシック" panose="020B0600070205080204" pitchFamily="34" charset="-128"/>
                <a:cs typeface="Arial" panose="020B0604020202020204" pitchFamily="34" charset="0"/>
              </a:rPr>
              <a:t>comutadores (</a:t>
            </a:r>
            <a:r>
              <a:rPr lang="pt-BR" altLang="en-US" sz="2800" i="1" dirty="0">
                <a:ea typeface="ＭＳ Ｐゴシック" panose="020B0600070205080204" pitchFamily="34" charset="-128"/>
                <a:cs typeface="Arial" panose="020B0604020202020204" pitchFamily="34" charset="0"/>
              </a:rPr>
              <a:t>switches</a:t>
            </a:r>
            <a:r>
              <a:rPr lang="pt-BR" altLang="en-US" sz="2800" dirty="0">
                <a:ea typeface="ＭＳ Ｐゴシック" panose="020B0600070205080204" pitchFamily="34" charset="-128"/>
                <a:cs typeface="Arial" panose="020B0604020202020204" pitchFamily="34" charset="0"/>
              </a:rPr>
              <a:t>)</a:t>
            </a:r>
          </a:p>
          <a:p>
            <a:pPr marL="628650" lvl="1" indent="-274638">
              <a:spcBef>
                <a:spcPts val="600"/>
              </a:spcBef>
            </a:pPr>
            <a:r>
              <a:rPr lang="pt-BR" altLang="en-US" sz="2800" dirty="0" err="1">
                <a:ea typeface="ＭＳ Ｐゴシック" panose="020B0600070205080204" pitchFamily="34" charset="-128"/>
                <a:cs typeface="Arial" panose="020B0604020202020204" pitchFamily="34" charset="0"/>
              </a:rPr>
              <a:t>VLANs</a:t>
            </a:r>
            <a:endParaRPr lang="pt-BR" altLang="en-US" sz="2800" dirty="0">
              <a:ea typeface="ＭＳ Ｐゴシック" panose="020B0600070205080204" pitchFamily="34" charset="-128"/>
              <a:cs typeface="Arial" panose="020B0604020202020204" pitchFamily="34" charset="0"/>
            </a:endParaRP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virtualização de enlaces: MPLS</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redes de </a:t>
            </a:r>
            <a:r>
              <a:rPr lang="pt-BR" altLang="en-US" i="1" dirty="0">
                <a:solidFill>
                  <a:schemeClr val="bg1">
                    <a:lumMod val="75000"/>
                  </a:schemeClr>
                </a:solidFill>
                <a:ea typeface="ＭＳ Ｐゴシック" panose="020B0600070205080204" pitchFamily="34" charset="-128"/>
                <a:cs typeface="Arial" panose="020B0604020202020204" pitchFamily="34" charset="0"/>
              </a:rPr>
              <a:t>data center</a:t>
            </a:r>
          </a:p>
          <a:p>
            <a:pPr marL="285750" indent="-274638">
              <a:spcBef>
                <a:spcPts val="600"/>
              </a:spcBef>
            </a:pPr>
            <a:endParaRPr lang="pt-BR"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58</a:t>
            </a:fld>
            <a:endParaRPr lang="pt-BR"/>
          </a:p>
        </p:txBody>
      </p:sp>
      <p:pic>
        <p:nvPicPr>
          <p:cNvPr id="3" name="Picture 2">
            <a:extLst>
              <a:ext uri="{FF2B5EF4-FFF2-40B4-BE49-F238E27FC236}">
                <a16:creationId xmlns:a16="http://schemas.microsoft.com/office/drawing/2014/main" id="{CF1EBDA8-2FFB-9376-558F-864544E5C484}"/>
              </a:ext>
            </a:extLst>
          </p:cNvPr>
          <p:cNvPicPr>
            <a:picLocks noChangeAspect="1"/>
          </p:cNvPicPr>
          <p:nvPr/>
        </p:nvPicPr>
        <p:blipFill>
          <a:blip r:embed="rId3"/>
          <a:stretch>
            <a:fillRect/>
          </a:stretch>
        </p:blipFill>
        <p:spPr>
          <a:xfrm>
            <a:off x="6769293" y="2201892"/>
            <a:ext cx="3361460" cy="2149764"/>
          </a:xfrm>
          <a:prstGeom prst="rect">
            <a:avLst/>
          </a:prstGeom>
        </p:spPr>
      </p:pic>
    </p:spTree>
    <p:extLst>
      <p:ext uri="{BB962C8B-B14F-4D97-AF65-F5344CB8AC3E}">
        <p14:creationId xmlns:p14="http://schemas.microsoft.com/office/powerpoint/2010/main" val="3082349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a:solidFill>
                  <a:srgbClr val="000099"/>
                </a:solidFill>
                <a:latin typeface="+mn-lt"/>
                <a:ea typeface="ＭＳ Ｐゴシック" charset="0"/>
              </a:rPr>
              <a:t>Ethernet</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59</a:t>
            </a:fld>
            <a:endParaRPr lang="pt-BR"/>
          </a:p>
        </p:txBody>
      </p:sp>
      <p:sp>
        <p:nvSpPr>
          <p:cNvPr id="88" name="Rectangle 3">
            <a:extLst>
              <a:ext uri="{FF2B5EF4-FFF2-40B4-BE49-F238E27FC236}">
                <a16:creationId xmlns:a16="http://schemas.microsoft.com/office/drawing/2014/main" id="{3FDF2C75-B699-464D-B545-BA7F3D062850}"/>
              </a:ext>
            </a:extLst>
          </p:cNvPr>
          <p:cNvSpPr txBox="1">
            <a:spLocks noChangeArrowheads="1"/>
          </p:cNvSpPr>
          <p:nvPr/>
        </p:nvSpPr>
        <p:spPr>
          <a:xfrm>
            <a:off x="976727" y="1289602"/>
            <a:ext cx="10049082" cy="2659546"/>
          </a:xfrm>
          <a:prstGeom prst="rect">
            <a:avLst/>
          </a:prstGeom>
        </p:spPr>
        <p:txBody>
          <a:bodyPr vert="horz" lIns="91440" tIns="45720" rIns="91440" bIns="45720" rtlCol="0">
            <a:normAutofit fontScale="700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altLang="ja-JP" sz="4100" dirty="0"/>
              <a:t>tecnologia LAN com fio “dominante”</a:t>
            </a:r>
            <a:r>
              <a:rPr lang="pt-BR" sz="4100" dirty="0"/>
              <a:t>: </a:t>
            </a:r>
          </a:p>
          <a:p>
            <a:pPr marL="746125" indent="-301625">
              <a:defRPr/>
            </a:pPr>
            <a:r>
              <a:rPr lang="pt-BR" sz="4000" dirty="0"/>
              <a:t>primeira tecnologia LAN amplamente utilizada</a:t>
            </a:r>
          </a:p>
          <a:p>
            <a:pPr marL="746125" indent="-301625">
              <a:defRPr/>
            </a:pPr>
            <a:r>
              <a:rPr lang="pt-BR" sz="4000" dirty="0"/>
              <a:t>mais simples e barata</a:t>
            </a:r>
          </a:p>
          <a:p>
            <a:pPr marL="746125" indent="-301625">
              <a:defRPr/>
            </a:pPr>
            <a:r>
              <a:rPr lang="pt-BR" sz="4000" dirty="0"/>
              <a:t>acompanhar a corrida de velocidade: 10 Mbps – 800 Gbps </a:t>
            </a:r>
          </a:p>
          <a:p>
            <a:pPr marL="746125" indent="-301625">
              <a:defRPr/>
            </a:pPr>
            <a:r>
              <a:rPr lang="pt-BR" sz="4000" dirty="0"/>
              <a:t>chip único, várias velocidades (por exemplo, </a:t>
            </a:r>
            <a:r>
              <a:rPr lang="pt-BR" sz="4000" dirty="0" err="1"/>
              <a:t>Broadcom</a:t>
            </a:r>
            <a:r>
              <a:rPr lang="pt-BR" sz="4000" dirty="0"/>
              <a:t> BCM5761)</a:t>
            </a:r>
          </a:p>
          <a:p>
            <a:pPr marL="444500" indent="0">
              <a:buNone/>
              <a:defRPr/>
            </a:pPr>
            <a:endParaRPr lang="pt-BR" sz="4000" dirty="0"/>
          </a:p>
          <a:p>
            <a:pPr>
              <a:defRPr/>
            </a:pPr>
            <a:endParaRPr lang="pt-BR" dirty="0">
              <a:latin typeface="Gill Sans MT" charset="0"/>
            </a:endParaRPr>
          </a:p>
        </p:txBody>
      </p:sp>
      <p:pic>
        <p:nvPicPr>
          <p:cNvPr id="89" name="Picture 4" descr="551 metcalfe-enet">
            <a:extLst>
              <a:ext uri="{FF2B5EF4-FFF2-40B4-BE49-F238E27FC236}">
                <a16:creationId xmlns:a16="http://schemas.microsoft.com/office/drawing/2014/main" id="{85CF6E01-268F-7448-9E24-70CB66D9F2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731" y="4185182"/>
            <a:ext cx="4089976" cy="2167236"/>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 name="Text Box 5">
            <a:extLst>
              <a:ext uri="{FF2B5EF4-FFF2-40B4-BE49-F238E27FC236}">
                <a16:creationId xmlns:a16="http://schemas.microsoft.com/office/drawing/2014/main" id="{34CFEA8B-8C4C-784A-A29E-387E97A5E0F9}"/>
              </a:ext>
            </a:extLst>
          </p:cNvPr>
          <p:cNvSpPr txBox="1">
            <a:spLocks noChangeArrowheads="1"/>
          </p:cNvSpPr>
          <p:nvPr/>
        </p:nvSpPr>
        <p:spPr bwMode="auto">
          <a:xfrm>
            <a:off x="432696" y="4282041"/>
            <a:ext cx="2693865" cy="7078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2000" dirty="0">
                <a:latin typeface="+mn-lt"/>
                <a:cs typeface="Arial"/>
              </a:rPr>
              <a:t>Esboço da Ethernet de </a:t>
            </a:r>
            <a:r>
              <a:rPr lang="pt-BR" sz="2000" dirty="0" err="1">
                <a:latin typeface="+mn-lt"/>
                <a:cs typeface="Arial"/>
              </a:rPr>
              <a:t>Metcalfe</a:t>
            </a:r>
            <a:endParaRPr lang="pt-BR" sz="2000" dirty="0">
              <a:latin typeface="+mn-lt"/>
              <a:cs typeface="Arial"/>
            </a:endParaRPr>
          </a:p>
        </p:txBody>
      </p:sp>
      <p:sp>
        <p:nvSpPr>
          <p:cNvPr id="3" name="TextBox 2">
            <a:extLst>
              <a:ext uri="{FF2B5EF4-FFF2-40B4-BE49-F238E27FC236}">
                <a16:creationId xmlns:a16="http://schemas.microsoft.com/office/drawing/2014/main" id="{7205A384-818F-F74B-8BD5-43FAA8C916A6}"/>
              </a:ext>
            </a:extLst>
          </p:cNvPr>
          <p:cNvSpPr txBox="1"/>
          <p:nvPr/>
        </p:nvSpPr>
        <p:spPr>
          <a:xfrm>
            <a:off x="850006" y="6387921"/>
            <a:ext cx="8535542" cy="338554"/>
          </a:xfrm>
          <a:prstGeom prst="rect">
            <a:avLst/>
          </a:prstGeom>
          <a:noFill/>
        </p:spPr>
        <p:txBody>
          <a:bodyPr wrap="none" rtlCol="0">
            <a:spAutoFit/>
          </a:bodyPr>
          <a:lstStyle/>
          <a:p>
            <a:r>
              <a:rPr lang="pt-BR" sz="1600" dirty="0"/>
              <a:t>https://www.uspto.gov/learning-and-resources/journeys-innovation/audio-stories/defying-doubters</a:t>
            </a:r>
          </a:p>
        </p:txBody>
      </p:sp>
      <p:pic>
        <p:nvPicPr>
          <p:cNvPr id="4" name="Picture 3">
            <a:extLst>
              <a:ext uri="{FF2B5EF4-FFF2-40B4-BE49-F238E27FC236}">
                <a16:creationId xmlns:a16="http://schemas.microsoft.com/office/drawing/2014/main" id="{43D2FA19-5583-30AA-DCD3-21516C896169}"/>
              </a:ext>
            </a:extLst>
          </p:cNvPr>
          <p:cNvPicPr>
            <a:picLocks noChangeAspect="1"/>
          </p:cNvPicPr>
          <p:nvPr/>
        </p:nvPicPr>
        <p:blipFill>
          <a:blip r:embed="rId4"/>
          <a:stretch>
            <a:fillRect/>
          </a:stretch>
        </p:blipFill>
        <p:spPr>
          <a:xfrm>
            <a:off x="7772400" y="3572268"/>
            <a:ext cx="2438400" cy="26416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AF627C79-A1C5-F2DE-11E3-84BD92C6FE3A}"/>
              </a:ext>
            </a:extLst>
          </p:cNvPr>
          <p:cNvSpPr txBox="1"/>
          <p:nvPr/>
        </p:nvSpPr>
        <p:spPr>
          <a:xfrm>
            <a:off x="7791387" y="3606799"/>
            <a:ext cx="3423373" cy="584775"/>
          </a:xfrm>
          <a:prstGeom prst="rect">
            <a:avLst/>
          </a:prstGeom>
          <a:solidFill>
            <a:schemeClr val="bg1"/>
          </a:solidFill>
        </p:spPr>
        <p:txBody>
          <a:bodyPr wrap="none" rtlCol="0">
            <a:spAutoFit/>
          </a:bodyPr>
          <a:lstStyle/>
          <a:p>
            <a:r>
              <a:rPr lang="pt-BR" sz="1600" dirty="0"/>
              <a:t>Bob </a:t>
            </a:r>
            <a:r>
              <a:rPr lang="pt-BR" sz="1600" dirty="0" err="1"/>
              <a:t>Metcalfe</a:t>
            </a:r>
            <a:r>
              <a:rPr lang="pt-BR" sz="1600" dirty="0"/>
              <a:t>: </a:t>
            </a:r>
            <a:r>
              <a:rPr lang="pt-BR" sz="1600" dirty="0" err="1"/>
              <a:t>co-inventor</a:t>
            </a:r>
            <a:r>
              <a:rPr lang="pt-BR" sz="1600" dirty="0"/>
              <a:t> da Ethernet,</a:t>
            </a:r>
          </a:p>
          <a:p>
            <a:r>
              <a:rPr lang="pt-BR" sz="1600" dirty="0"/>
              <a:t>Vencedor do Prêmio ACM Turing 2022</a:t>
            </a:r>
            <a:endParaRPr lang="en-US" sz="1600" dirty="0"/>
          </a:p>
        </p:txBody>
      </p:sp>
    </p:spTree>
    <p:extLst>
      <p:ext uri="{BB962C8B-B14F-4D97-AF65-F5344CB8AC3E}">
        <p14:creationId xmlns:p14="http://schemas.microsoft.com/office/powerpoint/2010/main" val="3719374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048916" y="400001"/>
            <a:ext cx="10515600" cy="894622"/>
          </a:xfrm>
        </p:spPr>
        <p:txBody>
          <a:bodyPr>
            <a:normAutofit/>
          </a:bodyPr>
          <a:lstStyle/>
          <a:p>
            <a:r>
              <a:rPr lang="pt-BR" altLang="en-US" sz="5400" dirty="0">
                <a:cs typeface="Calibri" panose="020F0502020204030204" pitchFamily="34" charset="0"/>
              </a:rPr>
              <a:t>Camada de enlace: contexto</a:t>
            </a:r>
            <a:endParaRPr lang="pt-BR" sz="5400" dirty="0"/>
          </a:p>
        </p:txBody>
      </p:sp>
      <p:sp>
        <p:nvSpPr>
          <p:cNvPr id="554" name="Rectangle 3">
            <a:extLst>
              <a:ext uri="{FF2B5EF4-FFF2-40B4-BE49-F238E27FC236}">
                <a16:creationId xmlns:a16="http://schemas.microsoft.com/office/drawing/2014/main" id="{25FAF4B3-8F28-4941-BA8B-94D99D525D15}"/>
              </a:ext>
            </a:extLst>
          </p:cNvPr>
          <p:cNvSpPr txBox="1">
            <a:spLocks noChangeArrowheads="1"/>
          </p:cNvSpPr>
          <p:nvPr/>
        </p:nvSpPr>
        <p:spPr>
          <a:xfrm>
            <a:off x="959572" y="1533958"/>
            <a:ext cx="5291937" cy="486684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sz="3200" b="0" i="0" u="none" strike="noStrike" kern="1200" cap="none" spc="0" normalizeH="0" baseline="0" noProof="0" dirty="0" err="1">
                <a:ln>
                  <a:noFill/>
                </a:ln>
                <a:solidFill>
                  <a:prstClr val="black"/>
                </a:solidFill>
                <a:effectLst/>
                <a:uLnTx/>
                <a:uFillTx/>
                <a:latin typeface="Calibri" panose="020F0502020204030204"/>
              </a:rPr>
              <a:t>datagrama</a:t>
            </a:r>
            <a:r>
              <a:rPr kumimoji="0" lang="pt-BR" sz="3200" b="0" i="0" u="none" strike="noStrike" kern="1200" cap="none" spc="0" normalizeH="0" baseline="0" noProof="0" dirty="0">
                <a:ln>
                  <a:noFill/>
                </a:ln>
                <a:solidFill>
                  <a:prstClr val="black"/>
                </a:solidFill>
                <a:effectLst/>
                <a:uLnTx/>
                <a:uFillTx/>
                <a:latin typeface="Calibri" panose="020F0502020204030204"/>
              </a:rPr>
              <a:t> </a:t>
            </a:r>
            <a:r>
              <a:rPr kumimoji="0" lang="pt-BR" sz="3200" b="0" i="0" u="none" strike="noStrike" kern="1200" cap="none" spc="0" normalizeH="0" baseline="0" noProof="0" dirty="0" err="1">
                <a:ln>
                  <a:noFill/>
                </a:ln>
                <a:solidFill>
                  <a:prstClr val="black"/>
                </a:solidFill>
                <a:effectLst/>
                <a:uLnTx/>
                <a:uFillTx/>
                <a:latin typeface="Calibri" panose="020F0502020204030204"/>
              </a:rPr>
              <a:t>transferido</a:t>
            </a:r>
            <a:r>
              <a:rPr kumimoji="0" lang="pt-BR" sz="3200" b="0" i="0" u="none" strike="noStrike" kern="1200" cap="none" spc="0" normalizeH="0" baseline="0" noProof="0" dirty="0">
                <a:ln>
                  <a:noFill/>
                </a:ln>
                <a:solidFill>
                  <a:prstClr val="black"/>
                </a:solidFill>
                <a:effectLst/>
                <a:uLnTx/>
                <a:uFillTx/>
                <a:latin typeface="Calibri" panose="020F0502020204030204"/>
              </a:rPr>
              <a:t> </a:t>
            </a:r>
            <a:r>
              <a:rPr kumimoji="0" lang="pt-BR" sz="3200" b="0" i="0" u="none" strike="noStrike" kern="1200" cap="none" spc="0" normalizeH="0" baseline="0" noProof="0" dirty="0" err="1">
                <a:ln>
                  <a:noFill/>
                </a:ln>
                <a:solidFill>
                  <a:prstClr val="black"/>
                </a:solidFill>
                <a:effectLst/>
                <a:uLnTx/>
                <a:uFillTx/>
                <a:latin typeface="Calibri" panose="020F0502020204030204"/>
              </a:rPr>
              <a:t>por</a:t>
            </a:r>
            <a:r>
              <a:rPr kumimoji="0" lang="pt-BR" sz="3200" b="0" i="0" u="none" strike="noStrike" kern="1200" cap="none" spc="0" normalizeH="0" baseline="0" noProof="0" dirty="0">
                <a:ln>
                  <a:noFill/>
                </a:ln>
                <a:solidFill>
                  <a:prstClr val="black"/>
                </a:solidFill>
                <a:effectLst/>
                <a:uLnTx/>
                <a:uFillTx/>
                <a:latin typeface="Calibri" panose="020F0502020204030204"/>
              </a:rPr>
              <a:t> </a:t>
            </a:r>
            <a:r>
              <a:rPr kumimoji="0" lang="pt-BR" sz="3200" b="0" i="0" u="none" strike="noStrike" kern="1200" cap="none" spc="0" normalizeH="0" baseline="0" noProof="0" dirty="0" err="1">
                <a:ln>
                  <a:noFill/>
                </a:ln>
                <a:solidFill>
                  <a:srgbClr val="C00000"/>
                </a:solidFill>
                <a:effectLst/>
                <a:uLnTx/>
                <a:uFillTx/>
                <a:latin typeface="Calibri" panose="020F0502020204030204"/>
              </a:rPr>
              <a:t>diferentes</a:t>
            </a:r>
            <a:r>
              <a:rPr kumimoji="0" lang="pt-BR" sz="3200" b="0" i="0" u="none" strike="noStrike" kern="1200" cap="none" spc="0" normalizeH="0" baseline="0" noProof="0" dirty="0">
                <a:ln>
                  <a:noFill/>
                </a:ln>
                <a:solidFill>
                  <a:srgbClr val="C00000"/>
                </a:solidFill>
                <a:effectLst/>
                <a:uLnTx/>
                <a:uFillTx/>
                <a:latin typeface="Calibri" panose="020F0502020204030204"/>
              </a:rPr>
              <a:t> </a:t>
            </a:r>
            <a:r>
              <a:rPr kumimoji="0" lang="pt-BR" sz="3200" b="0" i="0" u="none" strike="noStrike" kern="1200" cap="none" spc="0" normalizeH="0" baseline="0" noProof="0" dirty="0" err="1">
                <a:ln>
                  <a:noFill/>
                </a:ln>
                <a:solidFill>
                  <a:srgbClr val="C00000"/>
                </a:solidFill>
                <a:effectLst/>
                <a:uLnTx/>
                <a:uFillTx/>
                <a:latin typeface="Calibri" panose="020F0502020204030204"/>
              </a:rPr>
              <a:t>protocolos</a:t>
            </a:r>
            <a:r>
              <a:rPr kumimoji="0" lang="pt-BR" sz="3200" b="0" i="0" u="none" strike="noStrike" kern="1200" cap="none" spc="0" normalizeH="0" baseline="0" noProof="0" dirty="0">
                <a:ln>
                  <a:noFill/>
                </a:ln>
                <a:solidFill>
                  <a:srgbClr val="C00000"/>
                </a:solidFill>
                <a:effectLst/>
                <a:uLnTx/>
                <a:uFillTx/>
                <a:latin typeface="Calibri" panose="020F0502020204030204"/>
              </a:rPr>
              <a:t> de enlace</a:t>
            </a:r>
            <a:r>
              <a:rPr kumimoji="0" lang="pt-BR" sz="3200" b="0" i="0" u="none" strike="noStrike" kern="1200" cap="none" spc="0" normalizeH="0" baseline="0" noProof="0" dirty="0">
                <a:ln>
                  <a:noFill/>
                </a:ln>
                <a:solidFill>
                  <a:prstClr val="black"/>
                </a:solidFill>
                <a:effectLst/>
                <a:uLnTx/>
                <a:uFillTx/>
                <a:latin typeface="Calibri" panose="020F0502020204030204"/>
              </a:rPr>
              <a:t> </a:t>
            </a:r>
            <a:r>
              <a:rPr lang="pt-BR" sz="3200" dirty="0" err="1">
                <a:solidFill>
                  <a:prstClr val="black"/>
                </a:solidFill>
                <a:latin typeface="Calibri" panose="020F0502020204030204"/>
              </a:rPr>
              <a:t>sobre</a:t>
            </a:r>
            <a:r>
              <a:rPr lang="pt-BR" sz="3200" dirty="0">
                <a:solidFill>
                  <a:prstClr val="black"/>
                </a:solidFill>
                <a:latin typeface="Calibri" panose="020F0502020204030204"/>
              </a:rPr>
              <a:t> </a:t>
            </a:r>
            <a:r>
              <a:rPr lang="pt-BR" sz="3200" dirty="0" err="1">
                <a:solidFill>
                  <a:prstClr val="black"/>
                </a:solidFill>
                <a:latin typeface="Calibri" panose="020F0502020204030204"/>
              </a:rPr>
              <a:t>diferentes</a:t>
            </a:r>
            <a:r>
              <a:rPr lang="pt-BR" sz="3200" dirty="0">
                <a:solidFill>
                  <a:prstClr val="black"/>
                </a:solidFill>
                <a:latin typeface="Calibri" panose="020F0502020204030204"/>
              </a:rPr>
              <a:t> enlaces</a:t>
            </a:r>
            <a:r>
              <a:rPr kumimoji="0" lang="pt-BR" sz="3200" b="0" i="0" u="none" strike="noStrike" kern="1200" cap="none" spc="0" normalizeH="0" baseline="0" noProof="0" dirty="0">
                <a:ln>
                  <a:noFill/>
                </a:ln>
                <a:solidFill>
                  <a:prstClr val="black"/>
                </a:solidFill>
                <a:effectLst/>
                <a:uLnTx/>
                <a:uFillTx/>
                <a:latin typeface="Calibri" panose="020F0502020204030204"/>
              </a:rPr>
              <a:t>:</a:t>
            </a:r>
          </a:p>
          <a:p>
            <a:pPr lvl="1">
              <a:defRPr/>
            </a:pPr>
            <a:r>
              <a:rPr lang="pt-BR" sz="2800" dirty="0"/>
              <a:t>por exemplo, WiFi no primeiro enlace, Ethernet no próximo</a:t>
            </a:r>
          </a:p>
          <a:p>
            <a:pPr indent="-334963">
              <a:defRPr/>
            </a:pPr>
            <a:r>
              <a:rPr lang="pt-BR" sz="3200" dirty="0"/>
              <a:t>cada protocolo de enlace fornece serviços diferentes</a:t>
            </a:r>
            <a:endParaRPr kumimoji="0" lang="pt-BR" sz="3200" b="0" i="0" u="none" strike="noStrike" kern="1200" cap="none" spc="0" normalizeH="0" baseline="0" noProof="0" dirty="0">
              <a:ln>
                <a:noFill/>
              </a:ln>
              <a:solidFill>
                <a:prstClr val="black"/>
              </a:solidFill>
              <a:effectLst/>
              <a:uLnTx/>
              <a:uFillTx/>
              <a:latin typeface="Calibri" panose="020F0502020204030204"/>
            </a:endParaRPr>
          </a:p>
          <a:p>
            <a:pPr lvl="1">
              <a:defRPr/>
            </a:pPr>
            <a:r>
              <a:rPr kumimoji="0" lang="pt-BR" sz="2800" b="0" i="0" u="none" strike="noStrike" kern="1200" cap="none" spc="0" normalizeH="0" baseline="0" noProof="0" dirty="0" err="1">
                <a:ln>
                  <a:noFill/>
                </a:ln>
                <a:solidFill>
                  <a:prstClr val="black"/>
                </a:solidFill>
                <a:effectLst/>
                <a:uLnTx/>
                <a:uFillTx/>
                <a:latin typeface="Calibri" panose="020F0502020204030204"/>
              </a:rPr>
              <a:t>por</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kumimoji="0" lang="pt-BR" sz="2800" b="0" i="0" u="none" strike="noStrike" kern="1200" cap="none" spc="0" normalizeH="0" baseline="0" noProof="0" dirty="0" err="1">
                <a:ln>
                  <a:noFill/>
                </a:ln>
                <a:solidFill>
                  <a:prstClr val="black"/>
                </a:solidFill>
                <a:effectLst/>
                <a:uLnTx/>
                <a:uFillTx/>
                <a:latin typeface="Calibri" panose="020F0502020204030204"/>
              </a:rPr>
              <a:t>exemplo</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kumimoji="0" lang="pt-BR" sz="2800" b="0" i="0" u="none" strike="noStrike" kern="1200" cap="none" spc="0" normalizeH="0" baseline="0" noProof="0" dirty="0" err="1">
                <a:ln>
                  <a:noFill/>
                </a:ln>
                <a:solidFill>
                  <a:srgbClr val="C00000"/>
                </a:solidFill>
                <a:effectLst/>
                <a:uLnTx/>
                <a:uFillTx/>
                <a:latin typeface="Calibri" panose="020F0502020204030204"/>
              </a:rPr>
              <a:t>pode</a:t>
            </a:r>
            <a:r>
              <a:rPr kumimoji="0" lang="pt-BR" sz="2800" b="0" i="0" u="none" strike="noStrike" kern="1200" cap="none" spc="0" normalizeH="0" noProof="0" dirty="0">
                <a:ln>
                  <a:noFill/>
                </a:ln>
                <a:solidFill>
                  <a:srgbClr val="C00000"/>
                </a:solidFill>
                <a:effectLst/>
                <a:uLnTx/>
                <a:uFillTx/>
                <a:latin typeface="Calibri" panose="020F0502020204030204"/>
              </a:rPr>
              <a:t> </a:t>
            </a:r>
            <a:r>
              <a:rPr kumimoji="0" lang="pt-BR" sz="2800" b="0" i="0" u="none" strike="noStrike" kern="1200" cap="none" spc="0" normalizeH="0" noProof="0" dirty="0" err="1">
                <a:ln>
                  <a:noFill/>
                </a:ln>
                <a:solidFill>
                  <a:srgbClr val="C00000"/>
                </a:solidFill>
                <a:effectLst/>
                <a:uLnTx/>
                <a:uFillTx/>
                <a:latin typeface="Calibri" panose="020F0502020204030204"/>
              </a:rPr>
              <a:t>ou</a:t>
            </a:r>
            <a:r>
              <a:rPr kumimoji="0" lang="pt-BR" sz="2800" b="0" i="0" u="none" strike="noStrike" kern="1200" cap="none" spc="0" normalizeH="0" noProof="0" dirty="0">
                <a:ln>
                  <a:noFill/>
                </a:ln>
                <a:solidFill>
                  <a:srgbClr val="C00000"/>
                </a:solidFill>
                <a:effectLst/>
                <a:uLnTx/>
                <a:uFillTx/>
                <a:latin typeface="Calibri" panose="020F0502020204030204"/>
              </a:rPr>
              <a:t> </a:t>
            </a:r>
            <a:r>
              <a:rPr kumimoji="0" lang="pt-BR" sz="2800" b="0" i="0" u="none" strike="noStrike" kern="1200" cap="none" spc="0" normalizeH="0" noProof="0" dirty="0" err="1">
                <a:ln>
                  <a:noFill/>
                </a:ln>
                <a:solidFill>
                  <a:srgbClr val="C00000"/>
                </a:solidFill>
                <a:effectLst/>
                <a:uLnTx/>
                <a:uFillTx/>
                <a:latin typeface="Calibri" panose="020F0502020204030204"/>
              </a:rPr>
              <a:t>não</a:t>
            </a:r>
            <a:r>
              <a:rPr kumimoji="0" lang="pt-BR" sz="2800" b="0" i="0" u="none" strike="noStrike" kern="1200" cap="none" spc="0" normalizeH="0" baseline="0" noProof="0" dirty="0">
                <a:ln>
                  <a:noFill/>
                </a:ln>
                <a:solidFill>
                  <a:srgbClr val="C00000"/>
                </a:solidFill>
                <a:effectLst/>
                <a:uLnTx/>
                <a:uFillTx/>
                <a:latin typeface="Calibri" panose="020F0502020204030204"/>
              </a:rPr>
              <a:t> </a:t>
            </a:r>
            <a:r>
              <a:rPr lang="pt-BR" sz="2800" dirty="0"/>
              <a:t>fornecer transferência de dados confiável sobre o enlace</a:t>
            </a:r>
            <a:endParaRPr kumimoji="0" lang="pt-BR" sz="2800" b="0" i="0" u="none" strike="noStrike" kern="1200" cap="none" spc="0" normalizeH="0" baseline="0" noProof="0" dirty="0">
              <a:ln>
                <a:noFill/>
              </a:ln>
              <a:solidFill>
                <a:prstClr val="black"/>
              </a:solidFill>
              <a:effectLst/>
              <a:uLnTx/>
              <a:uFillTx/>
              <a:latin typeface="Calibri" panose="020F0502020204030204"/>
            </a:endParaRPr>
          </a:p>
        </p:txBody>
      </p:sp>
      <p:grpSp>
        <p:nvGrpSpPr>
          <p:cNvPr id="1003" name="Group 1002">
            <a:extLst>
              <a:ext uri="{FF2B5EF4-FFF2-40B4-BE49-F238E27FC236}">
                <a16:creationId xmlns:a16="http://schemas.microsoft.com/office/drawing/2014/main" id="{4A5B4D32-877B-75C3-657C-781123EA348C}"/>
              </a:ext>
            </a:extLst>
          </p:cNvPr>
          <p:cNvGrpSpPr/>
          <p:nvPr/>
        </p:nvGrpSpPr>
        <p:grpSpPr>
          <a:xfrm>
            <a:off x="6792968" y="1533958"/>
            <a:ext cx="6086967" cy="3109070"/>
            <a:chOff x="7205350" y="2695013"/>
            <a:chExt cx="3345270" cy="1708680"/>
          </a:xfrm>
        </p:grpSpPr>
        <p:sp>
          <p:nvSpPr>
            <p:cNvPr id="7" name="Freeform 6">
              <a:extLst>
                <a:ext uri="{FF2B5EF4-FFF2-40B4-BE49-F238E27FC236}">
                  <a16:creationId xmlns:a16="http://schemas.microsoft.com/office/drawing/2014/main" id="{B8226F4C-C650-54E2-C6F5-E2FF942AD40D}"/>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 name="Group 418">
              <a:extLst>
                <a:ext uri="{FF2B5EF4-FFF2-40B4-BE49-F238E27FC236}">
                  <a16:creationId xmlns:a16="http://schemas.microsoft.com/office/drawing/2014/main" id="{AAFFA11B-2850-0767-AA2C-E5D4BBB5970C}"/>
                </a:ext>
              </a:extLst>
            </p:cNvPr>
            <p:cNvGrpSpPr>
              <a:grpSpLocks/>
            </p:cNvGrpSpPr>
            <p:nvPr/>
          </p:nvGrpSpPr>
          <p:grpSpPr bwMode="auto">
            <a:xfrm>
              <a:off x="7205350" y="3289251"/>
              <a:ext cx="1458912" cy="933450"/>
              <a:chOff x="2889" y="1631"/>
              <a:chExt cx="980" cy="743"/>
            </a:xfrm>
          </p:grpSpPr>
          <p:sp>
            <p:nvSpPr>
              <p:cNvPr id="10" name="Rectangle 419">
                <a:extLst>
                  <a:ext uri="{FF2B5EF4-FFF2-40B4-BE49-F238E27FC236}">
                    <a16:creationId xmlns:a16="http://schemas.microsoft.com/office/drawing/2014/main" id="{2B710F5A-12B9-FA95-F933-DECE114A1A4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AutoShape 420">
                <a:extLst>
                  <a:ext uri="{FF2B5EF4-FFF2-40B4-BE49-F238E27FC236}">
                    <a16:creationId xmlns:a16="http://schemas.microsoft.com/office/drawing/2014/main" id="{07406B59-928A-C330-A2A0-3924FC80A9A8}"/>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6" name="Rectangle 35">
              <a:extLst>
                <a:ext uri="{FF2B5EF4-FFF2-40B4-BE49-F238E27FC236}">
                  <a16:creationId xmlns:a16="http://schemas.microsoft.com/office/drawing/2014/main" id="{E0C6D08A-A730-9324-4DDE-BB11027725A8}"/>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3" name="Straight Connector 42">
              <a:extLst>
                <a:ext uri="{FF2B5EF4-FFF2-40B4-BE49-F238E27FC236}">
                  <a16:creationId xmlns:a16="http://schemas.microsoft.com/office/drawing/2014/main" id="{FC2A6C37-6694-6906-1626-55634060B821}"/>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DCE83D2-68AD-735F-095F-BB2F497105A7}"/>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AB95CA32-9958-F0B5-287E-BB63D56A0D80}"/>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AEE45B5-AEBE-FC2E-E890-22D31F7A74A5}"/>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613B1C8-EA6E-611D-C39E-7FE4A375BC50}"/>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59" name="Line 443">
              <a:extLst>
                <a:ext uri="{FF2B5EF4-FFF2-40B4-BE49-F238E27FC236}">
                  <a16:creationId xmlns:a16="http://schemas.microsoft.com/office/drawing/2014/main" id="{2BA062C2-AFCD-1ADC-F00D-9F57477BA9DE}"/>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49">
              <a:extLst>
                <a:ext uri="{FF2B5EF4-FFF2-40B4-BE49-F238E27FC236}">
                  <a16:creationId xmlns:a16="http://schemas.microsoft.com/office/drawing/2014/main" id="{C477F6A8-E1BA-906B-E794-43A6843D304D}"/>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0" name="Line 424">
              <a:extLst>
                <a:ext uri="{FF2B5EF4-FFF2-40B4-BE49-F238E27FC236}">
                  <a16:creationId xmlns:a16="http://schemas.microsoft.com/office/drawing/2014/main" id="{050BA66D-CAED-B868-3354-3AE9315E5F39}"/>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1" name="Picture 778" descr="antenna_radiation_stylized">
              <a:extLst>
                <a:ext uri="{FF2B5EF4-FFF2-40B4-BE49-F238E27FC236}">
                  <a16:creationId xmlns:a16="http://schemas.microsoft.com/office/drawing/2014/main" id="{46369473-82AE-C38E-8A69-CE33B9545DC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777" descr="access_point_stylized_small">
              <a:extLst>
                <a:ext uri="{FF2B5EF4-FFF2-40B4-BE49-F238E27FC236}">
                  <a16:creationId xmlns:a16="http://schemas.microsoft.com/office/drawing/2014/main" id="{A9F8BC5E-C63A-D6FB-2F90-5447ECE734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02" name="Group 601">
              <a:extLst>
                <a:ext uri="{FF2B5EF4-FFF2-40B4-BE49-F238E27FC236}">
                  <a16:creationId xmlns:a16="http://schemas.microsoft.com/office/drawing/2014/main" id="{6851E490-F58D-C7CC-25C4-F92864C0C416}"/>
                </a:ext>
              </a:extLst>
            </p:cNvPr>
            <p:cNvGrpSpPr/>
            <p:nvPr/>
          </p:nvGrpSpPr>
          <p:grpSpPr>
            <a:xfrm>
              <a:off x="9497138" y="3394032"/>
              <a:ext cx="367224" cy="240304"/>
              <a:chOff x="7493876" y="2774731"/>
              <a:chExt cx="1481958" cy="894622"/>
            </a:xfrm>
          </p:grpSpPr>
          <p:sp>
            <p:nvSpPr>
              <p:cNvPr id="603" name="Freeform 602">
                <a:extLst>
                  <a:ext uri="{FF2B5EF4-FFF2-40B4-BE49-F238E27FC236}">
                    <a16:creationId xmlns:a16="http://schemas.microsoft.com/office/drawing/2014/main" id="{7EEBFFBE-4E92-7D3C-2969-D41E9CA3159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4" name="Oval 603">
                <a:extLst>
                  <a:ext uri="{FF2B5EF4-FFF2-40B4-BE49-F238E27FC236}">
                    <a16:creationId xmlns:a16="http://schemas.microsoft.com/office/drawing/2014/main" id="{8E989183-681A-B2F7-C673-4786F93DA1B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5" name="Group 604">
                <a:extLst>
                  <a:ext uri="{FF2B5EF4-FFF2-40B4-BE49-F238E27FC236}">
                    <a16:creationId xmlns:a16="http://schemas.microsoft.com/office/drawing/2014/main" id="{A40325E5-842D-5DD1-312A-738BA1FBCF5E}"/>
                  </a:ext>
                </a:extLst>
              </p:cNvPr>
              <p:cNvGrpSpPr/>
              <p:nvPr/>
            </p:nvGrpSpPr>
            <p:grpSpPr>
              <a:xfrm>
                <a:off x="7713663" y="2848339"/>
                <a:ext cx="1042107" cy="425543"/>
                <a:chOff x="7786941" y="2884917"/>
                <a:chExt cx="897649" cy="353919"/>
              </a:xfrm>
            </p:grpSpPr>
            <p:sp>
              <p:nvSpPr>
                <p:cNvPr id="606" name="Freeform 605">
                  <a:extLst>
                    <a:ext uri="{FF2B5EF4-FFF2-40B4-BE49-F238E27FC236}">
                      <a16:creationId xmlns:a16="http://schemas.microsoft.com/office/drawing/2014/main" id="{D175117C-6E1B-284E-5142-4A5F0DFAB6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CC548496-6CE7-9575-9BEF-D9458587B1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4FCAD91D-9519-D51A-18CD-48975E7BE6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Freeform 608">
                  <a:extLst>
                    <a:ext uri="{FF2B5EF4-FFF2-40B4-BE49-F238E27FC236}">
                      <a16:creationId xmlns:a16="http://schemas.microsoft.com/office/drawing/2014/main" id="{A441F31A-9C1C-77A6-D7E6-DB7E3D60653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56" name="Group 655">
              <a:extLst>
                <a:ext uri="{FF2B5EF4-FFF2-40B4-BE49-F238E27FC236}">
                  <a16:creationId xmlns:a16="http://schemas.microsoft.com/office/drawing/2014/main" id="{94235CB9-AE94-D235-01D3-4BF0F12D3BBA}"/>
                </a:ext>
              </a:extLst>
            </p:cNvPr>
            <p:cNvGrpSpPr/>
            <p:nvPr/>
          </p:nvGrpSpPr>
          <p:grpSpPr>
            <a:xfrm>
              <a:off x="7493518" y="3325424"/>
              <a:ext cx="857739" cy="583764"/>
              <a:chOff x="7487144" y="3296104"/>
              <a:chExt cx="857739" cy="583764"/>
            </a:xfrm>
          </p:grpSpPr>
          <p:grpSp>
            <p:nvGrpSpPr>
              <p:cNvPr id="657" name="Group 656">
                <a:extLst>
                  <a:ext uri="{FF2B5EF4-FFF2-40B4-BE49-F238E27FC236}">
                    <a16:creationId xmlns:a16="http://schemas.microsoft.com/office/drawing/2014/main" id="{9AF95F14-4D06-075F-8B41-99854900B4EC}"/>
                  </a:ext>
                </a:extLst>
              </p:cNvPr>
              <p:cNvGrpSpPr/>
              <p:nvPr/>
            </p:nvGrpSpPr>
            <p:grpSpPr>
              <a:xfrm>
                <a:off x="7487144" y="3389820"/>
                <a:ext cx="350807" cy="305517"/>
                <a:chOff x="7487144" y="3389820"/>
                <a:chExt cx="350807" cy="305517"/>
              </a:xfrm>
            </p:grpSpPr>
            <p:pic>
              <p:nvPicPr>
                <p:cNvPr id="664" name="Picture 1115" descr="antenna_stylized">
                  <a:extLst>
                    <a:ext uri="{FF2B5EF4-FFF2-40B4-BE49-F238E27FC236}">
                      <a16:creationId xmlns:a16="http://schemas.microsoft.com/office/drawing/2014/main" id="{2E0674AF-437F-4410-8C8A-285E2A2D18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 name="Picture 1116" descr="laptop_keyboard">
                  <a:extLst>
                    <a:ext uri="{FF2B5EF4-FFF2-40B4-BE49-F238E27FC236}">
                      <a16:creationId xmlns:a16="http://schemas.microsoft.com/office/drawing/2014/main" id="{85AA8B4A-E17F-2C9D-EAAA-AC33A7008D0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6" name="Freeform 1117">
                  <a:extLst>
                    <a:ext uri="{FF2B5EF4-FFF2-40B4-BE49-F238E27FC236}">
                      <a16:creationId xmlns:a16="http://schemas.microsoft.com/office/drawing/2014/main" id="{5340431B-200B-9469-FB2A-6D5B0C766E9F}"/>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7" name="Picture 1118" descr="screen">
                  <a:extLst>
                    <a:ext uri="{FF2B5EF4-FFF2-40B4-BE49-F238E27FC236}">
                      <a16:creationId xmlns:a16="http://schemas.microsoft.com/office/drawing/2014/main" id="{EBBFF0BA-F0C0-BD74-36D2-48BEB486CB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8" name="Freeform 1119">
                  <a:extLst>
                    <a:ext uri="{FF2B5EF4-FFF2-40B4-BE49-F238E27FC236}">
                      <a16:creationId xmlns:a16="http://schemas.microsoft.com/office/drawing/2014/main" id="{187ABB20-422B-F2C2-9B8A-29B64996B95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120">
                  <a:extLst>
                    <a:ext uri="{FF2B5EF4-FFF2-40B4-BE49-F238E27FC236}">
                      <a16:creationId xmlns:a16="http://schemas.microsoft.com/office/drawing/2014/main" id="{E2DDEC6E-A596-F7CB-54E3-CE00E9C5EFD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121">
                  <a:extLst>
                    <a:ext uri="{FF2B5EF4-FFF2-40B4-BE49-F238E27FC236}">
                      <a16:creationId xmlns:a16="http://schemas.microsoft.com/office/drawing/2014/main" id="{37550A82-E27C-06A0-ED5E-42E47A98F54F}"/>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122">
                  <a:extLst>
                    <a:ext uri="{FF2B5EF4-FFF2-40B4-BE49-F238E27FC236}">
                      <a16:creationId xmlns:a16="http://schemas.microsoft.com/office/drawing/2014/main" id="{5BA195B8-0407-C0FF-F04F-2186A877F6A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Freeform 1123">
                  <a:extLst>
                    <a:ext uri="{FF2B5EF4-FFF2-40B4-BE49-F238E27FC236}">
                      <a16:creationId xmlns:a16="http://schemas.microsoft.com/office/drawing/2014/main" id="{5895AF77-9595-1965-B623-26BFB2D84CEA}"/>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Freeform 1124">
                  <a:extLst>
                    <a:ext uri="{FF2B5EF4-FFF2-40B4-BE49-F238E27FC236}">
                      <a16:creationId xmlns:a16="http://schemas.microsoft.com/office/drawing/2014/main" id="{B7955256-E269-31AE-9309-AE22D4F7B8D2}"/>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1125">
                  <a:extLst>
                    <a:ext uri="{FF2B5EF4-FFF2-40B4-BE49-F238E27FC236}">
                      <a16:creationId xmlns:a16="http://schemas.microsoft.com/office/drawing/2014/main" id="{025E5496-31A5-2BD5-BB3E-59A6F23857BB}"/>
                    </a:ext>
                  </a:extLst>
                </p:cNvPr>
                <p:cNvGrpSpPr>
                  <a:grpSpLocks/>
                </p:cNvGrpSpPr>
                <p:nvPr/>
              </p:nvGrpSpPr>
              <p:grpSpPr bwMode="auto">
                <a:xfrm>
                  <a:off x="7593395" y="3625649"/>
                  <a:ext cx="64747" cy="27592"/>
                  <a:chOff x="1740" y="2642"/>
                  <a:chExt cx="752" cy="327"/>
                </a:xfrm>
              </p:grpSpPr>
              <p:sp>
                <p:nvSpPr>
                  <p:cNvPr id="681" name="Freeform 1126">
                    <a:extLst>
                      <a:ext uri="{FF2B5EF4-FFF2-40B4-BE49-F238E27FC236}">
                        <a16:creationId xmlns:a16="http://schemas.microsoft.com/office/drawing/2014/main" id="{4F2EAF35-53A6-718A-A5A0-9FFBB149927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2" name="Freeform 1127">
                    <a:extLst>
                      <a:ext uri="{FF2B5EF4-FFF2-40B4-BE49-F238E27FC236}">
                        <a16:creationId xmlns:a16="http://schemas.microsoft.com/office/drawing/2014/main" id="{A36C1500-C09E-12EF-6125-BAEC306AC92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3" name="Freeform 1128">
                    <a:extLst>
                      <a:ext uri="{FF2B5EF4-FFF2-40B4-BE49-F238E27FC236}">
                        <a16:creationId xmlns:a16="http://schemas.microsoft.com/office/drawing/2014/main" id="{2C1A2E4A-DA62-9BBB-9FE0-709D67BA03F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4" name="Freeform 1129">
                    <a:extLst>
                      <a:ext uri="{FF2B5EF4-FFF2-40B4-BE49-F238E27FC236}">
                        <a16:creationId xmlns:a16="http://schemas.microsoft.com/office/drawing/2014/main" id="{1525DA31-0F92-8882-9EC0-E4BEFC0CFCE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5" name="Freeform 1130">
                    <a:extLst>
                      <a:ext uri="{FF2B5EF4-FFF2-40B4-BE49-F238E27FC236}">
                        <a16:creationId xmlns:a16="http://schemas.microsoft.com/office/drawing/2014/main" id="{255F71CB-B821-C700-6B26-059955E00AB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6" name="Freeform 1131">
                    <a:extLst>
                      <a:ext uri="{FF2B5EF4-FFF2-40B4-BE49-F238E27FC236}">
                        <a16:creationId xmlns:a16="http://schemas.microsoft.com/office/drawing/2014/main" id="{BCD3AB77-FA2E-F5C2-7BCA-37E861C4399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5" name="Freeform 1132">
                  <a:extLst>
                    <a:ext uri="{FF2B5EF4-FFF2-40B4-BE49-F238E27FC236}">
                      <a16:creationId xmlns:a16="http://schemas.microsoft.com/office/drawing/2014/main" id="{19BCEB05-E253-AB0F-333D-027D84580E4C}"/>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6" name="Freeform 1133">
                  <a:extLst>
                    <a:ext uri="{FF2B5EF4-FFF2-40B4-BE49-F238E27FC236}">
                      <a16:creationId xmlns:a16="http://schemas.microsoft.com/office/drawing/2014/main" id="{7C656453-D6DB-2597-1B0C-6F3F5929D667}"/>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1134">
                  <a:extLst>
                    <a:ext uri="{FF2B5EF4-FFF2-40B4-BE49-F238E27FC236}">
                      <a16:creationId xmlns:a16="http://schemas.microsoft.com/office/drawing/2014/main" id="{D53EE7A3-B2FB-E4A9-3227-D7A629A67B1A}"/>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Freeform 1135">
                  <a:extLst>
                    <a:ext uri="{FF2B5EF4-FFF2-40B4-BE49-F238E27FC236}">
                      <a16:creationId xmlns:a16="http://schemas.microsoft.com/office/drawing/2014/main" id="{CD341D05-3452-1EDA-CEC6-2E29F848C685}"/>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9" name="Freeform 1136">
                  <a:extLst>
                    <a:ext uri="{FF2B5EF4-FFF2-40B4-BE49-F238E27FC236}">
                      <a16:creationId xmlns:a16="http://schemas.microsoft.com/office/drawing/2014/main" id="{4AB1F2EC-8AC9-DBA6-8839-6E234AFC9168}"/>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Freeform 1137">
                  <a:extLst>
                    <a:ext uri="{FF2B5EF4-FFF2-40B4-BE49-F238E27FC236}">
                      <a16:creationId xmlns:a16="http://schemas.microsoft.com/office/drawing/2014/main" id="{5A919973-1443-F9C0-7EC9-141EDE9ABB7B}"/>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8" name="Group 1139">
                <a:extLst>
                  <a:ext uri="{FF2B5EF4-FFF2-40B4-BE49-F238E27FC236}">
                    <a16:creationId xmlns:a16="http://schemas.microsoft.com/office/drawing/2014/main" id="{C1F8A8A6-320F-6F71-AF3D-1215252B5C28}"/>
                  </a:ext>
                </a:extLst>
              </p:cNvPr>
              <p:cNvGrpSpPr>
                <a:grpSpLocks/>
              </p:cNvGrpSpPr>
              <p:nvPr/>
            </p:nvGrpSpPr>
            <p:grpSpPr bwMode="auto">
              <a:xfrm flipH="1">
                <a:off x="7985622" y="3537823"/>
                <a:ext cx="359261" cy="342045"/>
                <a:chOff x="2839" y="3501"/>
                <a:chExt cx="755" cy="803"/>
              </a:xfrm>
            </p:grpSpPr>
            <p:pic>
              <p:nvPicPr>
                <p:cNvPr id="662" name="Picture 1140" descr="desktop_computer_stylized_medium">
                  <a:extLst>
                    <a:ext uri="{FF2B5EF4-FFF2-40B4-BE49-F238E27FC236}">
                      <a16:creationId xmlns:a16="http://schemas.microsoft.com/office/drawing/2014/main" id="{3E2A4BEC-317E-35CC-DDC9-74B7F0E9CE5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3" name="Freeform 1141">
                  <a:extLst>
                    <a:ext uri="{FF2B5EF4-FFF2-40B4-BE49-F238E27FC236}">
                      <a16:creationId xmlns:a16="http://schemas.microsoft.com/office/drawing/2014/main" id="{F7AFBD32-4D29-FE56-659D-D9E459F7C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658">
                <a:extLst>
                  <a:ext uri="{FF2B5EF4-FFF2-40B4-BE49-F238E27FC236}">
                    <a16:creationId xmlns:a16="http://schemas.microsoft.com/office/drawing/2014/main" id="{7BA208E1-4913-8A4D-4731-64A89EBCFADD}"/>
                  </a:ext>
                </a:extLst>
              </p:cNvPr>
              <p:cNvGrpSpPr/>
              <p:nvPr/>
            </p:nvGrpSpPr>
            <p:grpSpPr>
              <a:xfrm>
                <a:off x="7797061" y="3296104"/>
                <a:ext cx="347997" cy="396620"/>
                <a:chOff x="7797061" y="3296104"/>
                <a:chExt cx="347997" cy="396620"/>
              </a:xfrm>
            </p:grpSpPr>
            <p:pic>
              <p:nvPicPr>
                <p:cNvPr id="660" name="Picture 571" descr="fridge2.png">
                  <a:extLst>
                    <a:ext uri="{FF2B5EF4-FFF2-40B4-BE49-F238E27FC236}">
                      <a16:creationId xmlns:a16="http://schemas.microsoft.com/office/drawing/2014/main" id="{0BB87D3A-E53B-0758-FD44-14908DAE2A20}"/>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1" name="Picture 1115" descr="antenna_stylized">
                  <a:extLst>
                    <a:ext uri="{FF2B5EF4-FFF2-40B4-BE49-F238E27FC236}">
                      <a16:creationId xmlns:a16="http://schemas.microsoft.com/office/drawing/2014/main" id="{D3B98F1E-AC60-DCC6-7DE7-A257A678A1D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860" name="Group 859">
              <a:extLst>
                <a:ext uri="{FF2B5EF4-FFF2-40B4-BE49-F238E27FC236}">
                  <a16:creationId xmlns:a16="http://schemas.microsoft.com/office/drawing/2014/main" id="{A38E8B98-2C56-7BAD-BC29-72036BF353BB}"/>
                </a:ext>
              </a:extLst>
            </p:cNvPr>
            <p:cNvGrpSpPr/>
            <p:nvPr/>
          </p:nvGrpSpPr>
          <p:grpSpPr>
            <a:xfrm>
              <a:off x="9098788" y="3956624"/>
              <a:ext cx="367224" cy="240304"/>
              <a:chOff x="7493876" y="2774731"/>
              <a:chExt cx="1481958" cy="894622"/>
            </a:xfrm>
          </p:grpSpPr>
          <p:sp>
            <p:nvSpPr>
              <p:cNvPr id="861" name="Freeform 860">
                <a:extLst>
                  <a:ext uri="{FF2B5EF4-FFF2-40B4-BE49-F238E27FC236}">
                    <a16:creationId xmlns:a16="http://schemas.microsoft.com/office/drawing/2014/main" id="{16D3849D-3E47-24EF-5823-7CBAEC5DB9D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62" name="Oval 861">
                <a:extLst>
                  <a:ext uri="{FF2B5EF4-FFF2-40B4-BE49-F238E27FC236}">
                    <a16:creationId xmlns:a16="http://schemas.microsoft.com/office/drawing/2014/main" id="{64729257-5B11-35DE-E078-59AC64988C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63" name="Group 862">
                <a:extLst>
                  <a:ext uri="{FF2B5EF4-FFF2-40B4-BE49-F238E27FC236}">
                    <a16:creationId xmlns:a16="http://schemas.microsoft.com/office/drawing/2014/main" id="{ED9A57C4-59D1-16BB-9999-1F4AACBA6997}"/>
                  </a:ext>
                </a:extLst>
              </p:cNvPr>
              <p:cNvGrpSpPr/>
              <p:nvPr/>
            </p:nvGrpSpPr>
            <p:grpSpPr>
              <a:xfrm>
                <a:off x="7713663" y="2848339"/>
                <a:ext cx="1042107" cy="425543"/>
                <a:chOff x="7786941" y="2884917"/>
                <a:chExt cx="897649" cy="353919"/>
              </a:xfrm>
            </p:grpSpPr>
            <p:sp>
              <p:nvSpPr>
                <p:cNvPr id="864" name="Freeform 863">
                  <a:extLst>
                    <a:ext uri="{FF2B5EF4-FFF2-40B4-BE49-F238E27FC236}">
                      <a16:creationId xmlns:a16="http://schemas.microsoft.com/office/drawing/2014/main" id="{C87B1011-5F05-B825-8608-4BA9EC92FF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5" name="Freeform 864">
                  <a:extLst>
                    <a:ext uri="{FF2B5EF4-FFF2-40B4-BE49-F238E27FC236}">
                      <a16:creationId xmlns:a16="http://schemas.microsoft.com/office/drawing/2014/main" id="{FB8A9119-485A-64FE-F14A-850CB1F56F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6" name="Freeform 865">
                  <a:extLst>
                    <a:ext uri="{FF2B5EF4-FFF2-40B4-BE49-F238E27FC236}">
                      <a16:creationId xmlns:a16="http://schemas.microsoft.com/office/drawing/2014/main" id="{5BE14736-7FEB-9DF2-DD30-A17D610CB7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7" name="Freeform 866">
                  <a:extLst>
                    <a:ext uri="{FF2B5EF4-FFF2-40B4-BE49-F238E27FC236}">
                      <a16:creationId xmlns:a16="http://schemas.microsoft.com/office/drawing/2014/main" id="{E55285C6-31B7-37B4-6CBA-2546778C320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68" name="Group 867">
              <a:extLst>
                <a:ext uri="{FF2B5EF4-FFF2-40B4-BE49-F238E27FC236}">
                  <a16:creationId xmlns:a16="http://schemas.microsoft.com/office/drawing/2014/main" id="{7B2A056A-9FA2-AC48-604F-96CBC6EEB53E}"/>
                </a:ext>
              </a:extLst>
            </p:cNvPr>
            <p:cNvGrpSpPr/>
            <p:nvPr/>
          </p:nvGrpSpPr>
          <p:grpSpPr>
            <a:xfrm>
              <a:off x="9601554" y="3999763"/>
              <a:ext cx="367224" cy="240304"/>
              <a:chOff x="7493876" y="2774731"/>
              <a:chExt cx="1481958" cy="894622"/>
            </a:xfrm>
          </p:grpSpPr>
          <p:sp>
            <p:nvSpPr>
              <p:cNvPr id="869" name="Freeform 868">
                <a:extLst>
                  <a:ext uri="{FF2B5EF4-FFF2-40B4-BE49-F238E27FC236}">
                    <a16:creationId xmlns:a16="http://schemas.microsoft.com/office/drawing/2014/main" id="{DFB0D7FA-A483-6EB7-1999-74383118EFE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0" name="Oval 869">
                <a:extLst>
                  <a:ext uri="{FF2B5EF4-FFF2-40B4-BE49-F238E27FC236}">
                    <a16:creationId xmlns:a16="http://schemas.microsoft.com/office/drawing/2014/main" id="{3323E89D-9535-E82B-813C-F3A61E3B678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1" name="Group 870">
                <a:extLst>
                  <a:ext uri="{FF2B5EF4-FFF2-40B4-BE49-F238E27FC236}">
                    <a16:creationId xmlns:a16="http://schemas.microsoft.com/office/drawing/2014/main" id="{86F43EFA-3C65-C199-1661-A1AC627AFED9}"/>
                  </a:ext>
                </a:extLst>
              </p:cNvPr>
              <p:cNvGrpSpPr/>
              <p:nvPr/>
            </p:nvGrpSpPr>
            <p:grpSpPr>
              <a:xfrm>
                <a:off x="7713663" y="2848339"/>
                <a:ext cx="1042107" cy="425543"/>
                <a:chOff x="7786941" y="2884917"/>
                <a:chExt cx="897649" cy="353919"/>
              </a:xfrm>
            </p:grpSpPr>
            <p:sp>
              <p:nvSpPr>
                <p:cNvPr id="872" name="Freeform 871">
                  <a:extLst>
                    <a:ext uri="{FF2B5EF4-FFF2-40B4-BE49-F238E27FC236}">
                      <a16:creationId xmlns:a16="http://schemas.microsoft.com/office/drawing/2014/main" id="{DD2BD0D8-239D-4211-B8F2-4F969E451C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3" name="Freeform 872">
                  <a:extLst>
                    <a:ext uri="{FF2B5EF4-FFF2-40B4-BE49-F238E27FC236}">
                      <a16:creationId xmlns:a16="http://schemas.microsoft.com/office/drawing/2014/main" id="{6BB1F372-AB22-A6C6-21C1-88F2ED1A282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4" name="Freeform 873">
                  <a:extLst>
                    <a:ext uri="{FF2B5EF4-FFF2-40B4-BE49-F238E27FC236}">
                      <a16:creationId xmlns:a16="http://schemas.microsoft.com/office/drawing/2014/main" id="{B6340B6B-3246-A231-A31D-284BA4CF177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5" name="Freeform 874">
                  <a:extLst>
                    <a:ext uri="{FF2B5EF4-FFF2-40B4-BE49-F238E27FC236}">
                      <a16:creationId xmlns:a16="http://schemas.microsoft.com/office/drawing/2014/main" id="{810DB93F-922F-4B43-CCC5-D8D497869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76" name="Group 875">
              <a:extLst>
                <a:ext uri="{FF2B5EF4-FFF2-40B4-BE49-F238E27FC236}">
                  <a16:creationId xmlns:a16="http://schemas.microsoft.com/office/drawing/2014/main" id="{D1B28408-53A6-A076-1440-F60C60EBA29A}"/>
                </a:ext>
              </a:extLst>
            </p:cNvPr>
            <p:cNvGrpSpPr/>
            <p:nvPr/>
          </p:nvGrpSpPr>
          <p:grpSpPr>
            <a:xfrm>
              <a:off x="8050070" y="3965994"/>
              <a:ext cx="354986" cy="175668"/>
              <a:chOff x="7493876" y="2774731"/>
              <a:chExt cx="1481958" cy="894622"/>
            </a:xfrm>
          </p:grpSpPr>
          <p:sp>
            <p:nvSpPr>
              <p:cNvPr id="877" name="Freeform 876">
                <a:extLst>
                  <a:ext uri="{FF2B5EF4-FFF2-40B4-BE49-F238E27FC236}">
                    <a16:creationId xmlns:a16="http://schemas.microsoft.com/office/drawing/2014/main" id="{2F5913D3-9D45-66EE-D3FF-208979BDF6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8" name="Oval 877">
                <a:extLst>
                  <a:ext uri="{FF2B5EF4-FFF2-40B4-BE49-F238E27FC236}">
                    <a16:creationId xmlns:a16="http://schemas.microsoft.com/office/drawing/2014/main" id="{D6E71A5C-5BDD-242F-7C3D-64497CFEF48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9" name="Group 878">
                <a:extLst>
                  <a:ext uri="{FF2B5EF4-FFF2-40B4-BE49-F238E27FC236}">
                    <a16:creationId xmlns:a16="http://schemas.microsoft.com/office/drawing/2014/main" id="{7C2F13A7-229C-C637-8A92-3FB7D9510304}"/>
                  </a:ext>
                </a:extLst>
              </p:cNvPr>
              <p:cNvGrpSpPr/>
              <p:nvPr/>
            </p:nvGrpSpPr>
            <p:grpSpPr>
              <a:xfrm>
                <a:off x="7713663" y="2848339"/>
                <a:ext cx="1042107" cy="425543"/>
                <a:chOff x="7786941" y="2884917"/>
                <a:chExt cx="897649" cy="353919"/>
              </a:xfrm>
            </p:grpSpPr>
            <p:sp>
              <p:nvSpPr>
                <p:cNvPr id="880" name="Freeform 879">
                  <a:extLst>
                    <a:ext uri="{FF2B5EF4-FFF2-40B4-BE49-F238E27FC236}">
                      <a16:creationId xmlns:a16="http://schemas.microsoft.com/office/drawing/2014/main" id="{3A808755-C3C4-25FD-4A6F-C18C84F1480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1" name="Freeform 880">
                  <a:extLst>
                    <a:ext uri="{FF2B5EF4-FFF2-40B4-BE49-F238E27FC236}">
                      <a16:creationId xmlns:a16="http://schemas.microsoft.com/office/drawing/2014/main" id="{70C340FF-AF08-4AC9-A6B0-97B1058BAA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2" name="Freeform 881">
                  <a:extLst>
                    <a:ext uri="{FF2B5EF4-FFF2-40B4-BE49-F238E27FC236}">
                      <a16:creationId xmlns:a16="http://schemas.microsoft.com/office/drawing/2014/main" id="{428031C0-19E2-B060-D192-495639C7C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3" name="Freeform 882">
                  <a:extLst>
                    <a:ext uri="{FF2B5EF4-FFF2-40B4-BE49-F238E27FC236}">
                      <a16:creationId xmlns:a16="http://schemas.microsoft.com/office/drawing/2014/main" id="{88F87115-55A6-B588-B7CB-F00E7DC6FB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00" name="Group 850">
              <a:extLst>
                <a:ext uri="{FF2B5EF4-FFF2-40B4-BE49-F238E27FC236}">
                  <a16:creationId xmlns:a16="http://schemas.microsoft.com/office/drawing/2014/main" id="{81ACB191-EB62-ED71-86E6-07F0CB75DD7D}"/>
                </a:ext>
              </a:extLst>
            </p:cNvPr>
            <p:cNvGrpSpPr>
              <a:grpSpLocks/>
            </p:cNvGrpSpPr>
            <p:nvPr/>
          </p:nvGrpSpPr>
          <p:grpSpPr bwMode="auto">
            <a:xfrm>
              <a:off x="7566349" y="3812814"/>
              <a:ext cx="496588" cy="96676"/>
              <a:chOff x="2199" y="955"/>
              <a:chExt cx="2547" cy="506"/>
            </a:xfrm>
          </p:grpSpPr>
          <p:sp>
            <p:nvSpPr>
              <p:cNvPr id="901" name="Freeform 851">
                <a:extLst>
                  <a:ext uri="{FF2B5EF4-FFF2-40B4-BE49-F238E27FC236}">
                    <a16:creationId xmlns:a16="http://schemas.microsoft.com/office/drawing/2014/main" id="{1D35EF32-05AD-869A-FB41-72E2A66E30B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2" name="Freeform 852">
                <a:extLst>
                  <a:ext uri="{FF2B5EF4-FFF2-40B4-BE49-F238E27FC236}">
                    <a16:creationId xmlns:a16="http://schemas.microsoft.com/office/drawing/2014/main" id="{7D7D42FF-0AFB-F847-9649-9DB9EE6C47E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3" name="Freeform 853">
                <a:extLst>
                  <a:ext uri="{FF2B5EF4-FFF2-40B4-BE49-F238E27FC236}">
                    <a16:creationId xmlns:a16="http://schemas.microsoft.com/office/drawing/2014/main" id="{2239401D-6000-5123-39B4-4404A7CD438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4" name="Freeform 854">
                <a:extLst>
                  <a:ext uri="{FF2B5EF4-FFF2-40B4-BE49-F238E27FC236}">
                    <a16:creationId xmlns:a16="http://schemas.microsoft.com/office/drawing/2014/main" id="{18AAB4E0-49D2-9B80-5734-F45A5F6F9D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5" name="Freeform 855">
                <a:extLst>
                  <a:ext uri="{FF2B5EF4-FFF2-40B4-BE49-F238E27FC236}">
                    <a16:creationId xmlns:a16="http://schemas.microsoft.com/office/drawing/2014/main" id="{D62B902E-A47C-B8AE-E75B-2ECD338F753B}"/>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6" name="Freeform 856">
                <a:extLst>
                  <a:ext uri="{FF2B5EF4-FFF2-40B4-BE49-F238E27FC236}">
                    <a16:creationId xmlns:a16="http://schemas.microsoft.com/office/drawing/2014/main" id="{D718A0C9-B88C-7C70-F47A-73E07B8C120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7" name="Group 850">
              <a:extLst>
                <a:ext uri="{FF2B5EF4-FFF2-40B4-BE49-F238E27FC236}">
                  <a16:creationId xmlns:a16="http://schemas.microsoft.com/office/drawing/2014/main" id="{A4BEACB0-518B-3C71-9D21-7602A9390799}"/>
                </a:ext>
              </a:extLst>
            </p:cNvPr>
            <p:cNvGrpSpPr>
              <a:grpSpLocks/>
            </p:cNvGrpSpPr>
            <p:nvPr/>
          </p:nvGrpSpPr>
          <p:grpSpPr bwMode="auto">
            <a:xfrm>
              <a:off x="7801777" y="3327400"/>
              <a:ext cx="269073" cy="46492"/>
              <a:chOff x="2199" y="955"/>
              <a:chExt cx="2547" cy="506"/>
            </a:xfrm>
          </p:grpSpPr>
          <p:sp>
            <p:nvSpPr>
              <p:cNvPr id="908" name="Freeform 851">
                <a:extLst>
                  <a:ext uri="{FF2B5EF4-FFF2-40B4-BE49-F238E27FC236}">
                    <a16:creationId xmlns:a16="http://schemas.microsoft.com/office/drawing/2014/main" id="{A651B36C-97D0-A6CF-2867-469254212E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9" name="Freeform 852">
                <a:extLst>
                  <a:ext uri="{FF2B5EF4-FFF2-40B4-BE49-F238E27FC236}">
                    <a16:creationId xmlns:a16="http://schemas.microsoft.com/office/drawing/2014/main" id="{0880B423-9C70-FC0F-91E9-FC4E0EAF26EC}"/>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0" name="Freeform 853">
                <a:extLst>
                  <a:ext uri="{FF2B5EF4-FFF2-40B4-BE49-F238E27FC236}">
                    <a16:creationId xmlns:a16="http://schemas.microsoft.com/office/drawing/2014/main" id="{7BA268A5-7633-F514-1213-75BF2D236A8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1" name="Freeform 854">
                <a:extLst>
                  <a:ext uri="{FF2B5EF4-FFF2-40B4-BE49-F238E27FC236}">
                    <a16:creationId xmlns:a16="http://schemas.microsoft.com/office/drawing/2014/main" id="{C12E7BB4-08A2-48B7-B51A-75AEFD98693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Freeform 855">
                <a:extLst>
                  <a:ext uri="{FF2B5EF4-FFF2-40B4-BE49-F238E27FC236}">
                    <a16:creationId xmlns:a16="http://schemas.microsoft.com/office/drawing/2014/main" id="{4F563D42-6F9B-F9DA-CF5E-EFE05423DE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3" name="Freeform 856">
                <a:extLst>
                  <a:ext uri="{FF2B5EF4-FFF2-40B4-BE49-F238E27FC236}">
                    <a16:creationId xmlns:a16="http://schemas.microsoft.com/office/drawing/2014/main" id="{32590A99-3536-E10D-9EC3-48BA580E9FA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14" name="Group 850">
              <a:extLst>
                <a:ext uri="{FF2B5EF4-FFF2-40B4-BE49-F238E27FC236}">
                  <a16:creationId xmlns:a16="http://schemas.microsoft.com/office/drawing/2014/main" id="{48E025E1-8AC9-641E-B831-EBF4031734BE}"/>
                </a:ext>
              </a:extLst>
            </p:cNvPr>
            <p:cNvGrpSpPr>
              <a:grpSpLocks/>
            </p:cNvGrpSpPr>
            <p:nvPr/>
          </p:nvGrpSpPr>
          <p:grpSpPr bwMode="auto">
            <a:xfrm>
              <a:off x="7493802" y="3422650"/>
              <a:ext cx="269073" cy="46492"/>
              <a:chOff x="2199" y="955"/>
              <a:chExt cx="2547" cy="506"/>
            </a:xfrm>
          </p:grpSpPr>
          <p:sp>
            <p:nvSpPr>
              <p:cNvPr id="915" name="Freeform 851">
                <a:extLst>
                  <a:ext uri="{FF2B5EF4-FFF2-40B4-BE49-F238E27FC236}">
                    <a16:creationId xmlns:a16="http://schemas.microsoft.com/office/drawing/2014/main" id="{462403A8-F898-FF39-849C-3D741FD2ED7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6" name="Freeform 852">
                <a:extLst>
                  <a:ext uri="{FF2B5EF4-FFF2-40B4-BE49-F238E27FC236}">
                    <a16:creationId xmlns:a16="http://schemas.microsoft.com/office/drawing/2014/main" id="{AC8C0C42-137C-566A-BA62-D0ADEDC8D49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7" name="Freeform 853">
                <a:extLst>
                  <a:ext uri="{FF2B5EF4-FFF2-40B4-BE49-F238E27FC236}">
                    <a16:creationId xmlns:a16="http://schemas.microsoft.com/office/drawing/2014/main" id="{5085223C-5E54-1AA8-66F4-869515051C1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8" name="Freeform 854">
                <a:extLst>
                  <a:ext uri="{FF2B5EF4-FFF2-40B4-BE49-F238E27FC236}">
                    <a16:creationId xmlns:a16="http://schemas.microsoft.com/office/drawing/2014/main" id="{6F7A31F6-99FA-60A7-00D9-4585C8DB234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9" name="Freeform 855">
                <a:extLst>
                  <a:ext uri="{FF2B5EF4-FFF2-40B4-BE49-F238E27FC236}">
                    <a16:creationId xmlns:a16="http://schemas.microsoft.com/office/drawing/2014/main" id="{A5487983-FC7E-F8DA-2754-ECDFFCD3E4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0" name="Freeform 856">
                <a:extLst>
                  <a:ext uri="{FF2B5EF4-FFF2-40B4-BE49-F238E27FC236}">
                    <a16:creationId xmlns:a16="http://schemas.microsoft.com/office/drawing/2014/main" id="{00BB2048-A0F0-8AAC-5D67-21D5FDA5968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07" name="Slide Number Placeholder 1006">
            <a:extLst>
              <a:ext uri="{FF2B5EF4-FFF2-40B4-BE49-F238E27FC236}">
                <a16:creationId xmlns:a16="http://schemas.microsoft.com/office/drawing/2014/main" id="{87BAF8FF-DC14-0A80-33C1-EF1AA456E2A9}"/>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a:t>
            </a:r>
            <a:r>
              <a:rPr kumimoji="0" lang="pt-BR" sz="1100" b="0" i="0" u="none"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Layer</a:t>
            </a:r>
            <a:r>
              <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fld id="{C4204591-24BD-A542-B9D5-F8D8A88D2FEE}" type="slidenum">
              <a:rPr kumimoji="0" lang="pt-BR"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8859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4">
                                            <p:txEl>
                                              <p:pRg st="2" end="2"/>
                                            </p:txEl>
                                          </p:spTgt>
                                        </p:tgtEl>
                                        <p:attrNameLst>
                                          <p:attrName>style.visibility</p:attrName>
                                        </p:attrNameLst>
                                      </p:cBhvr>
                                      <p:to>
                                        <p:strVal val="visible"/>
                                      </p:to>
                                    </p:set>
                                    <p:animEffect transition="in" filter="dissolve">
                                      <p:cBhvr>
                                        <p:cTn id="7" dur="500"/>
                                        <p:tgtEl>
                                          <p:spTgt spid="554">
                                            <p:txEl>
                                              <p:pRg st="2" end="2"/>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4">
                                            <p:txEl>
                                              <p:pRg st="3" end="3"/>
                                            </p:txEl>
                                          </p:spTgt>
                                        </p:tgtEl>
                                        <p:attrNameLst>
                                          <p:attrName>style.visibility</p:attrName>
                                        </p:attrNameLst>
                                      </p:cBhvr>
                                      <p:to>
                                        <p:strVal val="visible"/>
                                      </p:to>
                                    </p:set>
                                    <p:animEffect transition="in" filter="dissolve">
                                      <p:cBhvr>
                                        <p:cTn id="10" dur="500"/>
                                        <p:tgtEl>
                                          <p:spTgt spid="55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 grpId="0" uiExpand="1"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Ethernet: topologia física</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60</a:t>
            </a:fld>
            <a:endParaRPr lang="pt-BR" dirty="0"/>
          </a:p>
        </p:txBody>
      </p:sp>
      <p:sp>
        <p:nvSpPr>
          <p:cNvPr id="7" name="Rectangle 6">
            <a:extLst>
              <a:ext uri="{FF2B5EF4-FFF2-40B4-BE49-F238E27FC236}">
                <a16:creationId xmlns:a16="http://schemas.microsoft.com/office/drawing/2014/main" id="{2D57EB8F-B265-4E4B-A599-604FFD9C25B9}"/>
              </a:ext>
            </a:extLst>
          </p:cNvPr>
          <p:cNvSpPr txBox="1">
            <a:spLocks noChangeArrowheads="1"/>
          </p:cNvSpPr>
          <p:nvPr/>
        </p:nvSpPr>
        <p:spPr>
          <a:xfrm>
            <a:off x="1077627" y="1343156"/>
            <a:ext cx="10839554" cy="92548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75000"/>
              </a:lnSpc>
              <a:defRPr/>
            </a:pPr>
            <a:r>
              <a:rPr lang="pt-BR" dirty="0">
                <a:solidFill>
                  <a:srgbClr val="C00000"/>
                </a:solidFill>
              </a:rPr>
              <a:t>barramento: </a:t>
            </a:r>
            <a:r>
              <a:rPr lang="pt-BR" dirty="0"/>
              <a:t>popular até meados dos anos 90</a:t>
            </a:r>
          </a:p>
          <a:p>
            <a:pPr lvl="1">
              <a:lnSpc>
                <a:spcPct val="75000"/>
              </a:lnSpc>
              <a:defRPr/>
            </a:pPr>
            <a:r>
              <a:rPr lang="pt-BR" dirty="0"/>
              <a:t>todos os nós no mesmo domínio de colisão (podem colidir uns com os outros)</a:t>
            </a:r>
          </a:p>
        </p:txBody>
      </p:sp>
      <p:sp>
        <p:nvSpPr>
          <p:cNvPr id="14" name="Line 32">
            <a:extLst>
              <a:ext uri="{FF2B5EF4-FFF2-40B4-BE49-F238E27FC236}">
                <a16:creationId xmlns:a16="http://schemas.microsoft.com/office/drawing/2014/main" id="{92FEC33E-ECF3-6F4D-95CC-10AE77202A5D}"/>
              </a:ext>
            </a:extLst>
          </p:cNvPr>
          <p:cNvSpPr>
            <a:spLocks noChangeShapeType="1"/>
          </p:cNvSpPr>
          <p:nvPr/>
        </p:nvSpPr>
        <p:spPr bwMode="auto">
          <a:xfrm flipH="1">
            <a:off x="4019150" y="4343745"/>
            <a:ext cx="616233" cy="120173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pt-BR" dirty="0">
              <a:cs typeface="+mn-cs"/>
            </a:endParaRPr>
          </a:p>
        </p:txBody>
      </p:sp>
      <p:sp>
        <p:nvSpPr>
          <p:cNvPr id="21" name="Text Box 41">
            <a:extLst>
              <a:ext uri="{FF2B5EF4-FFF2-40B4-BE49-F238E27FC236}">
                <a16:creationId xmlns:a16="http://schemas.microsoft.com/office/drawing/2014/main" id="{08CE8B30-9FAC-8447-8CE2-85AE30A470BF}"/>
              </a:ext>
            </a:extLst>
          </p:cNvPr>
          <p:cNvSpPr txBox="1">
            <a:spLocks noChangeArrowheads="1"/>
          </p:cNvSpPr>
          <p:nvPr/>
        </p:nvSpPr>
        <p:spPr bwMode="auto">
          <a:xfrm>
            <a:off x="935445" y="4519515"/>
            <a:ext cx="187359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2400" i="0" dirty="0">
                <a:solidFill>
                  <a:srgbClr val="CC0000"/>
                </a:solidFill>
                <a:latin typeface="+mn-lt"/>
                <a:cs typeface="Arial" charset="0"/>
              </a:rPr>
              <a:t>barramento: </a:t>
            </a:r>
          </a:p>
          <a:p>
            <a:pPr>
              <a:defRPr/>
            </a:pPr>
            <a:r>
              <a:rPr lang="pt-BR" sz="2400" i="0" dirty="0">
                <a:latin typeface="+mn-lt"/>
                <a:cs typeface="Arial" charset="0"/>
              </a:rPr>
              <a:t>cabo coaxial</a:t>
            </a:r>
          </a:p>
        </p:txBody>
      </p:sp>
      <p:grpSp>
        <p:nvGrpSpPr>
          <p:cNvPr id="75" name="Group 74">
            <a:extLst>
              <a:ext uri="{FF2B5EF4-FFF2-40B4-BE49-F238E27FC236}">
                <a16:creationId xmlns:a16="http://schemas.microsoft.com/office/drawing/2014/main" id="{5B210C05-DB42-F24B-ABCC-CEB58A73BF57}"/>
              </a:ext>
            </a:extLst>
          </p:cNvPr>
          <p:cNvGrpSpPr/>
          <p:nvPr/>
        </p:nvGrpSpPr>
        <p:grpSpPr>
          <a:xfrm>
            <a:off x="4166894" y="4287302"/>
            <a:ext cx="468488" cy="103894"/>
            <a:chOff x="3160889" y="5723468"/>
            <a:chExt cx="468488" cy="103894"/>
          </a:xfrm>
        </p:grpSpPr>
        <p:sp>
          <p:nvSpPr>
            <p:cNvPr id="74" name="Rectangle 37">
              <a:extLst>
                <a:ext uri="{FF2B5EF4-FFF2-40B4-BE49-F238E27FC236}">
                  <a16:creationId xmlns:a16="http://schemas.microsoft.com/office/drawing/2014/main" id="{F6F8AA85-EB23-1A46-91D4-047C72E20FDD}"/>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cxnSp>
          <p:nvCxnSpPr>
            <p:cNvPr id="6" name="Straight Connector 5">
              <a:extLst>
                <a:ext uri="{FF2B5EF4-FFF2-40B4-BE49-F238E27FC236}">
                  <a16:creationId xmlns:a16="http://schemas.microsoft.com/office/drawing/2014/main" id="{B63F5B90-D695-934E-82E3-02FAF9AA2884}"/>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5DDD3177-E100-C044-B782-026C278D6607}"/>
              </a:ext>
            </a:extLst>
          </p:cNvPr>
          <p:cNvGrpSpPr/>
          <p:nvPr/>
        </p:nvGrpSpPr>
        <p:grpSpPr>
          <a:xfrm>
            <a:off x="3867737" y="4868680"/>
            <a:ext cx="468488" cy="103894"/>
            <a:chOff x="3160889" y="5723468"/>
            <a:chExt cx="468488" cy="103894"/>
          </a:xfrm>
        </p:grpSpPr>
        <p:sp>
          <p:nvSpPr>
            <p:cNvPr id="81" name="Rectangle 37">
              <a:extLst>
                <a:ext uri="{FF2B5EF4-FFF2-40B4-BE49-F238E27FC236}">
                  <a16:creationId xmlns:a16="http://schemas.microsoft.com/office/drawing/2014/main" id="{E36D1D4F-7980-524F-B016-0822BC5DEB65}"/>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cxnSp>
          <p:nvCxnSpPr>
            <p:cNvPr id="82" name="Straight Connector 81">
              <a:extLst>
                <a:ext uri="{FF2B5EF4-FFF2-40B4-BE49-F238E27FC236}">
                  <a16:creationId xmlns:a16="http://schemas.microsoft.com/office/drawing/2014/main" id="{7F141971-200C-3441-B553-3B77B87C14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2B6AFEE0-615F-374F-AD75-BFAD1482DB98}"/>
              </a:ext>
            </a:extLst>
          </p:cNvPr>
          <p:cNvGrpSpPr/>
          <p:nvPr/>
        </p:nvGrpSpPr>
        <p:grpSpPr>
          <a:xfrm>
            <a:off x="3557291" y="5489569"/>
            <a:ext cx="468488" cy="103894"/>
            <a:chOff x="3160889" y="5723468"/>
            <a:chExt cx="468488" cy="103894"/>
          </a:xfrm>
        </p:grpSpPr>
        <p:sp>
          <p:nvSpPr>
            <p:cNvPr id="84" name="Rectangle 37">
              <a:extLst>
                <a:ext uri="{FF2B5EF4-FFF2-40B4-BE49-F238E27FC236}">
                  <a16:creationId xmlns:a16="http://schemas.microsoft.com/office/drawing/2014/main" id="{D99117D2-D55B-9747-9F39-14374989560B}"/>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cxnSp>
          <p:nvCxnSpPr>
            <p:cNvPr id="85" name="Straight Connector 84">
              <a:extLst>
                <a:ext uri="{FF2B5EF4-FFF2-40B4-BE49-F238E27FC236}">
                  <a16:creationId xmlns:a16="http://schemas.microsoft.com/office/drawing/2014/main" id="{38FD400B-67B6-A545-991E-6642C95FC431}"/>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54">
            <a:extLst>
              <a:ext uri="{FF2B5EF4-FFF2-40B4-BE49-F238E27FC236}">
                <a16:creationId xmlns:a16="http://schemas.microsoft.com/office/drawing/2014/main" id="{54403650-FB62-8C4D-A097-E8E09E3E8715}"/>
              </a:ext>
            </a:extLst>
          </p:cNvPr>
          <p:cNvGrpSpPr>
            <a:grpSpLocks/>
          </p:cNvGrpSpPr>
          <p:nvPr/>
        </p:nvGrpSpPr>
        <p:grpSpPr bwMode="auto">
          <a:xfrm>
            <a:off x="3030847" y="5135905"/>
            <a:ext cx="640071" cy="517525"/>
            <a:chOff x="-44" y="1473"/>
            <a:chExt cx="981" cy="1105"/>
          </a:xfrm>
        </p:grpSpPr>
        <p:pic>
          <p:nvPicPr>
            <p:cNvPr id="41" name="Picture 55" descr="desktop_computer_stylized_medium">
              <a:extLst>
                <a:ext uri="{FF2B5EF4-FFF2-40B4-BE49-F238E27FC236}">
                  <a16:creationId xmlns:a16="http://schemas.microsoft.com/office/drawing/2014/main" id="{9ADDF864-8E42-2A4E-9C50-68B48B5AD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6">
              <a:extLst>
                <a:ext uri="{FF2B5EF4-FFF2-40B4-BE49-F238E27FC236}">
                  <a16:creationId xmlns:a16="http://schemas.microsoft.com/office/drawing/2014/main" id="{78B65AFB-F609-8F4C-8AA2-302FFEA046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grpSp>
        <p:nvGrpSpPr>
          <p:cNvPr id="35" name="Group 49">
            <a:extLst>
              <a:ext uri="{FF2B5EF4-FFF2-40B4-BE49-F238E27FC236}">
                <a16:creationId xmlns:a16="http://schemas.microsoft.com/office/drawing/2014/main" id="{2721DACF-2A49-8D4F-BFF6-49E94BBFA071}"/>
              </a:ext>
            </a:extLst>
          </p:cNvPr>
          <p:cNvGrpSpPr>
            <a:grpSpLocks/>
          </p:cNvGrpSpPr>
          <p:nvPr/>
        </p:nvGrpSpPr>
        <p:grpSpPr bwMode="auto">
          <a:xfrm>
            <a:off x="3337407" y="4515020"/>
            <a:ext cx="640071" cy="517525"/>
            <a:chOff x="-44" y="1473"/>
            <a:chExt cx="981" cy="1105"/>
          </a:xfrm>
        </p:grpSpPr>
        <p:pic>
          <p:nvPicPr>
            <p:cNvPr id="36" name="Picture 50" descr="desktop_computer_stylized_medium">
              <a:extLst>
                <a:ext uri="{FF2B5EF4-FFF2-40B4-BE49-F238E27FC236}">
                  <a16:creationId xmlns:a16="http://schemas.microsoft.com/office/drawing/2014/main" id="{1A4DAAEF-9C4D-5C4A-940E-9F43684E7A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 name="Freeform 51">
              <a:extLst>
                <a:ext uri="{FF2B5EF4-FFF2-40B4-BE49-F238E27FC236}">
                  <a16:creationId xmlns:a16="http://schemas.microsoft.com/office/drawing/2014/main" id="{63DCB467-73DC-4B47-B778-649B307F3B8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grpSp>
        <p:nvGrpSpPr>
          <p:cNvPr id="30" name="Group 49">
            <a:extLst>
              <a:ext uri="{FF2B5EF4-FFF2-40B4-BE49-F238E27FC236}">
                <a16:creationId xmlns:a16="http://schemas.microsoft.com/office/drawing/2014/main" id="{CF60EF70-8F89-064B-9AE0-BC24C80913E9}"/>
              </a:ext>
            </a:extLst>
          </p:cNvPr>
          <p:cNvGrpSpPr>
            <a:grpSpLocks/>
          </p:cNvGrpSpPr>
          <p:nvPr/>
        </p:nvGrpSpPr>
        <p:grpSpPr bwMode="auto">
          <a:xfrm>
            <a:off x="3621571" y="3937346"/>
            <a:ext cx="640071" cy="517525"/>
            <a:chOff x="-44" y="1473"/>
            <a:chExt cx="981" cy="1105"/>
          </a:xfrm>
        </p:grpSpPr>
        <p:pic>
          <p:nvPicPr>
            <p:cNvPr id="31" name="Picture 50" descr="desktop_computer_stylized_medium">
              <a:extLst>
                <a:ext uri="{FF2B5EF4-FFF2-40B4-BE49-F238E27FC236}">
                  <a16:creationId xmlns:a16="http://schemas.microsoft.com/office/drawing/2014/main" id="{E66B7792-17BF-A342-BF79-CBE2D8883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Freeform 51">
              <a:extLst>
                <a:ext uri="{FF2B5EF4-FFF2-40B4-BE49-F238E27FC236}">
                  <a16:creationId xmlns:a16="http://schemas.microsoft.com/office/drawing/2014/main" id="{1A46A85F-1E8E-634F-AC1B-41916D215F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grpSp>
        <p:nvGrpSpPr>
          <p:cNvPr id="86" name="Group 85">
            <a:extLst>
              <a:ext uri="{FF2B5EF4-FFF2-40B4-BE49-F238E27FC236}">
                <a16:creationId xmlns:a16="http://schemas.microsoft.com/office/drawing/2014/main" id="{921AC3DE-0BE4-4A42-85AA-51EA7972DB44}"/>
              </a:ext>
            </a:extLst>
          </p:cNvPr>
          <p:cNvGrpSpPr/>
          <p:nvPr/>
        </p:nvGrpSpPr>
        <p:grpSpPr>
          <a:xfrm rot="10800000">
            <a:off x="4121737" y="5286369"/>
            <a:ext cx="468488" cy="103894"/>
            <a:chOff x="3160889" y="5723468"/>
            <a:chExt cx="468488" cy="103894"/>
          </a:xfrm>
        </p:grpSpPr>
        <p:sp>
          <p:nvSpPr>
            <p:cNvPr id="87" name="Rectangle 37">
              <a:extLst>
                <a:ext uri="{FF2B5EF4-FFF2-40B4-BE49-F238E27FC236}">
                  <a16:creationId xmlns:a16="http://schemas.microsoft.com/office/drawing/2014/main" id="{0D9B8815-F0EC-864F-9E9C-E995A974DF96}"/>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cxnSp>
          <p:nvCxnSpPr>
            <p:cNvPr id="91" name="Straight Connector 90">
              <a:extLst>
                <a:ext uri="{FF2B5EF4-FFF2-40B4-BE49-F238E27FC236}">
                  <a16:creationId xmlns:a16="http://schemas.microsoft.com/office/drawing/2014/main" id="{A9FC25B0-63E6-F14D-8B85-F91190DDB6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4E4FBBD8-6BBF-5244-B257-1085A2E447DA}"/>
              </a:ext>
            </a:extLst>
          </p:cNvPr>
          <p:cNvGrpSpPr/>
          <p:nvPr/>
        </p:nvGrpSpPr>
        <p:grpSpPr>
          <a:xfrm rot="10800000">
            <a:off x="4466048" y="4620324"/>
            <a:ext cx="468488" cy="103894"/>
            <a:chOff x="3160889" y="5723468"/>
            <a:chExt cx="468488" cy="103894"/>
          </a:xfrm>
        </p:grpSpPr>
        <p:sp>
          <p:nvSpPr>
            <p:cNvPr id="93" name="Rectangle 37">
              <a:extLst>
                <a:ext uri="{FF2B5EF4-FFF2-40B4-BE49-F238E27FC236}">
                  <a16:creationId xmlns:a16="http://schemas.microsoft.com/office/drawing/2014/main" id="{BFCE4A31-E824-AE42-8F60-EEB060D3ADA3}"/>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cxnSp>
          <p:nvCxnSpPr>
            <p:cNvPr id="94" name="Straight Connector 93">
              <a:extLst>
                <a:ext uri="{FF2B5EF4-FFF2-40B4-BE49-F238E27FC236}">
                  <a16:creationId xmlns:a16="http://schemas.microsoft.com/office/drawing/2014/main" id="{4AC139B6-3337-DD4B-9A8D-1F1D221AE58F}"/>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44">
            <a:extLst>
              <a:ext uri="{FF2B5EF4-FFF2-40B4-BE49-F238E27FC236}">
                <a16:creationId xmlns:a16="http://schemas.microsoft.com/office/drawing/2014/main" id="{181607EC-7C1E-E542-A627-435D8778D8FF}"/>
              </a:ext>
            </a:extLst>
          </p:cNvPr>
          <p:cNvGrpSpPr>
            <a:grpSpLocks/>
          </p:cNvGrpSpPr>
          <p:nvPr/>
        </p:nvGrpSpPr>
        <p:grpSpPr bwMode="auto">
          <a:xfrm>
            <a:off x="4620460" y="4390841"/>
            <a:ext cx="711200" cy="601662"/>
            <a:chOff x="-44" y="1473"/>
            <a:chExt cx="981" cy="1105"/>
          </a:xfrm>
        </p:grpSpPr>
        <p:pic>
          <p:nvPicPr>
            <p:cNvPr id="26" name="Picture 45" descr="desktop_computer_stylized_medium">
              <a:extLst>
                <a:ext uri="{FF2B5EF4-FFF2-40B4-BE49-F238E27FC236}">
                  <a16:creationId xmlns:a16="http://schemas.microsoft.com/office/drawing/2014/main" id="{5B055886-874B-AF4E-BC6C-17FB5AFB91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 name="Freeform 46">
              <a:extLst>
                <a:ext uri="{FF2B5EF4-FFF2-40B4-BE49-F238E27FC236}">
                  <a16:creationId xmlns:a16="http://schemas.microsoft.com/office/drawing/2014/main" id="{BE198024-6B5D-3B44-B9DB-F77A4CB023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grpSp>
        <p:nvGrpSpPr>
          <p:cNvPr id="44" name="Group 44">
            <a:extLst>
              <a:ext uri="{FF2B5EF4-FFF2-40B4-BE49-F238E27FC236}">
                <a16:creationId xmlns:a16="http://schemas.microsoft.com/office/drawing/2014/main" id="{99E873A6-305A-1E42-A800-5109AF9B2E9D}"/>
              </a:ext>
            </a:extLst>
          </p:cNvPr>
          <p:cNvGrpSpPr>
            <a:grpSpLocks/>
          </p:cNvGrpSpPr>
          <p:nvPr/>
        </p:nvGrpSpPr>
        <p:grpSpPr bwMode="auto">
          <a:xfrm>
            <a:off x="4283912" y="5056708"/>
            <a:ext cx="711200" cy="600075"/>
            <a:chOff x="-44" y="1473"/>
            <a:chExt cx="981" cy="1105"/>
          </a:xfrm>
        </p:grpSpPr>
        <p:pic>
          <p:nvPicPr>
            <p:cNvPr id="46" name="Picture 45" descr="desktop_computer_stylized_medium">
              <a:extLst>
                <a:ext uri="{FF2B5EF4-FFF2-40B4-BE49-F238E27FC236}">
                  <a16:creationId xmlns:a16="http://schemas.microsoft.com/office/drawing/2014/main" id="{1B48D1F1-C69D-9F43-9FBB-F48106D44A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Freeform 46">
              <a:extLst>
                <a:ext uri="{FF2B5EF4-FFF2-40B4-BE49-F238E27FC236}">
                  <a16:creationId xmlns:a16="http://schemas.microsoft.com/office/drawing/2014/main" id="{D9030A2A-02DE-364B-B783-76B0F1C4E72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grpSp>
        <p:nvGrpSpPr>
          <p:cNvPr id="120" name="Group 119">
            <a:extLst>
              <a:ext uri="{FF2B5EF4-FFF2-40B4-BE49-F238E27FC236}">
                <a16:creationId xmlns:a16="http://schemas.microsoft.com/office/drawing/2014/main" id="{E0DAD804-6DAD-6A4F-B2ED-991F7DA0A672}"/>
              </a:ext>
            </a:extLst>
          </p:cNvPr>
          <p:cNvGrpSpPr/>
          <p:nvPr/>
        </p:nvGrpSpPr>
        <p:grpSpPr>
          <a:xfrm>
            <a:off x="6296294" y="3889527"/>
            <a:ext cx="5040714" cy="2516574"/>
            <a:chOff x="6296294" y="3889527"/>
            <a:chExt cx="5040714" cy="2516574"/>
          </a:xfrm>
        </p:grpSpPr>
        <p:cxnSp>
          <p:nvCxnSpPr>
            <p:cNvPr id="105" name="Straight Connector 104">
              <a:extLst>
                <a:ext uri="{FF2B5EF4-FFF2-40B4-BE49-F238E27FC236}">
                  <a16:creationId xmlns:a16="http://schemas.microsoft.com/office/drawing/2014/main" id="{AEB7E878-BC2B-CF41-A1DD-435B6688D4C1}"/>
                </a:ext>
              </a:extLst>
            </p:cNvPr>
            <p:cNvCxnSpPr>
              <a:cxnSpLocks/>
              <a:stCxn id="60" idx="2"/>
            </p:cNvCxnSpPr>
            <p:nvPr/>
          </p:nvCxnSpPr>
          <p:spPr>
            <a:xfrm>
              <a:off x="7906769" y="4630890"/>
              <a:ext cx="2249" cy="12602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B3A757D-B4FE-A64C-9B64-828FD8DCA614}"/>
                </a:ext>
              </a:extLst>
            </p:cNvPr>
            <p:cNvCxnSpPr>
              <a:cxnSpLocks/>
            </p:cNvCxnSpPr>
            <p:nvPr/>
          </p:nvCxnSpPr>
          <p:spPr>
            <a:xfrm>
              <a:off x="6945441" y="5100170"/>
              <a:ext cx="21448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 Box 42">
              <a:extLst>
                <a:ext uri="{FF2B5EF4-FFF2-40B4-BE49-F238E27FC236}">
                  <a16:creationId xmlns:a16="http://schemas.microsoft.com/office/drawing/2014/main" id="{68381987-6DA4-FE44-982A-2311DD6BD194}"/>
                </a:ext>
              </a:extLst>
            </p:cNvPr>
            <p:cNvSpPr txBox="1">
              <a:spLocks noChangeArrowheads="1"/>
            </p:cNvSpPr>
            <p:nvPr/>
          </p:nvSpPr>
          <p:spPr bwMode="auto">
            <a:xfrm>
              <a:off x="9900333" y="4512570"/>
              <a:ext cx="143667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2400" i="0" dirty="0">
                  <a:solidFill>
                    <a:srgbClr val="CC0000"/>
                  </a:solidFill>
                  <a:latin typeface="+mn-lt"/>
                  <a:cs typeface="Arial" charset="0"/>
                </a:rPr>
                <a:t>comutada</a:t>
              </a:r>
            </a:p>
          </p:txBody>
        </p:sp>
        <p:sp>
          <p:nvSpPr>
            <p:cNvPr id="96" name="Rectangle 37">
              <a:extLst>
                <a:ext uri="{FF2B5EF4-FFF2-40B4-BE49-F238E27FC236}">
                  <a16:creationId xmlns:a16="http://schemas.microsoft.com/office/drawing/2014/main" id="{AA09179E-572D-A246-86F4-E13021D097D7}"/>
                </a:ext>
              </a:extLst>
            </p:cNvPr>
            <p:cNvSpPr>
              <a:spLocks noChangeArrowheads="1"/>
            </p:cNvSpPr>
            <p:nvPr/>
          </p:nvSpPr>
          <p:spPr bwMode="auto">
            <a:xfrm rot="5400000">
              <a:off x="6970879" y="497609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rPr>
                <a:t> </a:t>
              </a:r>
            </a:p>
          </p:txBody>
        </p:sp>
        <p:grpSp>
          <p:nvGrpSpPr>
            <p:cNvPr id="98" name="Group 49">
              <a:extLst>
                <a:ext uri="{FF2B5EF4-FFF2-40B4-BE49-F238E27FC236}">
                  <a16:creationId xmlns:a16="http://schemas.microsoft.com/office/drawing/2014/main" id="{73F08637-BA76-1046-9C84-02C57B071667}"/>
                </a:ext>
              </a:extLst>
            </p:cNvPr>
            <p:cNvGrpSpPr>
              <a:grpSpLocks/>
            </p:cNvGrpSpPr>
            <p:nvPr/>
          </p:nvGrpSpPr>
          <p:grpSpPr bwMode="auto">
            <a:xfrm>
              <a:off x="6296294" y="4615439"/>
              <a:ext cx="768201" cy="646029"/>
              <a:chOff x="-44" y="1473"/>
              <a:chExt cx="981" cy="1105"/>
            </a:xfrm>
          </p:grpSpPr>
          <p:pic>
            <p:nvPicPr>
              <p:cNvPr id="99" name="Picture 50" descr="desktop_computer_stylized_medium">
                <a:extLst>
                  <a:ext uri="{FF2B5EF4-FFF2-40B4-BE49-F238E27FC236}">
                    <a16:creationId xmlns:a16="http://schemas.microsoft.com/office/drawing/2014/main" id="{C5A65E49-64BF-0248-B147-3C0ABA270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 name="Freeform 51">
                <a:extLst>
                  <a:ext uri="{FF2B5EF4-FFF2-40B4-BE49-F238E27FC236}">
                    <a16:creationId xmlns:a16="http://schemas.microsoft.com/office/drawing/2014/main" id="{ABC6A075-F927-3A44-BE19-0AA6A019129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sp>
          <p:nvSpPr>
            <p:cNvPr id="101" name="Rectangle 37">
              <a:extLst>
                <a:ext uri="{FF2B5EF4-FFF2-40B4-BE49-F238E27FC236}">
                  <a16:creationId xmlns:a16="http://schemas.microsoft.com/office/drawing/2014/main" id="{F7256B75-1D63-2E44-891A-1C8ED409B552}"/>
                </a:ext>
              </a:extLst>
            </p:cNvPr>
            <p:cNvSpPr>
              <a:spLocks noChangeArrowheads="1"/>
            </p:cNvSpPr>
            <p:nvPr/>
          </p:nvSpPr>
          <p:spPr bwMode="auto">
            <a:xfrm rot="5400000">
              <a:off x="8836293" y="496987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endParaRPr>
            </a:p>
          </p:txBody>
        </p:sp>
        <p:grpSp>
          <p:nvGrpSpPr>
            <p:cNvPr id="102" name="Group 49">
              <a:extLst>
                <a:ext uri="{FF2B5EF4-FFF2-40B4-BE49-F238E27FC236}">
                  <a16:creationId xmlns:a16="http://schemas.microsoft.com/office/drawing/2014/main" id="{D3C84CC7-318A-F44C-BC7C-1F376445C251}"/>
                </a:ext>
              </a:extLst>
            </p:cNvPr>
            <p:cNvGrpSpPr>
              <a:grpSpLocks/>
            </p:cNvGrpSpPr>
            <p:nvPr/>
          </p:nvGrpSpPr>
          <p:grpSpPr bwMode="auto">
            <a:xfrm>
              <a:off x="8674892" y="4777169"/>
              <a:ext cx="768201" cy="646029"/>
              <a:chOff x="-44" y="1473"/>
              <a:chExt cx="981" cy="1105"/>
            </a:xfrm>
          </p:grpSpPr>
          <p:pic>
            <p:nvPicPr>
              <p:cNvPr id="103" name="Picture 50" descr="desktop_computer_stylized_medium">
                <a:extLst>
                  <a:ext uri="{FF2B5EF4-FFF2-40B4-BE49-F238E27FC236}">
                    <a16:creationId xmlns:a16="http://schemas.microsoft.com/office/drawing/2014/main" id="{7660BF25-6D18-5A4A-8BE4-3CFBD08C4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 name="Freeform 51">
                <a:extLst>
                  <a:ext uri="{FF2B5EF4-FFF2-40B4-BE49-F238E27FC236}">
                    <a16:creationId xmlns:a16="http://schemas.microsoft.com/office/drawing/2014/main" id="{8D17FB90-A54F-9B45-8704-608FEF0B14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sp>
          <p:nvSpPr>
            <p:cNvPr id="109" name="Rectangle 37">
              <a:extLst>
                <a:ext uri="{FF2B5EF4-FFF2-40B4-BE49-F238E27FC236}">
                  <a16:creationId xmlns:a16="http://schemas.microsoft.com/office/drawing/2014/main" id="{77613146-BEF0-644B-A836-2EB04E8002AB}"/>
                </a:ext>
              </a:extLst>
            </p:cNvPr>
            <p:cNvSpPr>
              <a:spLocks noChangeArrowheads="1"/>
            </p:cNvSpPr>
            <p:nvPr/>
          </p:nvSpPr>
          <p:spPr bwMode="auto">
            <a:xfrm rot="10800000">
              <a:off x="7861470" y="566974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rPr>
                <a:t> </a:t>
              </a:r>
            </a:p>
          </p:txBody>
        </p:sp>
        <p:grpSp>
          <p:nvGrpSpPr>
            <p:cNvPr id="106" name="Group 49">
              <a:extLst>
                <a:ext uri="{FF2B5EF4-FFF2-40B4-BE49-F238E27FC236}">
                  <a16:creationId xmlns:a16="http://schemas.microsoft.com/office/drawing/2014/main" id="{0D5AC3A1-9C42-3647-BD7C-2BF588730AA6}"/>
                </a:ext>
              </a:extLst>
            </p:cNvPr>
            <p:cNvGrpSpPr>
              <a:grpSpLocks/>
            </p:cNvGrpSpPr>
            <p:nvPr/>
          </p:nvGrpSpPr>
          <p:grpSpPr bwMode="auto">
            <a:xfrm>
              <a:off x="7367278" y="5760072"/>
              <a:ext cx="768201" cy="646029"/>
              <a:chOff x="-44" y="1473"/>
              <a:chExt cx="981" cy="1105"/>
            </a:xfrm>
          </p:grpSpPr>
          <p:pic>
            <p:nvPicPr>
              <p:cNvPr id="107" name="Picture 50" descr="desktop_computer_stylized_medium">
                <a:extLst>
                  <a:ext uri="{FF2B5EF4-FFF2-40B4-BE49-F238E27FC236}">
                    <a16:creationId xmlns:a16="http://schemas.microsoft.com/office/drawing/2014/main" id="{26635111-EEAD-044B-A078-CDE50D4A5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 name="Freeform 51">
                <a:extLst>
                  <a:ext uri="{FF2B5EF4-FFF2-40B4-BE49-F238E27FC236}">
                    <a16:creationId xmlns:a16="http://schemas.microsoft.com/office/drawing/2014/main" id="{6C722D5C-0DA5-4943-BCD3-A0181121BF5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sp>
          <p:nvSpPr>
            <p:cNvPr id="110" name="Rectangle 37">
              <a:extLst>
                <a:ext uri="{FF2B5EF4-FFF2-40B4-BE49-F238E27FC236}">
                  <a16:creationId xmlns:a16="http://schemas.microsoft.com/office/drawing/2014/main" id="{09F4DA0F-D305-D34F-BA6E-50CB86EC28B4}"/>
                </a:ext>
              </a:extLst>
            </p:cNvPr>
            <p:cNvSpPr>
              <a:spLocks noChangeArrowheads="1"/>
            </p:cNvSpPr>
            <p:nvPr/>
          </p:nvSpPr>
          <p:spPr bwMode="auto">
            <a:xfrm rot="10800000">
              <a:off x="7859915" y="438844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Comic Sans MS" pitchFamily="66" charset="0"/>
                  <a:ea typeface="ＭＳ Ｐゴシック" charset="0"/>
                </a:rPr>
                <a:t> </a:t>
              </a:r>
            </a:p>
          </p:txBody>
        </p:sp>
        <p:grpSp>
          <p:nvGrpSpPr>
            <p:cNvPr id="59" name="Group 44">
              <a:extLst>
                <a:ext uri="{FF2B5EF4-FFF2-40B4-BE49-F238E27FC236}">
                  <a16:creationId xmlns:a16="http://schemas.microsoft.com/office/drawing/2014/main" id="{FBD1E47D-990B-2E43-A7A3-9B664F60E58A}"/>
                </a:ext>
              </a:extLst>
            </p:cNvPr>
            <p:cNvGrpSpPr>
              <a:grpSpLocks/>
            </p:cNvGrpSpPr>
            <p:nvPr/>
          </p:nvGrpSpPr>
          <p:grpSpPr bwMode="auto">
            <a:xfrm>
              <a:off x="7480526" y="3889527"/>
              <a:ext cx="852487" cy="741363"/>
              <a:chOff x="-44" y="1473"/>
              <a:chExt cx="981" cy="1105"/>
            </a:xfrm>
          </p:grpSpPr>
          <p:pic>
            <p:nvPicPr>
              <p:cNvPr id="60" name="Picture 45" descr="desktop_computer_stylized_medium">
                <a:extLst>
                  <a:ext uri="{FF2B5EF4-FFF2-40B4-BE49-F238E27FC236}">
                    <a16:creationId xmlns:a16="http://schemas.microsoft.com/office/drawing/2014/main" id="{592B481C-B53F-BF47-AD1B-2E6BDCFAFD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 name="Freeform 46">
                <a:extLst>
                  <a:ext uri="{FF2B5EF4-FFF2-40B4-BE49-F238E27FC236}">
                    <a16:creationId xmlns:a16="http://schemas.microsoft.com/office/drawing/2014/main" id="{2D0F8AEC-7A1F-964C-8A02-58C4F390384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grpSp>
          <p:nvGrpSpPr>
            <p:cNvPr id="111" name="Group 110">
              <a:extLst>
                <a:ext uri="{FF2B5EF4-FFF2-40B4-BE49-F238E27FC236}">
                  <a16:creationId xmlns:a16="http://schemas.microsoft.com/office/drawing/2014/main" id="{D52E7F60-11FB-F544-8C5D-1F0C4F2A3A93}"/>
                </a:ext>
              </a:extLst>
            </p:cNvPr>
            <p:cNvGrpSpPr/>
            <p:nvPr/>
          </p:nvGrpSpPr>
          <p:grpSpPr>
            <a:xfrm>
              <a:off x="7642010" y="4950839"/>
              <a:ext cx="561892" cy="329289"/>
              <a:chOff x="3668110" y="2448910"/>
              <a:chExt cx="3794234" cy="2165130"/>
            </a:xfrm>
          </p:grpSpPr>
          <p:sp>
            <p:nvSpPr>
              <p:cNvPr id="112" name="Rectangle 111">
                <a:extLst>
                  <a:ext uri="{FF2B5EF4-FFF2-40B4-BE49-F238E27FC236}">
                    <a16:creationId xmlns:a16="http://schemas.microsoft.com/office/drawing/2014/main" id="{23CA7BB1-785A-2F4E-99C7-9A87B4C1589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D6E11BDC-7A81-3D49-B82F-217FBC3D8B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114" name="Group 113">
                <a:extLst>
                  <a:ext uri="{FF2B5EF4-FFF2-40B4-BE49-F238E27FC236}">
                    <a16:creationId xmlns:a16="http://schemas.microsoft.com/office/drawing/2014/main" id="{40B98351-A0BF-8F45-BA38-838A66C2790F}"/>
                  </a:ext>
                </a:extLst>
              </p:cNvPr>
              <p:cNvGrpSpPr/>
              <p:nvPr/>
            </p:nvGrpSpPr>
            <p:grpSpPr>
              <a:xfrm>
                <a:off x="3941378" y="2603243"/>
                <a:ext cx="3202061" cy="1066110"/>
                <a:chOff x="7939341" y="3037317"/>
                <a:chExt cx="897649" cy="353919"/>
              </a:xfrm>
            </p:grpSpPr>
            <p:sp>
              <p:nvSpPr>
                <p:cNvPr id="115" name="Freeform 114">
                  <a:extLst>
                    <a:ext uri="{FF2B5EF4-FFF2-40B4-BE49-F238E27FC236}">
                      <a16:creationId xmlns:a16="http://schemas.microsoft.com/office/drawing/2014/main" id="{424FAC47-A5B2-724B-B58E-B1DE520B99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D765BB73-0713-214F-B633-B66F09A5A7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2048D2B-32B6-404A-8309-2D614DB0F6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85ADFEC2-5799-064A-A2B3-E69C5AD6EC0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sp>
        <p:nvSpPr>
          <p:cNvPr id="121" name="Rectangle 6">
            <a:extLst>
              <a:ext uri="{FF2B5EF4-FFF2-40B4-BE49-F238E27FC236}">
                <a16:creationId xmlns:a16="http://schemas.microsoft.com/office/drawing/2014/main" id="{5E5D623C-BFF9-A44C-8728-E57D1D8E9F2D}"/>
              </a:ext>
            </a:extLst>
          </p:cNvPr>
          <p:cNvSpPr txBox="1">
            <a:spLocks noChangeArrowheads="1"/>
          </p:cNvSpPr>
          <p:nvPr/>
        </p:nvSpPr>
        <p:spPr>
          <a:xfrm>
            <a:off x="1067981" y="2097440"/>
            <a:ext cx="10839554" cy="164118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75000"/>
              </a:lnSpc>
              <a:defRPr/>
            </a:pPr>
            <a:r>
              <a:rPr lang="pt-BR" dirty="0">
                <a:solidFill>
                  <a:srgbClr val="C00000"/>
                </a:solidFill>
              </a:rPr>
              <a:t>comutada: </a:t>
            </a:r>
            <a:r>
              <a:rPr lang="pt-BR" dirty="0"/>
              <a:t>prevalece hoje</a:t>
            </a:r>
          </a:p>
          <a:p>
            <a:pPr lvl="1">
              <a:lnSpc>
                <a:spcPct val="75000"/>
              </a:lnSpc>
              <a:defRPr/>
            </a:pPr>
            <a:r>
              <a:rPr lang="pt-BR" i="1" dirty="0">
                <a:solidFill>
                  <a:srgbClr val="0000A8"/>
                </a:solidFill>
              </a:rPr>
              <a:t>comutador (switch)</a:t>
            </a:r>
            <a:r>
              <a:rPr lang="pt-BR" dirty="0"/>
              <a:t> de camada de enlace (camada 2) ativo no centro</a:t>
            </a:r>
          </a:p>
          <a:p>
            <a:pPr lvl="1">
              <a:lnSpc>
                <a:spcPct val="100000"/>
              </a:lnSpc>
              <a:defRPr/>
            </a:pPr>
            <a:r>
              <a:rPr lang="pt-BR" dirty="0"/>
              <a:t>cada “raio” executa um protocolo Ethernet (separado) (os nós não colidem uns com os outros)</a:t>
            </a:r>
          </a:p>
        </p:txBody>
      </p:sp>
      <p:sp>
        <p:nvSpPr>
          <p:cNvPr id="3" name="Rectangle 2">
            <a:extLst>
              <a:ext uri="{FF2B5EF4-FFF2-40B4-BE49-F238E27FC236}">
                <a16:creationId xmlns:a16="http://schemas.microsoft.com/office/drawing/2014/main" id="{7111EF56-882C-279A-51BD-31BF767751E4}"/>
              </a:ext>
            </a:extLst>
          </p:cNvPr>
          <p:cNvSpPr/>
          <p:nvPr/>
        </p:nvSpPr>
        <p:spPr>
          <a:xfrm>
            <a:off x="800101" y="3738623"/>
            <a:ext cx="4895850" cy="2379250"/>
          </a:xfrm>
          <a:prstGeom prst="rect">
            <a:avLst/>
          </a:prstGeom>
          <a:solidFill>
            <a:schemeClr val="bg1">
              <a:alpha val="77409"/>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37447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dissolve">
                                      <p:cBhvr>
                                        <p:cTn id="7" dur="500"/>
                                        <p:tgtEl>
                                          <p:spTgt spid="121"/>
                                        </p:tgtEl>
                                      </p:cBhvr>
                                    </p:animEffect>
                                  </p:childTnLst>
                                </p:cTn>
                              </p:par>
                              <p:par>
                                <p:cTn id="8" presetID="9" presetClass="entr" presetSubtype="0" fill="hold" nodeType="withEffect">
                                  <p:stCondLst>
                                    <p:cond delay="0"/>
                                  </p:stCondLst>
                                  <p:childTnLst>
                                    <p:set>
                                      <p:cBhvr>
                                        <p:cTn id="9" dur="1" fill="hold">
                                          <p:stCondLst>
                                            <p:cond delay="0"/>
                                          </p:stCondLst>
                                        </p:cTn>
                                        <p:tgtEl>
                                          <p:spTgt spid="120"/>
                                        </p:tgtEl>
                                        <p:attrNameLst>
                                          <p:attrName>style.visibility</p:attrName>
                                        </p:attrNameLst>
                                      </p:cBhvr>
                                      <p:to>
                                        <p:strVal val="visible"/>
                                      </p:to>
                                    </p:set>
                                    <p:animEffect transition="in" filter="dissolve">
                                      <p:cBhvr>
                                        <p:cTn id="10" dur="500"/>
                                        <p:tgtEl>
                                          <p:spTgt spid="12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P spid="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Estrutura do quadro Ethernet</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61</a:t>
            </a:fld>
            <a:endParaRPr lang="pt-BR"/>
          </a:p>
        </p:txBody>
      </p:sp>
      <p:sp>
        <p:nvSpPr>
          <p:cNvPr id="64" name="Rectangle 3">
            <a:extLst>
              <a:ext uri="{FF2B5EF4-FFF2-40B4-BE49-F238E27FC236}">
                <a16:creationId xmlns:a16="http://schemas.microsoft.com/office/drawing/2014/main" id="{4B00453C-4C5E-1142-B1BF-526E638BF9DC}"/>
              </a:ext>
            </a:extLst>
          </p:cNvPr>
          <p:cNvSpPr txBox="1">
            <a:spLocks noChangeArrowheads="1"/>
          </p:cNvSpPr>
          <p:nvPr/>
        </p:nvSpPr>
        <p:spPr>
          <a:xfrm>
            <a:off x="1057198" y="1399863"/>
            <a:ext cx="11134802" cy="223458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dirty="0"/>
              <a:t>interface de envio encapsula datagrama IP (ou outro pacote de protocolo da camada de rede) em um </a:t>
            </a:r>
            <a:r>
              <a:rPr lang="pt-BR" dirty="0">
                <a:solidFill>
                  <a:srgbClr val="CC0000"/>
                </a:solidFill>
              </a:rPr>
              <a:t>quadro Ethernet</a:t>
            </a:r>
          </a:p>
          <a:p>
            <a:pPr>
              <a:defRPr/>
            </a:pPr>
            <a:endParaRPr lang="pt-BR" sz="2400" b="1" dirty="0"/>
          </a:p>
          <a:p>
            <a:pPr>
              <a:defRPr/>
            </a:pPr>
            <a:endParaRPr lang="pt-BR" sz="2400" b="1" dirty="0"/>
          </a:p>
          <a:p>
            <a:pPr>
              <a:buFont typeface="Wingdings" charset="0"/>
              <a:buNone/>
              <a:defRPr/>
            </a:pPr>
            <a:endParaRPr lang="pt-BR" sz="2400" dirty="0">
              <a:solidFill>
                <a:srgbClr val="FF0000"/>
              </a:solidFill>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745256" y="2328343"/>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pt-BR" sz="2000"/>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pt-BR" sz="2000"/>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73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600" dirty="0">
                  <a:solidFill>
                    <a:schemeClr val="bg1"/>
                  </a:solidFill>
                  <a:latin typeface="+mn-lt"/>
                  <a:cs typeface="Arial" charset="0"/>
                </a:rPr>
                <a:t>endereço</a:t>
              </a:r>
            </a:p>
            <a:p>
              <a:pPr algn="ctr">
                <a:lnSpc>
                  <a:spcPts val="1200"/>
                </a:lnSpc>
              </a:pPr>
              <a:r>
                <a:rPr lang="pt-BR" sz="1600" dirty="0">
                  <a:solidFill>
                    <a:schemeClr val="bg1"/>
                  </a:solidFill>
                  <a:latin typeface="+mn-lt"/>
                  <a:cs typeface="Arial" charset="0"/>
                </a:rPr>
                <a:t>de destino</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73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600" dirty="0">
                  <a:solidFill>
                    <a:schemeClr val="bg1"/>
                  </a:solidFill>
                  <a:latin typeface="+mn-lt"/>
                  <a:cs typeface="Arial" charset="0"/>
                </a:rPr>
                <a:t>endereço</a:t>
              </a:r>
            </a:p>
            <a:p>
              <a:pPr algn="ctr">
                <a:lnSpc>
                  <a:spcPts val="1200"/>
                </a:lnSpc>
              </a:pPr>
              <a:r>
                <a:rPr lang="pt-BR" sz="1600" dirty="0">
                  <a:solidFill>
                    <a:schemeClr val="bg1"/>
                  </a:solidFill>
                  <a:latin typeface="+mn-lt"/>
                  <a:cs typeface="Arial" charset="0"/>
                </a:rPr>
                <a:t>de origem</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41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dados (carga)</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41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a:solidFill>
                    <a:schemeClr val="bg1"/>
                  </a:solidFill>
                  <a:latin typeface="+mn-lt"/>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41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preâmbulo</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3320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pt-BR" sz="1800" dirty="0">
                  <a:solidFill>
                    <a:srgbClr val="000000"/>
                  </a:solidFill>
                  <a:latin typeface="+mn-lt"/>
                </a:rPr>
                <a:t>tipo</a:t>
              </a:r>
            </a:p>
          </p:txBody>
        </p:sp>
      </p:grpSp>
      <p:sp>
        <p:nvSpPr>
          <p:cNvPr id="89" name="Rectangle 3">
            <a:extLst>
              <a:ext uri="{FF2B5EF4-FFF2-40B4-BE49-F238E27FC236}">
                <a16:creationId xmlns:a16="http://schemas.microsoft.com/office/drawing/2014/main" id="{2C36AD46-76A5-B740-906F-47C5DF160D37}"/>
              </a:ext>
            </a:extLst>
          </p:cNvPr>
          <p:cNvSpPr txBox="1">
            <a:spLocks noChangeArrowheads="1"/>
          </p:cNvSpPr>
          <p:nvPr/>
        </p:nvSpPr>
        <p:spPr>
          <a:xfrm>
            <a:off x="1057198" y="3867200"/>
            <a:ext cx="11134802" cy="43434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i="1" dirty="0">
                <a:solidFill>
                  <a:srgbClr val="CC0000"/>
                </a:solidFill>
              </a:rPr>
              <a:t>preâmbulo: </a:t>
            </a:r>
          </a:p>
          <a:p>
            <a:pPr marL="465138" indent="-233363">
              <a:defRPr/>
            </a:pPr>
            <a:r>
              <a:rPr lang="pt-BR" dirty="0"/>
              <a:t>usado para sincronizar as taxas de </a:t>
            </a:r>
            <a:r>
              <a:rPr lang="pt-BR" dirty="0" err="1"/>
              <a:t>clock</a:t>
            </a:r>
            <a:r>
              <a:rPr lang="pt-BR" dirty="0"/>
              <a:t> do emissor e do receptor</a:t>
            </a:r>
          </a:p>
          <a:p>
            <a:pPr marL="465138" indent="-233363">
              <a:defRPr/>
            </a:pPr>
            <a:r>
              <a:rPr lang="pt-BR" dirty="0"/>
              <a:t>7 bytes com 10101010 seguido de um byte com 10101011</a:t>
            </a:r>
          </a:p>
        </p:txBody>
      </p:sp>
    </p:spTree>
    <p:extLst>
      <p:ext uri="{BB962C8B-B14F-4D97-AF65-F5344CB8AC3E}">
        <p14:creationId xmlns:p14="http://schemas.microsoft.com/office/powerpoint/2010/main" val="766558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Estrutura do quadro Ethernet </a:t>
            </a:r>
            <a:r>
              <a:rPr lang="pt-BR" sz="3600" b="0" kern="0" dirty="0">
                <a:solidFill>
                  <a:srgbClr val="000099"/>
                </a:solidFill>
                <a:latin typeface="+mn-lt"/>
                <a:ea typeface="ＭＳ Ｐゴシック" charset="0"/>
              </a:rPr>
              <a:t>(mais)</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62</a:t>
            </a:fld>
            <a:endParaRPr lang="pt-BR" dirty="0"/>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190620" y="1294021"/>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pt-BR" sz="2000" dirty="0"/>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pt-BR" sz="2000" dirty="0"/>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73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600" dirty="0">
                  <a:solidFill>
                    <a:schemeClr val="bg1"/>
                  </a:solidFill>
                  <a:latin typeface="+mn-lt"/>
                  <a:cs typeface="Arial" charset="0"/>
                </a:rPr>
                <a:t>endereço</a:t>
              </a:r>
            </a:p>
            <a:p>
              <a:pPr algn="ctr">
                <a:lnSpc>
                  <a:spcPts val="1200"/>
                </a:lnSpc>
              </a:pPr>
              <a:r>
                <a:rPr lang="pt-BR" sz="1600" dirty="0">
                  <a:solidFill>
                    <a:schemeClr val="bg1"/>
                  </a:solidFill>
                  <a:latin typeface="+mn-lt"/>
                  <a:cs typeface="Arial" charset="0"/>
                </a:rPr>
                <a:t>de destino</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73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600" dirty="0">
                  <a:solidFill>
                    <a:schemeClr val="bg1"/>
                  </a:solidFill>
                  <a:latin typeface="+mn-lt"/>
                  <a:cs typeface="Arial" charset="0"/>
                </a:rPr>
                <a:t>endereço</a:t>
              </a:r>
            </a:p>
            <a:p>
              <a:pPr algn="ctr">
                <a:lnSpc>
                  <a:spcPts val="1200"/>
                </a:lnSpc>
              </a:pPr>
              <a:r>
                <a:rPr lang="pt-BR" sz="1600" dirty="0">
                  <a:solidFill>
                    <a:schemeClr val="bg1"/>
                  </a:solidFill>
                  <a:latin typeface="+mn-lt"/>
                  <a:cs typeface="Arial" charset="0"/>
                </a:rPr>
                <a:t>de origem</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41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dados (carga)</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41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41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preâmbulo</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3320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pt-BR" sz="1800" dirty="0">
                  <a:solidFill>
                    <a:srgbClr val="000000"/>
                  </a:solidFill>
                  <a:latin typeface="+mn-lt"/>
                </a:rPr>
                <a:t>tipo</a:t>
              </a:r>
            </a:p>
          </p:txBody>
        </p:sp>
      </p:grpSp>
      <p:sp>
        <p:nvSpPr>
          <p:cNvPr id="19" name="Rectangle 3">
            <a:extLst>
              <a:ext uri="{FF2B5EF4-FFF2-40B4-BE49-F238E27FC236}">
                <a16:creationId xmlns:a16="http://schemas.microsoft.com/office/drawing/2014/main" id="{52EC9379-8CF4-B845-BC28-25B206CCAE0F}"/>
              </a:ext>
            </a:extLst>
          </p:cNvPr>
          <p:cNvSpPr txBox="1">
            <a:spLocks noChangeArrowheads="1"/>
          </p:cNvSpPr>
          <p:nvPr/>
        </p:nvSpPr>
        <p:spPr>
          <a:xfrm>
            <a:off x="918616" y="2738516"/>
            <a:ext cx="11273384" cy="411948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pt-BR" dirty="0">
                <a:solidFill>
                  <a:srgbClr val="C00000"/>
                </a:solidFill>
              </a:rPr>
              <a:t>endereços: </a:t>
            </a:r>
            <a:r>
              <a:rPr lang="pt-BR" dirty="0"/>
              <a:t>endereços MAC de origem e destino de 6 bytes</a:t>
            </a:r>
          </a:p>
          <a:p>
            <a:pPr lvl="1">
              <a:defRPr/>
            </a:pPr>
            <a:r>
              <a:rPr lang="pt-BR" dirty="0"/>
              <a:t>se o adaptador recebe o quadro com endereço de destino correspondente ao seu ou com endereço de difusão (</a:t>
            </a:r>
            <a:r>
              <a:rPr lang="pt-BR" i="1" dirty="0"/>
              <a:t>broadcast</a:t>
            </a:r>
            <a:r>
              <a:rPr lang="pt-BR" dirty="0"/>
              <a:t>) (por exemplo, pacote ARP), ele passa os dados do quadro para o protocolo da camada de rede</a:t>
            </a:r>
          </a:p>
          <a:p>
            <a:pPr lvl="1">
              <a:defRPr/>
            </a:pPr>
            <a:r>
              <a:rPr lang="pt-BR" dirty="0"/>
              <a:t>caso contrário, o adaptador descarta o quadro</a:t>
            </a:r>
          </a:p>
          <a:p>
            <a:pPr>
              <a:defRPr/>
            </a:pPr>
            <a:r>
              <a:rPr lang="pt-BR" dirty="0">
                <a:solidFill>
                  <a:srgbClr val="C00000"/>
                </a:solidFill>
              </a:rPr>
              <a:t>tipo: </a:t>
            </a:r>
            <a:r>
              <a:rPr lang="pt-BR" dirty="0"/>
              <a:t>indica protocolo da camada superior </a:t>
            </a:r>
          </a:p>
          <a:p>
            <a:pPr lvl="1">
              <a:defRPr/>
            </a:pPr>
            <a:r>
              <a:rPr lang="pt-BR" dirty="0"/>
              <a:t>principalmente IP, mas outros são possíveis, por exemplo, Novell IPX, AppleTalk</a:t>
            </a:r>
          </a:p>
          <a:p>
            <a:pPr lvl="1">
              <a:defRPr/>
            </a:pPr>
            <a:r>
              <a:rPr lang="pt-BR" dirty="0"/>
              <a:t>usado para </a:t>
            </a:r>
            <a:r>
              <a:rPr lang="pt-BR" dirty="0" err="1"/>
              <a:t>demultiplexar</a:t>
            </a:r>
            <a:r>
              <a:rPr lang="pt-BR" dirty="0"/>
              <a:t> no receptor</a:t>
            </a:r>
          </a:p>
          <a:p>
            <a:pPr>
              <a:defRPr/>
            </a:pPr>
            <a:r>
              <a:rPr lang="pt-BR" dirty="0">
                <a:solidFill>
                  <a:srgbClr val="C00000"/>
                </a:solidFill>
              </a:rPr>
              <a:t>CRC: </a:t>
            </a:r>
            <a:r>
              <a:rPr lang="pt-BR" dirty="0"/>
              <a:t>verificação de redundância cíclica (</a:t>
            </a:r>
            <a:r>
              <a:rPr lang="pt-BR" b="1" dirty="0" err="1"/>
              <a:t>c</a:t>
            </a:r>
            <a:r>
              <a:rPr lang="pt-BR" dirty="0" err="1"/>
              <a:t>yclic</a:t>
            </a:r>
            <a:r>
              <a:rPr lang="pt-BR" dirty="0"/>
              <a:t> </a:t>
            </a:r>
            <a:r>
              <a:rPr lang="pt-BR" b="1" dirty="0" err="1"/>
              <a:t>r</a:t>
            </a:r>
            <a:r>
              <a:rPr lang="pt-BR" dirty="0" err="1"/>
              <a:t>edundancy</a:t>
            </a:r>
            <a:r>
              <a:rPr lang="pt-BR" dirty="0"/>
              <a:t> </a:t>
            </a:r>
            <a:r>
              <a:rPr lang="pt-BR" b="1" dirty="0" err="1"/>
              <a:t>c</a:t>
            </a:r>
            <a:r>
              <a:rPr lang="pt-BR" dirty="0" err="1"/>
              <a:t>heck</a:t>
            </a:r>
            <a:r>
              <a:rPr lang="pt-BR" dirty="0"/>
              <a:t>) no receptor</a:t>
            </a:r>
          </a:p>
          <a:p>
            <a:pPr lvl="1">
              <a:defRPr/>
            </a:pPr>
            <a:r>
              <a:rPr lang="pt-BR" dirty="0"/>
              <a:t>erro detectado: o quadro é descartado</a:t>
            </a:r>
          </a:p>
        </p:txBody>
      </p:sp>
      <p:sp>
        <p:nvSpPr>
          <p:cNvPr id="3" name="Oval 2">
            <a:extLst>
              <a:ext uri="{FF2B5EF4-FFF2-40B4-BE49-F238E27FC236}">
                <a16:creationId xmlns:a16="http://schemas.microsoft.com/office/drawing/2014/main" id="{A462512A-796F-E249-9BDA-F50A54A9EF07}"/>
              </a:ext>
            </a:extLst>
          </p:cNvPr>
          <p:cNvSpPr/>
          <p:nvPr/>
        </p:nvSpPr>
        <p:spPr>
          <a:xfrm>
            <a:off x="3414532" y="1446835"/>
            <a:ext cx="1898248"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1" name="Oval 20">
            <a:extLst>
              <a:ext uri="{FF2B5EF4-FFF2-40B4-BE49-F238E27FC236}">
                <a16:creationId xmlns:a16="http://schemas.microsoft.com/office/drawing/2014/main" id="{86BD4B9E-B165-2F47-AFD8-92E71CB8BA3C}"/>
              </a:ext>
            </a:extLst>
          </p:cNvPr>
          <p:cNvSpPr/>
          <p:nvPr/>
        </p:nvSpPr>
        <p:spPr>
          <a:xfrm>
            <a:off x="8081059" y="1471913"/>
            <a:ext cx="1965766"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2" name="Oval 21">
            <a:extLst>
              <a:ext uri="{FF2B5EF4-FFF2-40B4-BE49-F238E27FC236}">
                <a16:creationId xmlns:a16="http://schemas.microsoft.com/office/drawing/2014/main" id="{EE655D5E-5A29-E74E-9AE7-FBDD43A055D0}"/>
              </a:ext>
            </a:extLst>
          </p:cNvPr>
          <p:cNvSpPr/>
          <p:nvPr/>
        </p:nvSpPr>
        <p:spPr>
          <a:xfrm rot="16200000">
            <a:off x="4780345" y="1551006"/>
            <a:ext cx="1365815" cy="856525"/>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Tree>
    <p:extLst>
      <p:ext uri="{BB962C8B-B14F-4D97-AF65-F5344CB8AC3E}">
        <p14:creationId xmlns:p14="http://schemas.microsoft.com/office/powerpoint/2010/main" val="3376721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dissolve">
                                      <p:cBhvr>
                                        <p:cTn id="7" dur="500"/>
                                        <p:tgtEl>
                                          <p:spTgt spid="1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9">
                                            <p:txEl>
                                              <p:pRg st="1" end="1"/>
                                            </p:txEl>
                                          </p:spTgt>
                                        </p:tgtEl>
                                        <p:attrNameLst>
                                          <p:attrName>style.visibility</p:attrName>
                                        </p:attrNameLst>
                                      </p:cBhvr>
                                      <p:to>
                                        <p:strVal val="visible"/>
                                      </p:to>
                                    </p:set>
                                    <p:animEffect transition="in" filter="dissolve">
                                      <p:cBhvr>
                                        <p:cTn id="10" dur="500"/>
                                        <p:tgtEl>
                                          <p:spTgt spid="19">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Effect transition="in" filter="dissolve">
                                      <p:cBhvr>
                                        <p:cTn id="13" dur="500"/>
                                        <p:tgtEl>
                                          <p:spTgt spid="19">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dissolve">
                                      <p:cBhvr>
                                        <p:cTn id="21" dur="500"/>
                                        <p:tgtEl>
                                          <p:spTgt spid="19">
                                            <p:txEl>
                                              <p:pRg st="3" end="3"/>
                                            </p:txEl>
                                          </p:spTgt>
                                        </p:tgtEl>
                                      </p:cBhvr>
                                    </p:animEffect>
                                  </p:childTnLst>
                                </p:cTn>
                              </p:par>
                              <p:par>
                                <p:cTn id="22" presetID="9" presetClass="exit" presetSubtype="0" fill="hold" grpId="1" nodeType="withEffect">
                                  <p:stCondLst>
                                    <p:cond delay="0"/>
                                  </p:stCondLst>
                                  <p:childTnLst>
                                    <p:animEffect transition="out" filter="dissolve">
                                      <p:cBhvr>
                                        <p:cTn id="23" dur="500"/>
                                        <p:tgtEl>
                                          <p:spTgt spid="3"/>
                                        </p:tgtEl>
                                      </p:cBhvr>
                                    </p:animEffect>
                                    <p:set>
                                      <p:cBhvr>
                                        <p:cTn id="24" dur="1" fill="hold">
                                          <p:stCondLst>
                                            <p:cond delay="499"/>
                                          </p:stCondLst>
                                        </p:cTn>
                                        <p:tgtEl>
                                          <p:spTgt spid="3"/>
                                        </p:tgtEl>
                                        <p:attrNameLst>
                                          <p:attrName>style.visibility</p:attrName>
                                        </p:attrNameLst>
                                      </p:cBhvr>
                                      <p:to>
                                        <p:strVal val="hidden"/>
                                      </p:to>
                                    </p:set>
                                  </p:childTnLst>
                                </p:cTn>
                              </p:par>
                              <p:par>
                                <p:cTn id="25" presetID="9"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dissolve">
                                      <p:cBhvr>
                                        <p:cTn id="27" dur="500"/>
                                        <p:tgtEl>
                                          <p:spTgt spid="22"/>
                                        </p:tgtEl>
                                      </p:cBhvr>
                                    </p:animEffect>
                                  </p:childTnLst>
                                </p:cTn>
                              </p:par>
                              <p:par>
                                <p:cTn id="28" presetID="9" presetClass="entr" presetSubtype="0" fill="hold" nodeType="withEffect">
                                  <p:stCondLst>
                                    <p:cond delay="0"/>
                                  </p:stCondLst>
                                  <p:childTnLst>
                                    <p:set>
                                      <p:cBhvr>
                                        <p:cTn id="29" dur="1" fill="hold">
                                          <p:stCondLst>
                                            <p:cond delay="0"/>
                                          </p:stCondLst>
                                        </p:cTn>
                                        <p:tgtEl>
                                          <p:spTgt spid="19">
                                            <p:txEl>
                                              <p:pRg st="4" end="4"/>
                                            </p:txEl>
                                          </p:spTgt>
                                        </p:tgtEl>
                                        <p:attrNameLst>
                                          <p:attrName>style.visibility</p:attrName>
                                        </p:attrNameLst>
                                      </p:cBhvr>
                                      <p:to>
                                        <p:strVal val="visible"/>
                                      </p:to>
                                    </p:set>
                                    <p:animEffect transition="in" filter="dissolve">
                                      <p:cBhvr>
                                        <p:cTn id="30" dur="500"/>
                                        <p:tgtEl>
                                          <p:spTgt spid="19">
                                            <p:txEl>
                                              <p:pRg st="4" end="4"/>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9">
                                            <p:txEl>
                                              <p:pRg st="5" end="5"/>
                                            </p:txEl>
                                          </p:spTgt>
                                        </p:tgtEl>
                                        <p:attrNameLst>
                                          <p:attrName>style.visibility</p:attrName>
                                        </p:attrNameLst>
                                      </p:cBhvr>
                                      <p:to>
                                        <p:strVal val="visible"/>
                                      </p:to>
                                    </p:set>
                                    <p:animEffect transition="in" filter="dissolve">
                                      <p:cBhvr>
                                        <p:cTn id="33" dur="500"/>
                                        <p:tgtEl>
                                          <p:spTgt spid="19">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6" end="6"/>
                                            </p:txEl>
                                          </p:spTgt>
                                        </p:tgtEl>
                                        <p:attrNameLst>
                                          <p:attrName>style.visibility</p:attrName>
                                        </p:attrNameLst>
                                      </p:cBhvr>
                                      <p:to>
                                        <p:strVal val="visible"/>
                                      </p:to>
                                    </p:set>
                                    <p:animEffect transition="in" filter="dissolve">
                                      <p:cBhvr>
                                        <p:cTn id="38" dur="500"/>
                                        <p:tgtEl>
                                          <p:spTgt spid="19">
                                            <p:txEl>
                                              <p:pRg st="6" end="6"/>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dissolve">
                                      <p:cBhvr>
                                        <p:cTn id="41" dur="500"/>
                                        <p:tgtEl>
                                          <p:spTgt spid="19">
                                            <p:txEl>
                                              <p:pRg st="7" end="7"/>
                                            </p:txEl>
                                          </p:spTgt>
                                        </p:tgtEl>
                                      </p:cBhvr>
                                    </p:animEffect>
                                  </p:childTnLst>
                                </p:cTn>
                              </p:par>
                              <p:par>
                                <p:cTn id="42" presetID="9" presetClass="exit" presetSubtype="0" fill="hold" grpId="1" nodeType="withEffect">
                                  <p:stCondLst>
                                    <p:cond delay="0"/>
                                  </p:stCondLst>
                                  <p:childTnLst>
                                    <p:animEffect transition="out" filter="dissolve">
                                      <p:cBhvr>
                                        <p:cTn id="43" dur="500"/>
                                        <p:tgtEl>
                                          <p:spTgt spid="22"/>
                                        </p:tgtEl>
                                      </p:cBhvr>
                                    </p:animEffect>
                                    <p:set>
                                      <p:cBhvr>
                                        <p:cTn id="44" dur="1" fill="hold">
                                          <p:stCondLst>
                                            <p:cond delay="499"/>
                                          </p:stCondLst>
                                        </p:cTn>
                                        <p:tgtEl>
                                          <p:spTgt spid="22"/>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dissolve">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1" grpId="0" animBg="1"/>
      <p:bldP spid="22" grpId="0" animBg="1"/>
      <p:bldP spid="22" grpId="1"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ço Reservado para Conteúdo 6">
            <a:extLst>
              <a:ext uri="{FF2B5EF4-FFF2-40B4-BE49-F238E27FC236}">
                <a16:creationId xmlns:a16="http://schemas.microsoft.com/office/drawing/2014/main" id="{467F1207-BBCB-4B7A-A502-E7CCDE538940}"/>
              </a:ext>
            </a:extLst>
          </p:cNvPr>
          <p:cNvSpPr>
            <a:spLocks noGrp="1"/>
          </p:cNvSpPr>
          <p:nvPr>
            <p:ph idx="1"/>
          </p:nvPr>
        </p:nvSpPr>
        <p:spPr>
          <a:xfrm>
            <a:off x="951824" y="4391157"/>
            <a:ext cx="10515600" cy="1428011"/>
          </a:xfrm>
        </p:spPr>
        <p:txBody>
          <a:bodyPr/>
          <a:lstStyle/>
          <a:p>
            <a:r>
              <a:rPr lang="pt-BR" dirty="0"/>
              <a:t>IEEE 802.3x-1997 unificou os padrões:</a:t>
            </a:r>
          </a:p>
          <a:p>
            <a:pPr lvl="1"/>
            <a:r>
              <a:rPr lang="pt-BR" dirty="0"/>
              <a:t>Valores ≤ 1500 representam tamanho</a:t>
            </a:r>
          </a:p>
          <a:p>
            <a:pPr lvl="1"/>
            <a:r>
              <a:rPr lang="pt-BR" dirty="0"/>
              <a:t>Valores ≥ 1536 representam tipo</a:t>
            </a:r>
          </a:p>
        </p:txBody>
      </p:sp>
      <p:sp>
        <p:nvSpPr>
          <p:cNvPr id="6" name="Título 5">
            <a:extLst>
              <a:ext uri="{FF2B5EF4-FFF2-40B4-BE49-F238E27FC236}">
                <a16:creationId xmlns:a16="http://schemas.microsoft.com/office/drawing/2014/main" id="{D0E1D1D8-5393-4A50-80D4-72689A6F14ED}"/>
              </a:ext>
            </a:extLst>
          </p:cNvPr>
          <p:cNvSpPr>
            <a:spLocks noGrp="1"/>
          </p:cNvSpPr>
          <p:nvPr>
            <p:ph type="title"/>
          </p:nvPr>
        </p:nvSpPr>
        <p:spPr>
          <a:xfrm>
            <a:off x="838200" y="451821"/>
            <a:ext cx="10515600" cy="894622"/>
          </a:xfrm>
        </p:spPr>
        <p:txBody>
          <a:bodyPr>
            <a:normAutofit/>
          </a:bodyPr>
          <a:lstStyle/>
          <a:p>
            <a:r>
              <a:rPr lang="pt-BR" dirty="0"/>
              <a:t>Quadro Ethernet II vs. Quadro IEEE 802.3</a:t>
            </a:r>
          </a:p>
        </p:txBody>
      </p:sp>
      <p:sp>
        <p:nvSpPr>
          <p:cNvPr id="5" name="Espaço Reservado para Número de Slide 4">
            <a:extLst>
              <a:ext uri="{FF2B5EF4-FFF2-40B4-BE49-F238E27FC236}">
                <a16:creationId xmlns:a16="http://schemas.microsoft.com/office/drawing/2014/main" id="{A34041E2-E0DA-4CB5-BEE1-EA9CC540EC8A}"/>
              </a:ext>
            </a:extLst>
          </p:cNvPr>
          <p:cNvSpPr>
            <a:spLocks noGrp="1"/>
          </p:cNvSpPr>
          <p:nvPr>
            <p:ph type="sldNum" sz="quarter" idx="4294967295"/>
          </p:nvPr>
        </p:nvSpPr>
        <p:spPr bwMode="auto">
          <a:xfrm>
            <a:off x="11515725" y="6486525"/>
            <a:ext cx="676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defRPr sz="1200" i="0" kern="1200">
                <a:solidFill>
                  <a:schemeClr val="tx1"/>
                </a:solidFill>
                <a:latin typeface="Arial" pitchFamily="34" charset="0"/>
                <a:ea typeface="MS PGothic" pitchFamily="34" charset="-128"/>
                <a:cs typeface="Arial" pitchFamily="34" charset="0"/>
              </a:defRPr>
            </a:lvl1pPr>
            <a:lvl2pPr marL="457200" algn="l" rtl="0" eaLnBrk="0" fontAlgn="base" hangingPunct="0">
              <a:spcBef>
                <a:spcPct val="0"/>
              </a:spcBef>
              <a:spcAft>
                <a:spcPct val="0"/>
              </a:spcAft>
              <a:defRPr i="1" kern="1200">
                <a:solidFill>
                  <a:schemeClr val="tx1"/>
                </a:solidFill>
                <a:latin typeface="Comic Sans MS" pitchFamily="66" charset="0"/>
                <a:ea typeface="MS PGothic" pitchFamily="34" charset="-128"/>
                <a:cs typeface="+mn-cs"/>
              </a:defRPr>
            </a:lvl2pPr>
            <a:lvl3pPr marL="914400" algn="l" rtl="0" eaLnBrk="0" fontAlgn="base" hangingPunct="0">
              <a:spcBef>
                <a:spcPct val="0"/>
              </a:spcBef>
              <a:spcAft>
                <a:spcPct val="0"/>
              </a:spcAft>
              <a:defRPr i="1" kern="1200">
                <a:solidFill>
                  <a:schemeClr val="tx1"/>
                </a:solidFill>
                <a:latin typeface="Comic Sans MS" pitchFamily="66" charset="0"/>
                <a:ea typeface="MS PGothic" pitchFamily="34" charset="-128"/>
                <a:cs typeface="+mn-cs"/>
              </a:defRPr>
            </a:lvl3pPr>
            <a:lvl4pPr marL="1371600" algn="l" rtl="0" eaLnBrk="0" fontAlgn="base" hangingPunct="0">
              <a:spcBef>
                <a:spcPct val="0"/>
              </a:spcBef>
              <a:spcAft>
                <a:spcPct val="0"/>
              </a:spcAft>
              <a:defRPr i="1" kern="1200">
                <a:solidFill>
                  <a:schemeClr val="tx1"/>
                </a:solidFill>
                <a:latin typeface="Comic Sans MS" pitchFamily="66" charset="0"/>
                <a:ea typeface="MS PGothic" pitchFamily="34" charset="-128"/>
                <a:cs typeface="+mn-cs"/>
              </a:defRPr>
            </a:lvl4pPr>
            <a:lvl5pPr marL="1828800" algn="l" rtl="0" eaLnBrk="0" fontAlgn="base" hangingPunct="0">
              <a:spcBef>
                <a:spcPct val="0"/>
              </a:spcBef>
              <a:spcAft>
                <a:spcPct val="0"/>
              </a:spcAft>
              <a:defRPr i="1" kern="1200">
                <a:solidFill>
                  <a:schemeClr val="tx1"/>
                </a:solidFill>
                <a:latin typeface="Comic Sans MS" pitchFamily="66" charset="0"/>
                <a:ea typeface="MS PGothic" pitchFamily="34" charset="-128"/>
                <a:cs typeface="+mn-cs"/>
              </a:defRPr>
            </a:lvl5pPr>
            <a:lvl6pPr marL="2286000" algn="l" defTabSz="914400" rtl="0" eaLnBrk="1" latinLnBrk="0" hangingPunct="1">
              <a:defRPr i="1" kern="1200">
                <a:solidFill>
                  <a:schemeClr val="tx1"/>
                </a:solidFill>
                <a:latin typeface="Comic Sans MS" pitchFamily="66" charset="0"/>
                <a:ea typeface="MS PGothic" pitchFamily="34" charset="-128"/>
                <a:cs typeface="+mn-cs"/>
              </a:defRPr>
            </a:lvl6pPr>
            <a:lvl7pPr marL="2743200" algn="l" defTabSz="914400" rtl="0" eaLnBrk="1" latinLnBrk="0" hangingPunct="1">
              <a:defRPr i="1" kern="1200">
                <a:solidFill>
                  <a:schemeClr val="tx1"/>
                </a:solidFill>
                <a:latin typeface="Comic Sans MS" pitchFamily="66" charset="0"/>
                <a:ea typeface="MS PGothic" pitchFamily="34" charset="-128"/>
                <a:cs typeface="+mn-cs"/>
              </a:defRPr>
            </a:lvl7pPr>
            <a:lvl8pPr marL="3200400" algn="l" defTabSz="914400" rtl="0" eaLnBrk="1" latinLnBrk="0" hangingPunct="1">
              <a:defRPr i="1" kern="1200">
                <a:solidFill>
                  <a:schemeClr val="tx1"/>
                </a:solidFill>
                <a:latin typeface="Comic Sans MS" pitchFamily="66" charset="0"/>
                <a:ea typeface="MS PGothic" pitchFamily="34" charset="-128"/>
                <a:cs typeface="+mn-cs"/>
              </a:defRPr>
            </a:lvl8pPr>
            <a:lvl9pPr marL="3657600" algn="l" defTabSz="914400" rtl="0" eaLnBrk="1" latinLnBrk="0" hangingPunct="1">
              <a:defRPr i="1" kern="1200">
                <a:solidFill>
                  <a:schemeClr val="tx1"/>
                </a:solidFill>
                <a:latin typeface="Comic Sans MS" pitchFamily="66" charset="0"/>
                <a:ea typeface="MS PGothic" pitchFamily="34" charset="-128"/>
                <a:cs typeface="+mn-cs"/>
              </a:defRPr>
            </a:lvl9pPr>
          </a:lstStyle>
          <a:p>
            <a:r>
              <a:rPr lang="en-US" dirty="0"/>
              <a:t>5-</a:t>
            </a:r>
            <a:fld id="{5BC6E6CF-E085-4EAE-B3EB-21BEDEC3E346}" type="slidenum">
              <a:rPr lang="en-US" smtClean="0"/>
              <a:pPr/>
              <a:t>63</a:t>
            </a:fld>
            <a:endParaRPr lang="en-US" dirty="0"/>
          </a:p>
        </p:txBody>
      </p:sp>
      <p:pic>
        <p:nvPicPr>
          <p:cNvPr id="18" name="Imagem 17">
            <a:extLst>
              <a:ext uri="{FF2B5EF4-FFF2-40B4-BE49-F238E27FC236}">
                <a16:creationId xmlns:a16="http://schemas.microsoft.com/office/drawing/2014/main" id="{7F0CCFA7-1785-4A68-BAF6-74896990E646}"/>
              </a:ext>
            </a:extLst>
          </p:cNvPr>
          <p:cNvPicPr>
            <a:picLocks noChangeAspect="1"/>
          </p:cNvPicPr>
          <p:nvPr/>
        </p:nvPicPr>
        <p:blipFill>
          <a:blip r:embed="rId3"/>
          <a:stretch>
            <a:fillRect/>
          </a:stretch>
        </p:blipFill>
        <p:spPr>
          <a:xfrm>
            <a:off x="1369538" y="1355912"/>
            <a:ext cx="10515601" cy="2835391"/>
          </a:xfrm>
          <a:prstGeom prst="rect">
            <a:avLst/>
          </a:prstGeom>
        </p:spPr>
      </p:pic>
      <p:sp>
        <p:nvSpPr>
          <p:cNvPr id="20" name="CaixaDeTexto 19">
            <a:extLst>
              <a:ext uri="{FF2B5EF4-FFF2-40B4-BE49-F238E27FC236}">
                <a16:creationId xmlns:a16="http://schemas.microsoft.com/office/drawing/2014/main" id="{BB14DA82-C951-48B5-8AA9-11D7880D488D}"/>
              </a:ext>
            </a:extLst>
          </p:cNvPr>
          <p:cNvSpPr txBox="1"/>
          <p:nvPr/>
        </p:nvSpPr>
        <p:spPr>
          <a:xfrm>
            <a:off x="8269226" y="3862218"/>
            <a:ext cx="3584636" cy="338554"/>
          </a:xfrm>
          <a:prstGeom prst="rect">
            <a:avLst/>
          </a:prstGeom>
          <a:noFill/>
        </p:spPr>
        <p:txBody>
          <a:bodyPr wrap="none" rtlCol="0">
            <a:spAutoFit/>
          </a:bodyPr>
          <a:lstStyle/>
          <a:p>
            <a:pPr algn="l"/>
            <a:r>
              <a:rPr lang="pt-BR" sz="800" dirty="0">
                <a:latin typeface="Arial" panose="020B0604020202020204" pitchFamily="34" charset="0"/>
                <a:cs typeface="Arial" panose="020B0604020202020204" pitchFamily="34" charset="0"/>
              </a:rPr>
              <a:t>Imagem extraída de </a:t>
            </a:r>
            <a:r>
              <a:rPr lang="pt-BR" sz="800" dirty="0" err="1">
                <a:latin typeface="Arial" panose="020B0604020202020204" pitchFamily="34" charset="0"/>
                <a:cs typeface="Arial" panose="020B0604020202020204" pitchFamily="34" charset="0"/>
              </a:rPr>
              <a:t>Tanenbaum</a:t>
            </a:r>
            <a:r>
              <a:rPr lang="pt-BR" sz="800" dirty="0">
                <a:latin typeface="Arial" panose="020B0604020202020204" pitchFamily="34" charset="0"/>
                <a:cs typeface="Arial" panose="020B0604020202020204" pitchFamily="34" charset="0"/>
              </a:rPr>
              <a:t>, Andrew S., 1944-</a:t>
            </a:r>
          </a:p>
          <a:p>
            <a:pPr algn="l"/>
            <a:r>
              <a:rPr lang="en-US" sz="800" dirty="0">
                <a:latin typeface="Arial" panose="020B0604020202020204" pitchFamily="34" charset="0"/>
                <a:cs typeface="Arial" panose="020B0604020202020204" pitchFamily="34" charset="0"/>
              </a:rPr>
              <a:t>Computer networks / Andrew S. Tanenbaum, David J. </a:t>
            </a:r>
            <a:r>
              <a:rPr lang="en-US" sz="800" dirty="0" err="1">
                <a:latin typeface="Arial" panose="020B0604020202020204" pitchFamily="34" charset="0"/>
                <a:cs typeface="Arial" panose="020B0604020202020204" pitchFamily="34" charset="0"/>
              </a:rPr>
              <a:t>Wetherall</a:t>
            </a:r>
            <a:r>
              <a:rPr lang="en-US" sz="800" dirty="0">
                <a:latin typeface="Arial" panose="020B0604020202020204" pitchFamily="34" charset="0"/>
                <a:cs typeface="Arial" panose="020B0604020202020204" pitchFamily="34" charset="0"/>
              </a:rPr>
              <a:t>. -- 5th ed.</a:t>
            </a:r>
            <a:endParaRPr lang="pt-BR" sz="800" dirty="0">
              <a:latin typeface="Arial" panose="020B0604020202020204" pitchFamily="34" charset="0"/>
              <a:cs typeface="Arial" panose="020B0604020202020204" pitchFamily="34" charset="0"/>
            </a:endParaRPr>
          </a:p>
        </p:txBody>
      </p:sp>
      <p:sp>
        <p:nvSpPr>
          <p:cNvPr id="8" name="CaixaDeTexto 7">
            <a:extLst>
              <a:ext uri="{FF2B5EF4-FFF2-40B4-BE49-F238E27FC236}">
                <a16:creationId xmlns:a16="http://schemas.microsoft.com/office/drawing/2014/main" id="{467B12E9-427A-4013-A8A6-AF0001B3D287}"/>
              </a:ext>
            </a:extLst>
          </p:cNvPr>
          <p:cNvSpPr txBox="1"/>
          <p:nvPr/>
        </p:nvSpPr>
        <p:spPr>
          <a:xfrm>
            <a:off x="283824" y="2080828"/>
            <a:ext cx="1186350" cy="369332"/>
          </a:xfrm>
          <a:prstGeom prst="rect">
            <a:avLst/>
          </a:prstGeom>
          <a:noFill/>
        </p:spPr>
        <p:txBody>
          <a:bodyPr wrap="none" rtlCol="0">
            <a:spAutoFit/>
          </a:bodyPr>
          <a:lstStyle/>
          <a:p>
            <a:r>
              <a:rPr lang="pt-BR" b="1" dirty="0"/>
              <a:t>Ethernet II</a:t>
            </a:r>
          </a:p>
        </p:txBody>
      </p:sp>
      <p:sp>
        <p:nvSpPr>
          <p:cNvPr id="12" name="CaixaDeTexto 11">
            <a:extLst>
              <a:ext uri="{FF2B5EF4-FFF2-40B4-BE49-F238E27FC236}">
                <a16:creationId xmlns:a16="http://schemas.microsoft.com/office/drawing/2014/main" id="{2ABD7586-D0E2-4E92-972C-92019FE848FA}"/>
              </a:ext>
            </a:extLst>
          </p:cNvPr>
          <p:cNvSpPr txBox="1"/>
          <p:nvPr/>
        </p:nvSpPr>
        <p:spPr>
          <a:xfrm>
            <a:off x="283824" y="3395984"/>
            <a:ext cx="1164101" cy="369332"/>
          </a:xfrm>
          <a:prstGeom prst="rect">
            <a:avLst/>
          </a:prstGeom>
          <a:noFill/>
        </p:spPr>
        <p:txBody>
          <a:bodyPr wrap="none" rtlCol="0">
            <a:spAutoFit/>
          </a:bodyPr>
          <a:lstStyle/>
          <a:p>
            <a:r>
              <a:rPr lang="pt-BR" b="1" dirty="0"/>
              <a:t>IEEE 802.3</a:t>
            </a:r>
          </a:p>
        </p:txBody>
      </p:sp>
    </p:spTree>
    <p:extLst>
      <p:ext uri="{BB962C8B-B14F-4D97-AF65-F5344CB8AC3E}">
        <p14:creationId xmlns:p14="http://schemas.microsoft.com/office/powerpoint/2010/main" val="190610887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Ethernet: não confiável, sem conexão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64</a:t>
            </a:fld>
            <a:endParaRPr lang="pt-BR" dirty="0"/>
          </a:p>
        </p:txBody>
      </p:sp>
      <p:sp>
        <p:nvSpPr>
          <p:cNvPr id="20" name="Rectangle 3">
            <a:extLst>
              <a:ext uri="{FF2B5EF4-FFF2-40B4-BE49-F238E27FC236}">
                <a16:creationId xmlns:a16="http://schemas.microsoft.com/office/drawing/2014/main" id="{C94B40E5-F359-2645-A4A0-0CEE4C209C99}"/>
              </a:ext>
            </a:extLst>
          </p:cNvPr>
          <p:cNvSpPr txBox="1">
            <a:spLocks noChangeArrowheads="1"/>
          </p:cNvSpPr>
          <p:nvPr/>
        </p:nvSpPr>
        <p:spPr>
          <a:xfrm>
            <a:off x="989351" y="1600200"/>
            <a:ext cx="1023828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pt-BR" sz="3200" dirty="0">
                <a:solidFill>
                  <a:srgbClr val="C00000"/>
                </a:solidFill>
              </a:rPr>
              <a:t>sem conexão: </a:t>
            </a:r>
            <a:r>
              <a:rPr lang="pt-BR" sz="3200" dirty="0"/>
              <a:t>sem </a:t>
            </a:r>
            <a:r>
              <a:rPr lang="pt-BR" sz="3200" i="1" dirty="0" err="1"/>
              <a:t>handshaking</a:t>
            </a:r>
            <a:r>
              <a:rPr lang="pt-BR" sz="3200" dirty="0"/>
              <a:t> entre </a:t>
            </a:r>
            <a:r>
              <a:rPr lang="pt-BR" sz="3200" dirty="0" err="1"/>
              <a:t>NICs</a:t>
            </a:r>
            <a:r>
              <a:rPr lang="pt-BR" sz="3200" dirty="0"/>
              <a:t> emissor e receptor</a:t>
            </a:r>
          </a:p>
          <a:p>
            <a:pPr>
              <a:defRPr/>
            </a:pPr>
            <a:r>
              <a:rPr lang="pt-BR" sz="3200" dirty="0">
                <a:solidFill>
                  <a:srgbClr val="C00000"/>
                </a:solidFill>
              </a:rPr>
              <a:t>não confiável: </a:t>
            </a:r>
            <a:r>
              <a:rPr lang="pt-BR" sz="3200" dirty="0"/>
              <a:t>NIC receptor não envia </a:t>
            </a:r>
            <a:r>
              <a:rPr lang="pt-BR" sz="3200" dirty="0" err="1"/>
              <a:t>ACKs</a:t>
            </a:r>
            <a:r>
              <a:rPr lang="pt-BR" sz="3200" dirty="0"/>
              <a:t> ou </a:t>
            </a:r>
            <a:r>
              <a:rPr lang="pt-BR" sz="3200" dirty="0" err="1"/>
              <a:t>NAKs</a:t>
            </a:r>
            <a:r>
              <a:rPr lang="pt-BR" sz="3200" dirty="0"/>
              <a:t> para NIC emissor</a:t>
            </a:r>
          </a:p>
          <a:p>
            <a:pPr lvl="1">
              <a:defRPr/>
            </a:pPr>
            <a:r>
              <a:rPr lang="pt-BR" sz="2800" dirty="0"/>
              <a:t>dados em quadros descartados são recuperados somente se o emissor inicial usar transferência confiável de dados em camada superior (por exemplo, TCP), caso contrário, dados descartados serão perdidos </a:t>
            </a:r>
          </a:p>
          <a:p>
            <a:pPr>
              <a:defRPr/>
            </a:pPr>
            <a:r>
              <a:rPr lang="pt-BR" sz="3200" dirty="0"/>
              <a:t>Protocolo MAC da Ethernet : </a:t>
            </a:r>
            <a:r>
              <a:rPr lang="pt-BR" sz="3200" dirty="0">
                <a:solidFill>
                  <a:srgbClr val="C00000"/>
                </a:solidFill>
              </a:rPr>
              <a:t>CSMA/CD com </a:t>
            </a:r>
            <a:r>
              <a:rPr lang="pt-BR" sz="3200" dirty="0" err="1">
                <a:solidFill>
                  <a:srgbClr val="C00000"/>
                </a:solidFill>
              </a:rPr>
              <a:t>backoff</a:t>
            </a:r>
            <a:r>
              <a:rPr lang="pt-BR" sz="3200" dirty="0">
                <a:solidFill>
                  <a:srgbClr val="C00000"/>
                </a:solidFill>
              </a:rPr>
              <a:t> binário </a:t>
            </a:r>
            <a:r>
              <a:rPr lang="pt-BR" sz="3200" dirty="0"/>
              <a:t>e sem slots</a:t>
            </a:r>
            <a:endParaRPr lang="pt-BR" sz="3200" dirty="0">
              <a:solidFill>
                <a:srgbClr val="C00000"/>
              </a:solidFill>
            </a:endParaRPr>
          </a:p>
        </p:txBody>
      </p:sp>
    </p:spTree>
    <p:extLst>
      <p:ext uri="{BB962C8B-B14F-4D97-AF65-F5344CB8AC3E}">
        <p14:creationId xmlns:p14="http://schemas.microsoft.com/office/powerpoint/2010/main" val="113485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dissolve">
                                      <p:cBhvr>
                                        <p:cTn id="7" dur="500"/>
                                        <p:tgtEl>
                                          <p:spTgt spid="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dissolve">
                                      <p:cBhvr>
                                        <p:cTn id="12" dur="500"/>
                                        <p:tgtEl>
                                          <p:spTgt spid="20">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Effect transition="in" filter="dissolve">
                                      <p:cBhvr>
                                        <p:cTn id="15" dur="500"/>
                                        <p:tgtEl>
                                          <p:spTgt spid="2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0">
                                            <p:txEl>
                                              <p:pRg st="3" end="3"/>
                                            </p:txEl>
                                          </p:spTgt>
                                        </p:tgtEl>
                                        <p:attrNameLst>
                                          <p:attrName>style.visibility</p:attrName>
                                        </p:attrNameLst>
                                      </p:cBhvr>
                                      <p:to>
                                        <p:strVal val="visible"/>
                                      </p:to>
                                    </p:set>
                                    <p:animEffect transition="in" filter="dissolve">
                                      <p:cBhvr>
                                        <p:cTn id="20"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a:solidFill>
                  <a:srgbClr val="000099"/>
                </a:solidFill>
                <a:latin typeface="+mn-lt"/>
                <a:ea typeface="ＭＳ Ｐゴシック" charset="0"/>
              </a:rPr>
              <a:t>Padrões Ethernet 802.3: camadas de enlace e física</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65</a:t>
            </a:fld>
            <a:endParaRPr lang="pt-BR"/>
          </a:p>
        </p:txBody>
      </p:sp>
      <p:sp>
        <p:nvSpPr>
          <p:cNvPr id="35" name="Rectangle 3">
            <a:extLst>
              <a:ext uri="{FF2B5EF4-FFF2-40B4-BE49-F238E27FC236}">
                <a16:creationId xmlns:a16="http://schemas.microsoft.com/office/drawing/2014/main" id="{5337EC81-E572-214C-BF69-89DCE6ECE63F}"/>
              </a:ext>
            </a:extLst>
          </p:cNvPr>
          <p:cNvSpPr txBox="1">
            <a:spLocks noChangeArrowheads="1"/>
          </p:cNvSpPr>
          <p:nvPr/>
        </p:nvSpPr>
        <p:spPr bwMode="auto">
          <a:xfrm>
            <a:off x="904153" y="3202636"/>
            <a:ext cx="11197652" cy="462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922338" lvl="2" indent="-284163">
              <a:lnSpc>
                <a:spcPct val="90000"/>
              </a:lnSpc>
              <a:defRPr/>
            </a:pPr>
            <a:r>
              <a:rPr lang="pt-BR" sz="2400" kern="0" dirty="0">
                <a:latin typeface="+mn-lt"/>
              </a:rPr>
              <a:t>mídias de camada física diferentes: fibra, cabo</a:t>
            </a:r>
          </a:p>
          <a:p>
            <a:pPr>
              <a:lnSpc>
                <a:spcPct val="90000"/>
              </a:lnSpc>
              <a:defRPr/>
            </a:pPr>
            <a:endParaRPr lang="pt-BR" sz="3200" kern="0" dirty="0">
              <a:latin typeface="Gill Sans MT" charset="0"/>
              <a:cs typeface="+mn-cs"/>
            </a:endParaRPr>
          </a:p>
        </p:txBody>
      </p:sp>
      <p:sp>
        <p:nvSpPr>
          <p:cNvPr id="36" name="Freeform 39">
            <a:extLst>
              <a:ext uri="{FF2B5EF4-FFF2-40B4-BE49-F238E27FC236}">
                <a16:creationId xmlns:a16="http://schemas.microsoft.com/office/drawing/2014/main" id="{D1D9C936-B7E0-6F43-8421-5B95EAA06933}"/>
              </a:ext>
            </a:extLst>
          </p:cNvPr>
          <p:cNvSpPr>
            <a:spLocks/>
          </p:cNvSpPr>
          <p:nvPr/>
        </p:nvSpPr>
        <p:spPr bwMode="auto">
          <a:xfrm>
            <a:off x="3847736" y="4045132"/>
            <a:ext cx="1393825" cy="1527175"/>
          </a:xfrm>
          <a:custGeom>
            <a:avLst/>
            <a:gdLst>
              <a:gd name="T0" fmla="*/ 2147483647 w 878"/>
              <a:gd name="T1" fmla="*/ 0 h 962"/>
              <a:gd name="T2" fmla="*/ 0 w 878"/>
              <a:gd name="T3" fmla="*/ 2147483647 h 962"/>
              <a:gd name="T4" fmla="*/ 2147483647 w 878"/>
              <a:gd name="T5" fmla="*/ 2147483647 h 962"/>
              <a:gd name="T6" fmla="*/ 2147483647 w 878"/>
              <a:gd name="T7" fmla="*/ 2147483647 h 962"/>
              <a:gd name="T8" fmla="*/ 2147483647 w 878"/>
              <a:gd name="T9" fmla="*/ 0 h 9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8" h="962">
                <a:moveTo>
                  <a:pt x="851" y="0"/>
                </a:moveTo>
                <a:lnTo>
                  <a:pt x="0" y="622"/>
                </a:lnTo>
                <a:lnTo>
                  <a:pt x="7" y="962"/>
                </a:lnTo>
                <a:lnTo>
                  <a:pt x="878" y="960"/>
                </a:lnTo>
                <a:lnTo>
                  <a:pt x="851" y="0"/>
                </a:lnTo>
                <a:close/>
              </a:path>
            </a:pathLst>
          </a:custGeom>
          <a:gradFill rotWithShape="1">
            <a:gsLst>
              <a:gs pos="0">
                <a:srgbClr val="DDDDDD"/>
              </a:gs>
              <a:gs pos="100000">
                <a:srgbClr val="FFFFFF"/>
              </a:gs>
            </a:gsLst>
            <a:lin ang="0" scaled="1"/>
          </a:gradFill>
          <a:ln w="9525" cap="flat">
            <a:solidFill>
              <a:srgbClr val="000000"/>
            </a:solidFill>
            <a:prstDash val="dash"/>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a:ln>
                <a:noFill/>
              </a:ln>
              <a:solidFill>
                <a:srgbClr val="000000"/>
              </a:solidFill>
              <a:effectLst/>
              <a:uLnTx/>
              <a:uFillTx/>
              <a:ea typeface="ＭＳ Ｐゴシック" charset="0"/>
            </a:endParaRPr>
          </a:p>
        </p:txBody>
      </p:sp>
      <p:grpSp>
        <p:nvGrpSpPr>
          <p:cNvPr id="37" name="Group 40">
            <a:extLst>
              <a:ext uri="{FF2B5EF4-FFF2-40B4-BE49-F238E27FC236}">
                <a16:creationId xmlns:a16="http://schemas.microsoft.com/office/drawing/2014/main" id="{6A53ADA6-D108-1C40-A3EE-28BC1ABD17D8}"/>
              </a:ext>
            </a:extLst>
          </p:cNvPr>
          <p:cNvGrpSpPr>
            <a:grpSpLocks/>
          </p:cNvGrpSpPr>
          <p:nvPr/>
        </p:nvGrpSpPr>
        <p:grpSpPr bwMode="auto">
          <a:xfrm>
            <a:off x="2552336" y="4178480"/>
            <a:ext cx="1300163" cy="1477962"/>
            <a:chOff x="921" y="797"/>
            <a:chExt cx="819" cy="931"/>
          </a:xfrm>
        </p:grpSpPr>
        <p:sp>
          <p:nvSpPr>
            <p:cNvPr id="38" name="Rectangle 41">
              <a:extLst>
                <a:ext uri="{FF2B5EF4-FFF2-40B4-BE49-F238E27FC236}">
                  <a16:creationId xmlns:a16="http://schemas.microsoft.com/office/drawing/2014/main" id="{A19C4707-153A-1D4A-9F0C-A7D66CFEADB2}"/>
                </a:ext>
              </a:extLst>
            </p:cNvPr>
            <p:cNvSpPr>
              <a:spLocks noChangeArrowheads="1"/>
            </p:cNvSpPr>
            <p:nvPr/>
          </p:nvSpPr>
          <p:spPr bwMode="auto">
            <a:xfrm>
              <a:off x="924" y="810"/>
              <a:ext cx="816" cy="864"/>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9" name="Text Box 42">
              <a:extLst>
                <a:ext uri="{FF2B5EF4-FFF2-40B4-BE49-F238E27FC236}">
                  <a16:creationId xmlns:a16="http://schemas.microsoft.com/office/drawing/2014/main" id="{6F9A40BD-67A8-AC46-923B-F43FFA41FBCC}"/>
                </a:ext>
              </a:extLst>
            </p:cNvPr>
            <p:cNvSpPr txBox="1">
              <a:spLocks noChangeArrowheads="1"/>
            </p:cNvSpPr>
            <p:nvPr/>
          </p:nvSpPr>
          <p:spPr bwMode="auto">
            <a:xfrm>
              <a:off x="952" y="797"/>
              <a:ext cx="743" cy="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rPr>
                <a:t>aplicação</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rPr>
                <a:t>transporte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rPr>
                <a:t>rede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rPr>
                <a:t>enlace</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rPr>
                <a:t>física</a:t>
              </a:r>
            </a:p>
          </p:txBody>
        </p:sp>
        <p:sp>
          <p:nvSpPr>
            <p:cNvPr id="40" name="Line 43">
              <a:extLst>
                <a:ext uri="{FF2B5EF4-FFF2-40B4-BE49-F238E27FC236}">
                  <a16:creationId xmlns:a16="http://schemas.microsoft.com/office/drawing/2014/main" id="{B273748A-AE80-2049-8434-08C970AD4590}"/>
                </a:ext>
              </a:extLst>
            </p:cNvPr>
            <p:cNvSpPr>
              <a:spLocks noChangeShapeType="1"/>
            </p:cNvSpPr>
            <p:nvPr/>
          </p:nvSpPr>
          <p:spPr bwMode="auto">
            <a:xfrm>
              <a:off x="924" y="993"/>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1" name="Line 44">
              <a:extLst>
                <a:ext uri="{FF2B5EF4-FFF2-40B4-BE49-F238E27FC236}">
                  <a16:creationId xmlns:a16="http://schemas.microsoft.com/office/drawing/2014/main" id="{06692CA4-1050-F547-8BD3-506A2BF3B7BE}"/>
                </a:ext>
              </a:extLst>
            </p:cNvPr>
            <p:cNvSpPr>
              <a:spLocks noChangeShapeType="1"/>
            </p:cNvSpPr>
            <p:nvPr/>
          </p:nvSpPr>
          <p:spPr bwMode="auto">
            <a:xfrm>
              <a:off x="924" y="1167"/>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2" name="Line 45">
              <a:extLst>
                <a:ext uri="{FF2B5EF4-FFF2-40B4-BE49-F238E27FC236}">
                  <a16:creationId xmlns:a16="http://schemas.microsoft.com/office/drawing/2014/main" id="{2067FEF7-7EF7-E040-9D6E-F0A67817AF3A}"/>
                </a:ext>
              </a:extLst>
            </p:cNvPr>
            <p:cNvSpPr>
              <a:spLocks noChangeShapeType="1"/>
            </p:cNvSpPr>
            <p:nvPr/>
          </p:nvSpPr>
          <p:spPr bwMode="auto">
            <a:xfrm>
              <a:off x="921" y="1344"/>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 name="Line 46">
              <a:extLst>
                <a:ext uri="{FF2B5EF4-FFF2-40B4-BE49-F238E27FC236}">
                  <a16:creationId xmlns:a16="http://schemas.microsoft.com/office/drawing/2014/main" id="{38265043-8296-5C4F-B90B-0BBD21426D27}"/>
                </a:ext>
              </a:extLst>
            </p:cNvPr>
            <p:cNvSpPr>
              <a:spLocks noChangeShapeType="1"/>
            </p:cNvSpPr>
            <p:nvPr/>
          </p:nvSpPr>
          <p:spPr bwMode="auto">
            <a:xfrm>
              <a:off x="926" y="1501"/>
              <a:ext cx="808" cy="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4" name="Line 47">
              <a:extLst>
                <a:ext uri="{FF2B5EF4-FFF2-40B4-BE49-F238E27FC236}">
                  <a16:creationId xmlns:a16="http://schemas.microsoft.com/office/drawing/2014/main" id="{978E49E5-6968-CC48-AC67-D74316AD7BE3}"/>
                </a:ext>
              </a:extLst>
            </p:cNvPr>
            <p:cNvSpPr>
              <a:spLocks noChangeShapeType="1"/>
            </p:cNvSpPr>
            <p:nvPr/>
          </p:nvSpPr>
          <p:spPr bwMode="auto">
            <a:xfrm>
              <a:off x="926" y="1552"/>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5" name="Line 48">
              <a:extLst>
                <a:ext uri="{FF2B5EF4-FFF2-40B4-BE49-F238E27FC236}">
                  <a16:creationId xmlns:a16="http://schemas.microsoft.com/office/drawing/2014/main" id="{956710CE-B4F5-EA4E-BF2A-C20BE32C5669}"/>
                </a:ext>
              </a:extLst>
            </p:cNvPr>
            <p:cNvSpPr>
              <a:spLocks noChangeShapeType="1"/>
            </p:cNvSpPr>
            <p:nvPr/>
          </p:nvSpPr>
          <p:spPr bwMode="auto">
            <a:xfrm>
              <a:off x="1739" y="1541"/>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46" name="Rectangle 49">
            <a:extLst>
              <a:ext uri="{FF2B5EF4-FFF2-40B4-BE49-F238E27FC236}">
                <a16:creationId xmlns:a16="http://schemas.microsoft.com/office/drawing/2014/main" id="{33B384B2-E84D-E145-9B31-7CDEB33CA46F}"/>
              </a:ext>
            </a:extLst>
          </p:cNvPr>
          <p:cNvSpPr>
            <a:spLocks noChangeArrowheads="1"/>
          </p:cNvSpPr>
          <p:nvPr/>
        </p:nvSpPr>
        <p:spPr bwMode="auto">
          <a:xfrm>
            <a:off x="5205049" y="4008619"/>
            <a:ext cx="4577930" cy="156845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dirty="0">
              <a:ln>
                <a:noFill/>
              </a:ln>
              <a:solidFill>
                <a:srgbClr val="000000"/>
              </a:solidFill>
              <a:effectLst/>
              <a:uLnTx/>
              <a:uFillTx/>
              <a:ea typeface="ＭＳ Ｐゴシック" charset="0"/>
            </a:endParaRPr>
          </a:p>
        </p:txBody>
      </p:sp>
      <p:sp>
        <p:nvSpPr>
          <p:cNvPr id="48" name="Text Box 51">
            <a:extLst>
              <a:ext uri="{FF2B5EF4-FFF2-40B4-BE49-F238E27FC236}">
                <a16:creationId xmlns:a16="http://schemas.microsoft.com/office/drawing/2014/main" id="{7DC03FEF-6F61-B84E-B3EE-F4889195DAC2}"/>
              </a:ext>
            </a:extLst>
          </p:cNvPr>
          <p:cNvSpPr txBox="1">
            <a:spLocks noChangeArrowheads="1"/>
          </p:cNvSpPr>
          <p:nvPr/>
        </p:nvSpPr>
        <p:spPr bwMode="auto">
          <a:xfrm>
            <a:off x="6249324" y="4049894"/>
            <a:ext cx="2011961" cy="64633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pt-BR" i="0">
                <a:solidFill>
                  <a:srgbClr val="000000"/>
                </a:solidFill>
                <a:latin typeface="+mn-lt"/>
              </a:rPr>
              <a:t>Protocolo MAC e</a:t>
            </a:r>
          </a:p>
          <a:p>
            <a:pPr algn="ctr" fontAlgn="base">
              <a:spcBef>
                <a:spcPct val="0"/>
              </a:spcBef>
              <a:spcAft>
                <a:spcPct val="0"/>
              </a:spcAft>
              <a:defRPr/>
            </a:pPr>
            <a:r>
              <a:rPr lang="pt-BR" i="0">
                <a:solidFill>
                  <a:srgbClr val="000000"/>
                </a:solidFill>
                <a:latin typeface="+mn-lt"/>
              </a:rPr>
              <a:t>formato de quadro</a:t>
            </a:r>
          </a:p>
        </p:txBody>
      </p:sp>
      <p:sp>
        <p:nvSpPr>
          <p:cNvPr id="65" name="Rectangle 3">
            <a:extLst>
              <a:ext uri="{FF2B5EF4-FFF2-40B4-BE49-F238E27FC236}">
                <a16:creationId xmlns:a16="http://schemas.microsoft.com/office/drawing/2014/main" id="{B6913DDC-83CD-0F43-A24D-5DAA204FD509}"/>
              </a:ext>
            </a:extLst>
          </p:cNvPr>
          <p:cNvSpPr txBox="1">
            <a:spLocks noChangeArrowheads="1"/>
          </p:cNvSpPr>
          <p:nvPr/>
        </p:nvSpPr>
        <p:spPr bwMode="auto">
          <a:xfrm>
            <a:off x="904153" y="1427076"/>
            <a:ext cx="11197652" cy="1594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90000"/>
              </a:lnSpc>
              <a:defRPr/>
            </a:pPr>
            <a:r>
              <a:rPr lang="pt-BR" sz="3200" i="1" kern="0" dirty="0">
                <a:solidFill>
                  <a:srgbClr val="0000A8"/>
                </a:solidFill>
                <a:cs typeface="+mn-cs"/>
              </a:rPr>
              <a:t>muitos</a:t>
            </a:r>
            <a:r>
              <a:rPr lang="pt-BR" sz="3200" kern="0" dirty="0">
                <a:solidFill>
                  <a:srgbClr val="0000A8"/>
                </a:solidFill>
                <a:cs typeface="+mn-cs"/>
              </a:rPr>
              <a:t> </a:t>
            </a:r>
            <a:r>
              <a:rPr lang="pt-BR" sz="3200" kern="0" dirty="0">
                <a:cs typeface="+mn-cs"/>
              </a:rPr>
              <a:t>padrões Ethernet diferentes</a:t>
            </a:r>
          </a:p>
          <a:p>
            <a:pPr marL="522288" lvl="1" indent="-284163">
              <a:lnSpc>
                <a:spcPct val="90000"/>
              </a:lnSpc>
              <a:defRPr/>
            </a:pPr>
            <a:r>
              <a:rPr lang="pt-BR" sz="2800" kern="0" dirty="0"/>
              <a:t>protocolo MAC e formato de quadro em comum</a:t>
            </a:r>
          </a:p>
          <a:p>
            <a:pPr marL="522288" lvl="1" indent="-284163">
              <a:lnSpc>
                <a:spcPct val="90000"/>
              </a:lnSpc>
              <a:defRPr/>
            </a:pPr>
            <a:r>
              <a:rPr lang="pt-BR" sz="2800" kern="0" dirty="0"/>
              <a:t>diferentes velocidades: 2 Mbps, 10 Mbps, 100 Mbps, 1Gbps, 10 Gbps, 40 Gbps, 80 Gbps</a:t>
            </a:r>
          </a:p>
        </p:txBody>
      </p:sp>
      <p:sp>
        <p:nvSpPr>
          <p:cNvPr id="11" name="Line 50">
            <a:extLst>
              <a:ext uri="{FF2B5EF4-FFF2-40B4-BE49-F238E27FC236}">
                <a16:creationId xmlns:a16="http://schemas.microsoft.com/office/drawing/2014/main" id="{75B06D73-17EF-8125-AFAD-DA53350D1319}"/>
              </a:ext>
            </a:extLst>
          </p:cNvPr>
          <p:cNvSpPr>
            <a:spLocks noChangeShapeType="1"/>
          </p:cNvSpPr>
          <p:nvPr/>
        </p:nvSpPr>
        <p:spPr bwMode="auto">
          <a:xfrm flipV="1">
            <a:off x="5219336" y="4673782"/>
            <a:ext cx="45636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2" name="Text Box 52">
            <a:extLst>
              <a:ext uri="{FF2B5EF4-FFF2-40B4-BE49-F238E27FC236}">
                <a16:creationId xmlns:a16="http://schemas.microsoft.com/office/drawing/2014/main" id="{4C1CE839-1077-3C8F-3A5F-D9E8DF78884E}"/>
              </a:ext>
            </a:extLst>
          </p:cNvPr>
          <p:cNvSpPr txBox="1">
            <a:spLocks noChangeArrowheads="1"/>
          </p:cNvSpPr>
          <p:nvPr/>
        </p:nvSpPr>
        <p:spPr bwMode="auto">
          <a:xfrm>
            <a:off x="5373324" y="4764269"/>
            <a:ext cx="1276311"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1000BASE-T</a:t>
            </a:r>
            <a:r>
              <a:rPr kumimoji="0" lang="en-US" sz="15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a:t>
            </a:r>
          </a:p>
        </p:txBody>
      </p:sp>
      <p:sp>
        <p:nvSpPr>
          <p:cNvPr id="13" name="Text Box 53">
            <a:extLst>
              <a:ext uri="{FF2B5EF4-FFF2-40B4-BE49-F238E27FC236}">
                <a16:creationId xmlns:a16="http://schemas.microsoft.com/office/drawing/2014/main" id="{B861EE00-B2A7-834D-3626-B88D021C230C}"/>
              </a:ext>
            </a:extLst>
          </p:cNvPr>
          <p:cNvSpPr txBox="1">
            <a:spLocks noChangeArrowheads="1"/>
          </p:cNvSpPr>
          <p:nvPr/>
        </p:nvSpPr>
        <p:spPr bwMode="auto">
          <a:xfrm>
            <a:off x="5377292" y="5131776"/>
            <a:ext cx="1305165"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1000BASE-CX</a:t>
            </a:r>
            <a:endParaRPr kumimoji="0" lang="en-US" sz="15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 name="Text Box 54">
            <a:extLst>
              <a:ext uri="{FF2B5EF4-FFF2-40B4-BE49-F238E27FC236}">
                <a16:creationId xmlns:a16="http://schemas.microsoft.com/office/drawing/2014/main" id="{E110B37D-77F0-BDF3-9956-4D87ADDBBD09}"/>
              </a:ext>
            </a:extLst>
          </p:cNvPr>
          <p:cNvSpPr txBox="1">
            <a:spLocks noChangeArrowheads="1"/>
          </p:cNvSpPr>
          <p:nvPr/>
        </p:nvSpPr>
        <p:spPr bwMode="auto">
          <a:xfrm>
            <a:off x="8082047" y="4759507"/>
            <a:ext cx="1491114"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1000BASE-LX10</a:t>
            </a:r>
          </a:p>
        </p:txBody>
      </p:sp>
      <p:sp>
        <p:nvSpPr>
          <p:cNvPr id="15" name="Freeform 55">
            <a:extLst>
              <a:ext uri="{FF2B5EF4-FFF2-40B4-BE49-F238E27FC236}">
                <a16:creationId xmlns:a16="http://schemas.microsoft.com/office/drawing/2014/main" id="{7EC64B3E-B224-19CB-CD09-3F78AB528BC0}"/>
              </a:ext>
            </a:extLst>
          </p:cNvPr>
          <p:cNvSpPr>
            <a:spLocks/>
          </p:cNvSpPr>
          <p:nvPr/>
        </p:nvSpPr>
        <p:spPr bwMode="auto">
          <a:xfrm>
            <a:off x="3862024" y="4654732"/>
            <a:ext cx="1393825" cy="611187"/>
          </a:xfrm>
          <a:custGeom>
            <a:avLst/>
            <a:gdLst>
              <a:gd name="T0" fmla="*/ 0 w 878"/>
              <a:gd name="T1" fmla="*/ 2147483647 h 385"/>
              <a:gd name="T2" fmla="*/ 2147483647 w 878"/>
              <a:gd name="T3" fmla="*/ 0 h 385"/>
              <a:gd name="T4" fmla="*/ 0 60000 65536"/>
              <a:gd name="T5" fmla="*/ 0 60000 65536"/>
            </a:gdLst>
            <a:ahLst/>
            <a:cxnLst>
              <a:cxn ang="T4">
                <a:pos x="T0" y="T1"/>
              </a:cxn>
              <a:cxn ang="T5">
                <a:pos x="T2" y="T3"/>
              </a:cxn>
            </a:cxnLst>
            <a:rect l="0" t="0" r="r" b="b"/>
            <a:pathLst>
              <a:path w="878" h="385">
                <a:moveTo>
                  <a:pt x="0" y="385"/>
                </a:moveTo>
                <a:lnTo>
                  <a:pt x="878" y="0"/>
                </a:lnTo>
              </a:path>
            </a:pathLst>
          </a:custGeom>
          <a:noFill/>
          <a:ln w="9525" cap="flat">
            <a:solidFill>
              <a:srgbClr val="000000"/>
            </a:solidFill>
            <a:prstDash val="dash"/>
            <a:round/>
            <a:headEnd type="none" w="med" len="med"/>
            <a:tailEnd type="non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6" name="Text Box 56">
            <a:extLst>
              <a:ext uri="{FF2B5EF4-FFF2-40B4-BE49-F238E27FC236}">
                <a16:creationId xmlns:a16="http://schemas.microsoft.com/office/drawing/2014/main" id="{32E937D9-FE18-15A8-FC6A-5A44CADA7A77}"/>
              </a:ext>
            </a:extLst>
          </p:cNvPr>
          <p:cNvSpPr txBox="1">
            <a:spLocks noChangeArrowheads="1"/>
          </p:cNvSpPr>
          <p:nvPr/>
        </p:nvSpPr>
        <p:spPr bwMode="auto">
          <a:xfrm>
            <a:off x="6745428" y="4757919"/>
            <a:ext cx="1290738"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1000BASE-SX</a:t>
            </a:r>
          </a:p>
        </p:txBody>
      </p:sp>
      <p:sp>
        <p:nvSpPr>
          <p:cNvPr id="17" name="Text Box 57">
            <a:extLst>
              <a:ext uri="{FF2B5EF4-FFF2-40B4-BE49-F238E27FC236}">
                <a16:creationId xmlns:a16="http://schemas.microsoft.com/office/drawing/2014/main" id="{5A006584-3393-8532-71CC-50E4335A0782}"/>
              </a:ext>
            </a:extLst>
          </p:cNvPr>
          <p:cNvSpPr txBox="1">
            <a:spLocks noChangeArrowheads="1"/>
          </p:cNvSpPr>
          <p:nvPr/>
        </p:nvSpPr>
        <p:spPr bwMode="auto">
          <a:xfrm>
            <a:off x="6744120" y="5124744"/>
            <a:ext cx="128272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1000BASE-LX</a:t>
            </a:r>
          </a:p>
        </p:txBody>
      </p:sp>
      <p:sp>
        <p:nvSpPr>
          <p:cNvPr id="18" name="Text Box 58">
            <a:extLst>
              <a:ext uri="{FF2B5EF4-FFF2-40B4-BE49-F238E27FC236}">
                <a16:creationId xmlns:a16="http://schemas.microsoft.com/office/drawing/2014/main" id="{86663D0E-1F05-31C5-AE96-8D830E1CCBCD}"/>
              </a:ext>
            </a:extLst>
          </p:cNvPr>
          <p:cNvSpPr txBox="1">
            <a:spLocks noChangeArrowheads="1"/>
          </p:cNvSpPr>
          <p:nvPr/>
        </p:nvSpPr>
        <p:spPr bwMode="auto">
          <a:xfrm>
            <a:off x="8081935" y="5136571"/>
            <a:ext cx="1516762"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1000BASE-BX10</a:t>
            </a:r>
          </a:p>
        </p:txBody>
      </p:sp>
      <p:grpSp>
        <p:nvGrpSpPr>
          <p:cNvPr id="19" name="Group 5">
            <a:extLst>
              <a:ext uri="{FF2B5EF4-FFF2-40B4-BE49-F238E27FC236}">
                <a16:creationId xmlns:a16="http://schemas.microsoft.com/office/drawing/2014/main" id="{6E0C8E21-7FAA-1BCB-7A5B-DA927A258FC2}"/>
              </a:ext>
            </a:extLst>
          </p:cNvPr>
          <p:cNvGrpSpPr/>
          <p:nvPr/>
        </p:nvGrpSpPr>
        <p:grpSpPr>
          <a:xfrm>
            <a:off x="2907936" y="4696225"/>
            <a:ext cx="3894138" cy="1944470"/>
            <a:chOff x="2907936" y="4696225"/>
            <a:chExt cx="3894138" cy="1944470"/>
          </a:xfrm>
        </p:grpSpPr>
        <p:grpSp>
          <p:nvGrpSpPr>
            <p:cNvPr id="20" name="Group 66">
              <a:extLst>
                <a:ext uri="{FF2B5EF4-FFF2-40B4-BE49-F238E27FC236}">
                  <a16:creationId xmlns:a16="http://schemas.microsoft.com/office/drawing/2014/main" id="{052DDD8D-E389-9E29-199A-1002BE374F16}"/>
                </a:ext>
              </a:extLst>
            </p:cNvPr>
            <p:cNvGrpSpPr>
              <a:grpSpLocks/>
            </p:cNvGrpSpPr>
            <p:nvPr/>
          </p:nvGrpSpPr>
          <p:grpSpPr bwMode="auto">
            <a:xfrm>
              <a:off x="2907936" y="5531032"/>
              <a:ext cx="3894138" cy="1109663"/>
              <a:chOff x="1218" y="3503"/>
              <a:chExt cx="2453" cy="699"/>
            </a:xfrm>
          </p:grpSpPr>
          <p:sp>
            <p:nvSpPr>
              <p:cNvPr id="22" name="Line 63">
                <a:extLst>
                  <a:ext uri="{FF2B5EF4-FFF2-40B4-BE49-F238E27FC236}">
                    <a16:creationId xmlns:a16="http://schemas.microsoft.com/office/drawing/2014/main" id="{FBD31ADD-0756-D6C1-10BD-11656CDA30BC}"/>
                  </a:ext>
                </a:extLst>
              </p:cNvPr>
              <p:cNvSpPr>
                <a:spLocks noChangeShapeType="1"/>
              </p:cNvSpPr>
              <p:nvPr/>
            </p:nvSpPr>
            <p:spPr bwMode="auto">
              <a:xfrm flipH="1">
                <a:off x="2929" y="3503"/>
                <a:ext cx="227" cy="291"/>
              </a:xfrm>
              <a:prstGeom prst="line">
                <a:avLst/>
              </a:prstGeom>
              <a:noFill/>
              <a:ln w="28575">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 name="Text Box 65">
                <a:extLst>
                  <a:ext uri="{FF2B5EF4-FFF2-40B4-BE49-F238E27FC236}">
                    <a16:creationId xmlns:a16="http://schemas.microsoft.com/office/drawing/2014/main" id="{12ECFE76-6BC5-2304-C8C8-8047910FE8AE}"/>
                  </a:ext>
                </a:extLst>
              </p:cNvPr>
              <p:cNvSpPr txBox="1">
                <a:spLocks noChangeArrowheads="1"/>
              </p:cNvSpPr>
              <p:nvPr/>
            </p:nvSpPr>
            <p:spPr bwMode="auto">
              <a:xfrm>
                <a:off x="1218" y="3756"/>
                <a:ext cx="2453"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err="1">
                    <a:ln>
                      <a:noFill/>
                    </a:ln>
                    <a:solidFill>
                      <a:srgbClr val="000099"/>
                    </a:solidFill>
                    <a:effectLst/>
                    <a:uLnTx/>
                    <a:uFillTx/>
                    <a:latin typeface="Calibri" panose="020F0502020204030204"/>
                    <a:ea typeface="ＭＳ Ｐゴシック" charset="0"/>
                    <a:cs typeface="Arial" charset="0"/>
                  </a:rPr>
                  <a:t>camada</a:t>
                </a:r>
                <a:r>
                  <a:rPr kumimoji="0" lang="en-US" sz="2000" b="0" i="0" u="none" strike="noStrike" kern="0" cap="none" spc="0" normalizeH="0" baseline="0" noProof="0" dirty="0">
                    <a:ln>
                      <a:noFill/>
                    </a:ln>
                    <a:solidFill>
                      <a:srgbClr val="000099"/>
                    </a:solidFill>
                    <a:effectLst/>
                    <a:uLnTx/>
                    <a:uFillTx/>
                    <a:latin typeface="Calibri" panose="020F0502020204030204"/>
                    <a:ea typeface="ＭＳ Ｐゴシック" charset="0"/>
                    <a:cs typeface="Arial" charset="0"/>
                  </a:rPr>
                  <a:t> </a:t>
                </a:r>
                <a:r>
                  <a:rPr kumimoji="0" lang="en-US" sz="2000" b="0" i="0" u="none" strike="noStrike" kern="0" cap="none" spc="0" normalizeH="0" baseline="0" noProof="0" dirty="0" err="1">
                    <a:ln>
                      <a:noFill/>
                    </a:ln>
                    <a:solidFill>
                      <a:srgbClr val="000099"/>
                    </a:solidFill>
                    <a:effectLst/>
                    <a:uLnTx/>
                    <a:uFillTx/>
                    <a:latin typeface="Calibri" panose="020F0502020204030204"/>
                    <a:ea typeface="ＭＳ Ｐゴシック" charset="0"/>
                    <a:cs typeface="Arial" charset="0"/>
                  </a:rPr>
                  <a:t>física</a:t>
                </a:r>
                <a:r>
                  <a:rPr kumimoji="0" lang="en-US" sz="2000" b="0" i="0" u="none" strike="noStrike" kern="0" cap="none" spc="0" normalizeH="0" baseline="0" noProof="0" dirty="0">
                    <a:ln>
                      <a:noFill/>
                    </a:ln>
                    <a:solidFill>
                      <a:srgbClr val="000099"/>
                    </a:solidFill>
                    <a:effectLst/>
                    <a:uLnTx/>
                    <a:uFillTx/>
                    <a:latin typeface="Calibri" panose="020F0502020204030204"/>
                    <a:ea typeface="ＭＳ Ｐゴシック" charset="0"/>
                    <a:cs typeface="Arial" charset="0"/>
                  </a:rPr>
                  <a:t> de </a:t>
                </a:r>
                <a:r>
                  <a:rPr kumimoji="0" lang="en-US" sz="2000" b="0" i="0" u="none" strike="noStrike" kern="0" cap="none" spc="0" normalizeH="0" baseline="0" noProof="0" dirty="0" err="1">
                    <a:ln>
                      <a:noFill/>
                    </a:ln>
                    <a:solidFill>
                      <a:srgbClr val="000099"/>
                    </a:solidFill>
                    <a:effectLst/>
                    <a:uLnTx/>
                    <a:uFillTx/>
                    <a:latin typeface="Calibri" panose="020F0502020204030204"/>
                    <a:ea typeface="ＭＳ Ｐゴシック" charset="0"/>
                    <a:cs typeface="Arial" charset="0"/>
                  </a:rPr>
                  <a:t>cobre</a:t>
                </a:r>
                <a:r>
                  <a:rPr kumimoji="0" lang="en-US" sz="2000" b="0" i="0" u="none" strike="noStrike" kern="0" cap="none" spc="0" normalizeH="0" baseline="0" noProof="0" dirty="0">
                    <a:ln>
                      <a:noFill/>
                    </a:ln>
                    <a:solidFill>
                      <a:srgbClr val="000099"/>
                    </a:solidFill>
                    <a:effectLst/>
                    <a:uLnTx/>
                    <a:uFillTx/>
                    <a:latin typeface="Calibri" panose="020F0502020204030204"/>
                    <a:ea typeface="ＭＳ Ｐゴシック" charset="0"/>
                    <a:cs typeface="Arial" charset="0"/>
                  </a:rPr>
                  <a:t> (par </a:t>
                </a:r>
                <a:r>
                  <a:rPr kumimoji="0" lang="en-US" sz="2000" b="0" i="0" u="none" strike="noStrike" kern="0" cap="none" spc="0" normalizeH="0" baseline="0" noProof="0" dirty="0" err="1">
                    <a:ln>
                      <a:noFill/>
                    </a:ln>
                    <a:solidFill>
                      <a:srgbClr val="000099"/>
                    </a:solidFill>
                    <a:effectLst/>
                    <a:uLnTx/>
                    <a:uFillTx/>
                    <a:latin typeface="Calibri" panose="020F0502020204030204"/>
                    <a:ea typeface="ＭＳ Ｐゴシック" charset="0"/>
                    <a:cs typeface="Arial" charset="0"/>
                  </a:rPr>
                  <a:t>trançado</a:t>
                </a:r>
                <a:r>
                  <a:rPr kumimoji="0" lang="en-US" sz="2000" b="0" i="0" u="none" strike="noStrike" kern="0" cap="none" spc="0" normalizeH="0" baseline="0" noProof="0" dirty="0">
                    <a:ln>
                      <a:noFill/>
                    </a:ln>
                    <a:solidFill>
                      <a:srgbClr val="000099"/>
                    </a:solidFill>
                    <a:effectLst/>
                    <a:uLnTx/>
                    <a:uFillTx/>
                    <a:latin typeface="Calibri" panose="020F0502020204030204"/>
                    <a:ea typeface="ＭＳ Ｐゴシック" charset="0"/>
                    <a:cs typeface="Arial" charset="0"/>
                  </a:rPr>
                  <a:t>)</a:t>
                </a:r>
              </a:p>
            </p:txBody>
          </p:sp>
        </p:grpSp>
        <p:sp>
          <p:nvSpPr>
            <p:cNvPr id="21" name="Rectangle 4">
              <a:extLst>
                <a:ext uri="{FF2B5EF4-FFF2-40B4-BE49-F238E27FC236}">
                  <a16:creationId xmlns:a16="http://schemas.microsoft.com/office/drawing/2014/main" id="{3C5D10A9-EB07-DFB4-8172-B2330D6A2EF6}"/>
                </a:ext>
              </a:extLst>
            </p:cNvPr>
            <p:cNvSpPr/>
            <p:nvPr/>
          </p:nvSpPr>
          <p:spPr>
            <a:xfrm>
              <a:off x="5324895" y="4696225"/>
              <a:ext cx="1369217" cy="849092"/>
            </a:xfrm>
            <a:prstGeom prst="rect">
              <a:avLst/>
            </a:prstGeom>
            <a:noFill/>
            <a:ln w="38100">
              <a:solidFill>
                <a:srgbClr val="0000A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7">
            <a:extLst>
              <a:ext uri="{FF2B5EF4-FFF2-40B4-BE49-F238E27FC236}">
                <a16:creationId xmlns:a16="http://schemas.microsoft.com/office/drawing/2014/main" id="{AA29D0C5-8A53-A330-5CDB-3A1C7F07CF18}"/>
              </a:ext>
            </a:extLst>
          </p:cNvPr>
          <p:cNvGrpSpPr/>
          <p:nvPr/>
        </p:nvGrpSpPr>
        <p:grpSpPr>
          <a:xfrm>
            <a:off x="6744120" y="4696225"/>
            <a:ext cx="3031366" cy="1612685"/>
            <a:chOff x="6744120" y="4696225"/>
            <a:chExt cx="3031366" cy="1612685"/>
          </a:xfrm>
        </p:grpSpPr>
        <p:grpSp>
          <p:nvGrpSpPr>
            <p:cNvPr id="25" name="Group 67">
              <a:extLst>
                <a:ext uri="{FF2B5EF4-FFF2-40B4-BE49-F238E27FC236}">
                  <a16:creationId xmlns:a16="http://schemas.microsoft.com/office/drawing/2014/main" id="{26580105-5D35-4B70-EBB9-C0F1DF433AA3}"/>
                </a:ext>
              </a:extLst>
            </p:cNvPr>
            <p:cNvGrpSpPr>
              <a:grpSpLocks/>
            </p:cNvGrpSpPr>
            <p:nvPr/>
          </p:nvGrpSpPr>
          <p:grpSpPr bwMode="auto">
            <a:xfrm>
              <a:off x="7329142" y="5516747"/>
              <a:ext cx="2446344" cy="792163"/>
              <a:chOff x="4003" y="3494"/>
              <a:chExt cx="1541" cy="499"/>
            </a:xfrm>
          </p:grpSpPr>
          <p:sp>
            <p:nvSpPr>
              <p:cNvPr id="27" name="Line 60">
                <a:extLst>
                  <a:ext uri="{FF2B5EF4-FFF2-40B4-BE49-F238E27FC236}">
                    <a16:creationId xmlns:a16="http://schemas.microsoft.com/office/drawing/2014/main" id="{175CD0E0-A4CF-7C98-2CE2-68FDEC70C0BA}"/>
                  </a:ext>
                </a:extLst>
              </p:cNvPr>
              <p:cNvSpPr>
                <a:spLocks noChangeShapeType="1"/>
              </p:cNvSpPr>
              <p:nvPr/>
            </p:nvSpPr>
            <p:spPr bwMode="auto">
              <a:xfrm>
                <a:off x="4410" y="3494"/>
                <a:ext cx="227" cy="291"/>
              </a:xfrm>
              <a:prstGeom prst="line">
                <a:avLst/>
              </a:prstGeom>
              <a:noFill/>
              <a:ln w="28575">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 name="Text Box 61">
                <a:extLst>
                  <a:ext uri="{FF2B5EF4-FFF2-40B4-BE49-F238E27FC236}">
                    <a16:creationId xmlns:a16="http://schemas.microsoft.com/office/drawing/2014/main" id="{56A3FB4E-1304-FB54-E60F-29AB7BF7E941}"/>
                  </a:ext>
                </a:extLst>
              </p:cNvPr>
              <p:cNvSpPr txBox="1">
                <a:spLocks noChangeArrowheads="1"/>
              </p:cNvSpPr>
              <p:nvPr/>
            </p:nvSpPr>
            <p:spPr bwMode="auto">
              <a:xfrm>
                <a:off x="4003" y="3741"/>
                <a:ext cx="1541"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Arial" charset="0"/>
                  </a:rPr>
                  <a:t>camada</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 </a:t>
                </a:r>
                <a:r>
                  <a:rPr kumimoji="0" lang="en-US" sz="20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Arial" charset="0"/>
                  </a:rPr>
                  <a:t>física</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 de </a:t>
                </a:r>
                <a:r>
                  <a:rPr kumimoji="0" lang="en-US" sz="20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Arial" charset="0"/>
                  </a:rPr>
                  <a:t>fibra</a:t>
                </a: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grpSp>
        <p:sp>
          <p:nvSpPr>
            <p:cNvPr id="26" name="Rectangle 6">
              <a:extLst>
                <a:ext uri="{FF2B5EF4-FFF2-40B4-BE49-F238E27FC236}">
                  <a16:creationId xmlns:a16="http://schemas.microsoft.com/office/drawing/2014/main" id="{3BB2E32D-2C16-66A2-8D7E-22D3EF8C942B}"/>
                </a:ext>
              </a:extLst>
            </p:cNvPr>
            <p:cNvSpPr/>
            <p:nvPr/>
          </p:nvSpPr>
          <p:spPr>
            <a:xfrm>
              <a:off x="6744120" y="4696225"/>
              <a:ext cx="2907086" cy="831630"/>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TextBox 8">
            <a:extLst>
              <a:ext uri="{FF2B5EF4-FFF2-40B4-BE49-F238E27FC236}">
                <a16:creationId xmlns:a16="http://schemas.microsoft.com/office/drawing/2014/main" id="{600E06D8-65BC-3C88-357F-714B66661443}"/>
              </a:ext>
            </a:extLst>
          </p:cNvPr>
          <p:cNvSpPr txBox="1"/>
          <p:nvPr/>
        </p:nvSpPr>
        <p:spPr>
          <a:xfrm>
            <a:off x="9982995" y="4773419"/>
            <a:ext cx="1797853" cy="923330"/>
          </a:xfrm>
          <a:prstGeom prst="rect">
            <a:avLst/>
          </a:prstGeom>
          <a:noFill/>
        </p:spPr>
        <p:txBody>
          <a:bodyPr wrap="square" rtlCol="0">
            <a:spAutoFit/>
          </a:bodyPr>
          <a:lstStyle/>
          <a:p>
            <a:pPr algn="ctr"/>
            <a:r>
              <a:rPr lang="en-US" i="1" dirty="0" err="1"/>
              <a:t>Padrões</a:t>
            </a:r>
            <a:r>
              <a:rPr lang="en-US" i="1" dirty="0"/>
              <a:t> de </a:t>
            </a:r>
            <a:r>
              <a:rPr lang="en-US" i="1" dirty="0" err="1"/>
              <a:t>camada</a:t>
            </a:r>
            <a:r>
              <a:rPr lang="en-US" i="1" dirty="0"/>
              <a:t> </a:t>
            </a:r>
            <a:r>
              <a:rPr lang="en-US" i="1" dirty="0" err="1"/>
              <a:t>física</a:t>
            </a:r>
            <a:r>
              <a:rPr lang="en-US" i="1" dirty="0"/>
              <a:t> de Gigabit</a:t>
            </a:r>
          </a:p>
        </p:txBody>
      </p:sp>
    </p:spTree>
    <p:extLst>
      <p:ext uri="{BB962C8B-B14F-4D97-AF65-F5344CB8AC3E}">
        <p14:creationId xmlns:p14="http://schemas.microsoft.com/office/powerpoint/2010/main" val="4244081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dissolve">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dissolve">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dissolve">
                                      <p:cBhvr>
                                        <p:cTn id="1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pt-BR" sz="2800" dirty="0">
                <a:solidFill>
                  <a:schemeClr val="bg1">
                    <a:lumMod val="75000"/>
                  </a:schemeClr>
                </a:solidFill>
              </a:rPr>
              <a:t>um dia na vida de uma requisição web</a:t>
            </a:r>
          </a:p>
          <a:p>
            <a:pPr marL="463550" lvl="1" indent="0">
              <a:buNone/>
            </a:pPr>
            <a:endParaRPr lang="pt-BR"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introdução</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detecção e correção de erros</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protocolos de acesso múltiplo</a:t>
            </a:r>
          </a:p>
          <a:p>
            <a:pPr marL="285750" indent="-274638">
              <a:spcBef>
                <a:spcPts val="600"/>
              </a:spcBef>
              <a:buClr>
                <a:srgbClr val="0000A8"/>
              </a:buClr>
            </a:pPr>
            <a:r>
              <a:rPr lang="pt-BR" altLang="en-US" sz="3200" dirty="0" err="1">
                <a:solidFill>
                  <a:srgbClr val="C00000"/>
                </a:solidFill>
                <a:ea typeface="ＭＳ Ｐゴシック" panose="020B0600070205080204" pitchFamily="34" charset="-128"/>
                <a:cs typeface="Arial" panose="020B0604020202020204" pitchFamily="34" charset="0"/>
              </a:rPr>
              <a:t>LANs</a:t>
            </a:r>
            <a:endParaRPr lang="pt-BR" altLang="en-US" sz="3200" dirty="0">
              <a:solidFill>
                <a:srgbClr val="C00000"/>
              </a:solidFill>
              <a:ea typeface="ＭＳ Ｐゴシック" panose="020B0600070205080204" pitchFamily="34" charset="-128"/>
              <a:cs typeface="Arial" panose="020B0604020202020204" pitchFamily="34" charset="0"/>
            </a:endParaRPr>
          </a:p>
          <a:p>
            <a:pPr marL="628650" lvl="1" indent="-274638">
              <a:spcBef>
                <a:spcPts val="600"/>
              </a:spcBef>
            </a:pPr>
            <a:r>
              <a:rPr lang="en-US" altLang="en-US" sz="2800" dirty="0" err="1">
                <a:ea typeface="ＭＳ Ｐゴシック" panose="020B0600070205080204" pitchFamily="34" charset="-128"/>
                <a:cs typeface="Arial" panose="020B0604020202020204" pitchFamily="34" charset="0"/>
              </a:rPr>
              <a:t>endereçamento</a:t>
            </a:r>
            <a:r>
              <a:rPr lang="en-US" altLang="en-US" sz="2800" dirty="0">
                <a:ea typeface="ＭＳ Ｐゴシック" panose="020B0600070205080204" pitchFamily="34" charset="-128"/>
                <a:cs typeface="Arial" panose="020B0604020202020204" pitchFamily="34" charset="0"/>
              </a:rPr>
              <a:t>,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err="1">
                <a:solidFill>
                  <a:srgbClr val="C00000"/>
                </a:solidFill>
                <a:ea typeface="ＭＳ Ｐゴシック" panose="020B0600070205080204" pitchFamily="34" charset="-128"/>
                <a:cs typeface="Arial" panose="020B0604020202020204" pitchFamily="34" charset="0"/>
              </a:rPr>
              <a:t>comutadores</a:t>
            </a:r>
            <a:r>
              <a:rPr lang="en-US" altLang="en-US" sz="2800" dirty="0">
                <a:solidFill>
                  <a:srgbClr val="C00000"/>
                </a:solidFill>
                <a:ea typeface="ＭＳ Ｐゴシック" panose="020B0600070205080204" pitchFamily="34" charset="-128"/>
                <a:cs typeface="Arial" panose="020B0604020202020204" pitchFamily="34" charset="0"/>
              </a:rPr>
              <a:t> (</a:t>
            </a:r>
            <a:r>
              <a:rPr lang="en-US" altLang="en-US" sz="2800" i="1" dirty="0">
                <a:solidFill>
                  <a:srgbClr val="C00000"/>
                </a:solidFill>
                <a:ea typeface="ＭＳ Ｐゴシック" panose="020B0600070205080204" pitchFamily="34" charset="-128"/>
                <a:cs typeface="Arial" panose="020B0604020202020204" pitchFamily="34" charset="0"/>
              </a:rPr>
              <a:t>switches</a:t>
            </a:r>
            <a:r>
              <a:rPr lang="en-US" altLang="en-US" sz="2800" dirty="0">
                <a:solidFill>
                  <a:srgbClr val="C00000"/>
                </a:solidFill>
                <a:ea typeface="ＭＳ Ｐゴシック" panose="020B0600070205080204" pitchFamily="34" charset="-128"/>
                <a:cs typeface="Arial" panose="020B0604020202020204" pitchFamily="34" charset="0"/>
              </a:rPr>
              <a:t>)</a:t>
            </a:r>
          </a:p>
          <a:p>
            <a:pPr marL="628650" lvl="1" indent="-274638">
              <a:spcBef>
                <a:spcPts val="600"/>
              </a:spcBef>
            </a:pPr>
            <a:r>
              <a:rPr lang="pt-BR" altLang="en-US" sz="2800" dirty="0" err="1">
                <a:ea typeface="ＭＳ Ｐゴシック" panose="020B0600070205080204" pitchFamily="34" charset="-128"/>
                <a:cs typeface="Arial" panose="020B0604020202020204" pitchFamily="34" charset="0"/>
              </a:rPr>
              <a:t>VLANs</a:t>
            </a:r>
            <a:endParaRPr lang="pt-BR" altLang="en-US" sz="2800" dirty="0">
              <a:ea typeface="ＭＳ Ｐゴシック" panose="020B0600070205080204" pitchFamily="34" charset="-128"/>
              <a:cs typeface="Arial" panose="020B0604020202020204" pitchFamily="34" charset="0"/>
            </a:endParaRP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virtualização de enlaces: MPLS</a:t>
            </a:r>
          </a:p>
          <a:p>
            <a:pPr marL="285750" indent="-274638">
              <a:spcBef>
                <a:spcPts val="600"/>
              </a:spcBef>
              <a:buClr>
                <a:schemeClr val="bg1">
                  <a:lumMod val="75000"/>
                </a:schemeClr>
              </a:buClr>
            </a:pPr>
            <a:r>
              <a:rPr lang="pt-BR" altLang="en-US" dirty="0">
                <a:solidFill>
                  <a:schemeClr val="bg1">
                    <a:lumMod val="75000"/>
                  </a:schemeClr>
                </a:solidFill>
                <a:ea typeface="ＭＳ Ｐゴシック" panose="020B0600070205080204" pitchFamily="34" charset="-128"/>
                <a:cs typeface="Arial" panose="020B0604020202020204" pitchFamily="34" charset="0"/>
              </a:rPr>
              <a:t>redes de </a:t>
            </a:r>
            <a:r>
              <a:rPr lang="pt-BR" altLang="en-US" i="1" dirty="0">
                <a:solidFill>
                  <a:schemeClr val="bg1">
                    <a:lumMod val="75000"/>
                  </a:schemeClr>
                </a:solidFill>
                <a:ea typeface="ＭＳ Ｐゴシック" panose="020B0600070205080204" pitchFamily="34" charset="-128"/>
                <a:cs typeface="Arial" panose="020B0604020202020204" pitchFamily="34" charset="0"/>
              </a:rPr>
              <a:t>data center</a:t>
            </a:r>
          </a:p>
          <a:p>
            <a:pPr marL="285750" indent="-274638">
              <a:spcBef>
                <a:spcPts val="600"/>
              </a:spcBef>
            </a:pPr>
            <a:endParaRPr lang="pt-BR"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66</a:t>
            </a:fld>
            <a:endParaRPr lang="pt-BR"/>
          </a:p>
        </p:txBody>
      </p:sp>
      <p:pic>
        <p:nvPicPr>
          <p:cNvPr id="3" name="Picture 2">
            <a:extLst>
              <a:ext uri="{FF2B5EF4-FFF2-40B4-BE49-F238E27FC236}">
                <a16:creationId xmlns:a16="http://schemas.microsoft.com/office/drawing/2014/main" id="{8C739E53-5BCC-10F8-5128-5A8FD5BCDD8B}"/>
              </a:ext>
            </a:extLst>
          </p:cNvPr>
          <p:cNvPicPr>
            <a:picLocks noChangeAspect="1"/>
          </p:cNvPicPr>
          <p:nvPr/>
        </p:nvPicPr>
        <p:blipFill>
          <a:blip r:embed="rId3"/>
          <a:stretch>
            <a:fillRect/>
          </a:stretch>
        </p:blipFill>
        <p:spPr>
          <a:xfrm>
            <a:off x="6870892" y="2065833"/>
            <a:ext cx="3361460" cy="2149764"/>
          </a:xfrm>
          <a:prstGeom prst="rect">
            <a:avLst/>
          </a:prstGeom>
        </p:spPr>
      </p:pic>
    </p:spTree>
    <p:extLst>
      <p:ext uri="{BB962C8B-B14F-4D97-AF65-F5344CB8AC3E}">
        <p14:creationId xmlns:p14="http://schemas.microsoft.com/office/powerpoint/2010/main" val="319663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Comutador Ethernet</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67</a:t>
            </a:fld>
            <a:endParaRPr lang="pt-BR" dirty="0"/>
          </a:p>
        </p:txBody>
      </p:sp>
      <p:sp>
        <p:nvSpPr>
          <p:cNvPr id="33" name="Rectangle 3">
            <a:extLst>
              <a:ext uri="{FF2B5EF4-FFF2-40B4-BE49-F238E27FC236}">
                <a16:creationId xmlns:a16="http://schemas.microsoft.com/office/drawing/2014/main" id="{58132559-8058-8A4C-B10B-2116E2272F90}"/>
              </a:ext>
            </a:extLst>
          </p:cNvPr>
          <p:cNvSpPr txBox="1">
            <a:spLocks noChangeArrowheads="1"/>
          </p:cNvSpPr>
          <p:nvPr/>
        </p:nvSpPr>
        <p:spPr>
          <a:xfrm>
            <a:off x="846268" y="1386357"/>
            <a:ext cx="10756119" cy="490951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100000"/>
              </a:lnSpc>
              <a:buClr>
                <a:srgbClr val="0000A8"/>
              </a:buClr>
              <a:defRPr/>
            </a:pPr>
            <a:r>
              <a:rPr lang="pt-BR" sz="3200" dirty="0"/>
              <a:t>Comutador é um dispositivo de </a:t>
            </a:r>
            <a:r>
              <a:rPr lang="pt-BR" sz="3200" dirty="0">
                <a:solidFill>
                  <a:srgbClr val="C00000"/>
                </a:solidFill>
              </a:rPr>
              <a:t>camada de enlace</a:t>
            </a:r>
            <a:r>
              <a:rPr lang="pt-BR" sz="3200" dirty="0"/>
              <a:t>: assume um papel </a:t>
            </a:r>
            <a:r>
              <a:rPr lang="pt-BR" sz="3200" i="1" dirty="0">
                <a:solidFill>
                  <a:srgbClr val="0000A8"/>
                </a:solidFill>
              </a:rPr>
              <a:t>ativo</a:t>
            </a:r>
            <a:endParaRPr lang="pt-BR" sz="3200" dirty="0"/>
          </a:p>
          <a:p>
            <a:pPr lvl="1">
              <a:lnSpc>
                <a:spcPct val="100000"/>
              </a:lnSpc>
              <a:defRPr/>
            </a:pPr>
            <a:r>
              <a:rPr lang="pt-BR" sz="2800" dirty="0"/>
              <a:t>armazena e encaminha quadros Ethernet</a:t>
            </a:r>
          </a:p>
          <a:p>
            <a:pPr lvl="1">
              <a:lnSpc>
                <a:spcPct val="100000"/>
              </a:lnSpc>
              <a:defRPr/>
            </a:pPr>
            <a:r>
              <a:rPr lang="pt-BR" sz="2800" dirty="0"/>
              <a:t>examina o endereço MAC dos quadros de entrada, encaminha </a:t>
            </a:r>
            <a:r>
              <a:rPr lang="pt-BR" sz="2800" i="1" dirty="0">
                <a:solidFill>
                  <a:srgbClr val="0000A8"/>
                </a:solidFill>
              </a:rPr>
              <a:t>seletivamente</a:t>
            </a:r>
            <a:r>
              <a:rPr lang="pt-BR" sz="2800" dirty="0"/>
              <a:t> um quadro para um ou mais enlaces de saída quando o quadro deve ser encaminhado no segmento, usa CSMA/CD para acessar o segmento</a:t>
            </a:r>
          </a:p>
          <a:p>
            <a:pPr marL="403225" indent="-273050">
              <a:lnSpc>
                <a:spcPct val="100000"/>
              </a:lnSpc>
              <a:buClr>
                <a:srgbClr val="0000A8"/>
              </a:buClr>
              <a:defRPr/>
            </a:pPr>
            <a:r>
              <a:rPr lang="pt-BR" sz="3200" dirty="0">
                <a:solidFill>
                  <a:srgbClr val="0000A8"/>
                </a:solidFill>
              </a:rPr>
              <a:t>transparente: </a:t>
            </a:r>
            <a:r>
              <a:rPr lang="pt-BR" sz="2800" dirty="0"/>
              <a:t>hospedeiros </a:t>
            </a:r>
            <a:r>
              <a:rPr lang="pt-BR" sz="2800" i="1" dirty="0"/>
              <a:t>não sabem</a:t>
            </a:r>
            <a:r>
              <a:rPr lang="pt-BR" sz="2800" dirty="0"/>
              <a:t> da presença de comutadores</a:t>
            </a:r>
          </a:p>
          <a:p>
            <a:pPr marL="403225" indent="-273050">
              <a:lnSpc>
                <a:spcPct val="100000"/>
              </a:lnSpc>
              <a:buClr>
                <a:srgbClr val="0000A8"/>
              </a:buClr>
              <a:defRPr/>
            </a:pPr>
            <a:r>
              <a:rPr lang="pt-BR" sz="3200" dirty="0">
                <a:solidFill>
                  <a:srgbClr val="0000A8"/>
                </a:solidFill>
              </a:rPr>
              <a:t>plug-</a:t>
            </a:r>
            <a:r>
              <a:rPr lang="pt-BR" sz="3200" dirty="0" err="1">
                <a:solidFill>
                  <a:srgbClr val="0000A8"/>
                </a:solidFill>
              </a:rPr>
              <a:t>and</a:t>
            </a:r>
            <a:r>
              <a:rPr lang="pt-BR" sz="3200" dirty="0">
                <a:solidFill>
                  <a:srgbClr val="0000A8"/>
                </a:solidFill>
              </a:rPr>
              <a:t>-play, self-</a:t>
            </a:r>
            <a:r>
              <a:rPr lang="pt-BR" sz="3200" dirty="0" err="1">
                <a:solidFill>
                  <a:srgbClr val="0000A8"/>
                </a:solidFill>
              </a:rPr>
              <a:t>learning</a:t>
            </a:r>
            <a:endParaRPr lang="pt-BR" sz="3200" dirty="0">
              <a:solidFill>
                <a:srgbClr val="0000A8"/>
              </a:solidFill>
            </a:endParaRPr>
          </a:p>
          <a:p>
            <a:pPr lvl="1">
              <a:lnSpc>
                <a:spcPct val="100000"/>
              </a:lnSpc>
              <a:defRPr/>
            </a:pPr>
            <a:r>
              <a:rPr lang="pt-BR" sz="2800" dirty="0"/>
              <a:t>comutadores não precisam ser configurados</a:t>
            </a:r>
          </a:p>
          <a:p>
            <a:pPr>
              <a:defRPr/>
            </a:pPr>
            <a:endParaRPr lang="pt-BR" sz="2400" dirty="0">
              <a:latin typeface="Gill Sans MT" charset="0"/>
            </a:endParaRPr>
          </a:p>
        </p:txBody>
      </p:sp>
    </p:spTree>
    <p:extLst>
      <p:ext uri="{BB962C8B-B14F-4D97-AF65-F5344CB8AC3E}">
        <p14:creationId xmlns:p14="http://schemas.microsoft.com/office/powerpoint/2010/main" val="20574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3">
                                            <p:txEl>
                                              <p:pRg st="3" end="3"/>
                                            </p:txEl>
                                          </p:spTgt>
                                        </p:tgtEl>
                                        <p:attrNameLst>
                                          <p:attrName>style.visibility</p:attrName>
                                        </p:attrNameLst>
                                      </p:cBhvr>
                                      <p:to>
                                        <p:strVal val="visible"/>
                                      </p:to>
                                    </p:set>
                                    <p:animEffect transition="in" filter="dissolve">
                                      <p:cBhvr>
                                        <p:cTn id="7" dur="500"/>
                                        <p:tgtEl>
                                          <p:spTgt spid="3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xEl>
                                              <p:pRg st="4" end="4"/>
                                            </p:txEl>
                                          </p:spTgt>
                                        </p:tgtEl>
                                        <p:attrNameLst>
                                          <p:attrName>style.visibility</p:attrName>
                                        </p:attrNameLst>
                                      </p:cBhvr>
                                      <p:to>
                                        <p:strVal val="visible"/>
                                      </p:to>
                                    </p:set>
                                    <p:animEffect transition="in" filter="dissolve">
                                      <p:cBhvr>
                                        <p:cTn id="12" dur="500"/>
                                        <p:tgtEl>
                                          <p:spTgt spid="33">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33">
                                            <p:txEl>
                                              <p:pRg st="5" end="5"/>
                                            </p:txEl>
                                          </p:spTgt>
                                        </p:tgtEl>
                                        <p:attrNameLst>
                                          <p:attrName>style.visibility</p:attrName>
                                        </p:attrNameLst>
                                      </p:cBhvr>
                                      <p:to>
                                        <p:strVal val="visible"/>
                                      </p:to>
                                    </p:set>
                                    <p:animEffect transition="in" filter="dissolve">
                                      <p:cBhvr>
                                        <p:cTn id="15" dur="500"/>
                                        <p:tgtEl>
                                          <p:spTgt spid="3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Comutador: várias transmissões simultâneas</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68</a:t>
            </a:fld>
            <a:endParaRPr lang="pt-BR"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dirty="0">
                  <a:ln>
                    <a:noFill/>
                  </a:ln>
                  <a:solidFill>
                    <a:srgbClr val="000000"/>
                  </a:solidFill>
                  <a:effectLst/>
                  <a:uLnTx/>
                  <a:uFillTx/>
                  <a:latin typeface="+mn-lt"/>
                  <a:ea typeface="ＭＳ Ｐゴシック" charset="0"/>
                  <a:cs typeface="Arial" charset="0"/>
                </a:rPr>
                <a:t>comutador com seis interfaces (</a:t>
              </a:r>
              <a:r>
                <a:rPr kumimoji="0" lang="pt-BR" sz="2000" b="0" i="0" u="none" strike="noStrike" kern="0" cap="none" spc="0" normalizeH="0" baseline="0" noProof="0" dirty="0">
                  <a:ln>
                    <a:noFill/>
                  </a:ln>
                  <a:solidFill>
                    <a:srgbClr val="FF0000"/>
                  </a:solidFill>
                  <a:effectLst/>
                  <a:uLnTx/>
                  <a:uFillTx/>
                  <a:latin typeface="+mn-lt"/>
                  <a:ea typeface="ＭＳ Ｐゴシック" charset="0"/>
                  <a:cs typeface="Arial" charset="0"/>
                </a:rPr>
                <a:t>1,2,3,4,5,6</a:t>
              </a:r>
              <a:r>
                <a:rPr kumimoji="0" lang="pt-BR" sz="2000" b="0" i="0" u="none" strike="noStrike" kern="0" cap="none" spc="0" normalizeH="0" baseline="0" noProof="0" dirty="0">
                  <a:ln>
                    <a:noFill/>
                  </a:ln>
                  <a:solidFill>
                    <a:srgbClr val="000000"/>
                  </a:solidFill>
                  <a:effectLst/>
                  <a:uLnTx/>
                  <a:uFillTx/>
                  <a:latin typeface="+mn-lt"/>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37382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D</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33534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E</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32573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F</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pt-BR" dirty="0"/>
              <a:t>hospedeiros têm conexão direta e dedicada com o comutador</a:t>
            </a:r>
          </a:p>
          <a:p>
            <a:pPr indent="-293688">
              <a:buClr>
                <a:srgbClr val="0000A8"/>
              </a:buClr>
              <a:defRPr/>
            </a:pPr>
            <a:r>
              <a:rPr lang="pt-BR" dirty="0" err="1"/>
              <a:t>comutador</a:t>
            </a:r>
            <a:r>
              <a:rPr lang="pt-BR" dirty="0"/>
              <a:t> </a:t>
            </a:r>
            <a:r>
              <a:rPr lang="pt-BR" dirty="0" err="1"/>
              <a:t>faz</a:t>
            </a:r>
            <a:r>
              <a:rPr lang="pt-BR" dirty="0"/>
              <a:t> </a:t>
            </a:r>
            <a:r>
              <a:rPr lang="pt-BR" i="1" dirty="0"/>
              <a:t>buffer</a:t>
            </a:r>
            <a:r>
              <a:rPr lang="pt-BR" dirty="0"/>
              <a:t> de </a:t>
            </a:r>
            <a:r>
              <a:rPr lang="pt-BR" dirty="0" err="1"/>
              <a:t>pacotes</a:t>
            </a:r>
            <a:endParaRPr lang="pt-BR" dirty="0"/>
          </a:p>
          <a:p>
            <a:pPr indent="-293688">
              <a:buClr>
                <a:srgbClr val="0000A8"/>
              </a:buClr>
              <a:defRPr/>
            </a:pPr>
            <a:r>
              <a:rPr lang="pt-BR" dirty="0"/>
              <a:t>protocolo Ethernet usado em cada enlace de entrada, então: </a:t>
            </a:r>
          </a:p>
          <a:p>
            <a:pPr lvl="1" indent="-293688">
              <a:defRPr/>
            </a:pPr>
            <a:r>
              <a:rPr lang="pt-BR" sz="2800" dirty="0"/>
              <a:t>sem colisões; full duplex</a:t>
            </a:r>
          </a:p>
          <a:p>
            <a:pPr lvl="1">
              <a:defRPr/>
            </a:pPr>
            <a:r>
              <a:rPr lang="pt-BR" sz="2800" dirty="0"/>
              <a:t>cada enlace é seu próprio domínio de colisão</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50"/>
            <a:ext cx="6723621" cy="1489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pt-BR" dirty="0">
                <a:solidFill>
                  <a:srgbClr val="C00000"/>
                </a:solidFill>
              </a:rPr>
              <a:t>comutação: </a:t>
            </a:r>
            <a:r>
              <a:rPr lang="pt-BR" dirty="0"/>
              <a:t>A-para-D e B-para-E podem transmitir simultaneamente, sem colisões</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4175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4" name="Left-Right Arrow 133">
            <a:extLst>
              <a:ext uri="{FF2B5EF4-FFF2-40B4-BE49-F238E27FC236}">
                <a16:creationId xmlns:a16="http://schemas.microsoft.com/office/drawing/2014/main" id="{8716E4D4-5340-A04D-84B1-535BF0345A0D}"/>
              </a:ext>
            </a:extLst>
          </p:cNvPr>
          <p:cNvSpPr/>
          <p:nvPr/>
        </p:nvSpPr>
        <p:spPr>
          <a:xfrm rot="9282253">
            <a:off x="8060403" y="3378664"/>
            <a:ext cx="1986794" cy="199277"/>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Tree>
    <p:extLst>
      <p:ext uri="{BB962C8B-B14F-4D97-AF65-F5344CB8AC3E}">
        <p14:creationId xmlns:p14="http://schemas.microsoft.com/office/powerpoint/2010/main" val="51192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dissolve">
                                      <p:cBhvr>
                                        <p:cTn id="7" dur="500"/>
                                        <p:tgtEl>
                                          <p:spTgt spid="13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dissolve">
                                      <p:cBhvr>
                                        <p:cTn id="11" dur="500"/>
                                        <p:tgtEl>
                                          <p:spTgt spid="13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Effect transition="in" filter="dissolve">
                                      <p:cBhvr>
                                        <p:cTn id="1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130" grpId="0" animBg="1"/>
      <p:bldP spid="134"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Comutador: várias transmissões simultâneas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69</a:t>
            </a:fld>
            <a:endParaRPr lang="en-US"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dirty="0">
                  <a:ln>
                    <a:noFill/>
                  </a:ln>
                  <a:solidFill>
                    <a:srgbClr val="000000"/>
                  </a:solidFill>
                  <a:effectLst/>
                  <a:uLnTx/>
                  <a:uFillTx/>
                  <a:latin typeface="+mn-lt"/>
                  <a:ea typeface="ＭＳ Ｐゴシック" charset="0"/>
                  <a:cs typeface="Arial" charset="0"/>
                </a:rPr>
                <a:t>comutador com seis interfaces </a:t>
              </a: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a:t>
              </a:r>
              <a:r>
                <a:rPr kumimoji="0" lang="en-US" sz="2000" b="0" i="0" u="none" strike="noStrike" kern="0" cap="none" spc="0" normalizeH="0" baseline="0" noProof="0" dirty="0">
                  <a:ln>
                    <a:noFill/>
                  </a:ln>
                  <a:solidFill>
                    <a:srgbClr val="FF0000"/>
                  </a:solidFill>
                  <a:effectLst/>
                  <a:uLnTx/>
                  <a:uFillTx/>
                  <a:latin typeface="+mn-lt"/>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37382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D</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02832" y="3897970"/>
              <a:ext cx="33534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E</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32573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F</a:t>
              </a:r>
              <a:endParaRPr kumimoji="0" lang="en-US" sz="2400" b="0" i="0" u="none" strike="noStrike" kern="0" cap="none" spc="0" normalizeH="0" baseline="0" noProof="0" dirty="0">
                <a:ln>
                  <a:noFill/>
                </a:ln>
                <a:solidFill>
                  <a:srgbClr val="000000"/>
                </a:solidFill>
                <a:effectLst/>
                <a:uLnTx/>
                <a:uFillTx/>
                <a:latin typeface="+mn-lt"/>
                <a:cs typeface="Arial" charset="0"/>
              </a:endParaRP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pt-BR" dirty="0"/>
              <a:t>hospedeiros têm conexão direta e dedicada com o comutador</a:t>
            </a:r>
          </a:p>
          <a:p>
            <a:pPr indent="-293688">
              <a:buClr>
                <a:srgbClr val="0000A8"/>
              </a:buClr>
              <a:defRPr/>
            </a:pPr>
            <a:r>
              <a:rPr lang="pt-BR" dirty="0"/>
              <a:t>comutador faz </a:t>
            </a:r>
            <a:r>
              <a:rPr lang="pt-BR" i="1" dirty="0"/>
              <a:t>buffer</a:t>
            </a:r>
            <a:r>
              <a:rPr lang="pt-BR" dirty="0"/>
              <a:t> de pacotes</a:t>
            </a:r>
          </a:p>
          <a:p>
            <a:pPr indent="-293688">
              <a:buClr>
                <a:srgbClr val="0000A8"/>
              </a:buClr>
              <a:defRPr/>
            </a:pPr>
            <a:r>
              <a:rPr lang="pt-BR" dirty="0"/>
              <a:t>protocolo Ethernet usado em cada enlace de entrada, então: </a:t>
            </a:r>
          </a:p>
          <a:p>
            <a:pPr lvl="1" indent="-293688">
              <a:defRPr/>
            </a:pPr>
            <a:r>
              <a:rPr lang="pt-BR" sz="2800" dirty="0"/>
              <a:t>sem colisões; full duplex</a:t>
            </a:r>
          </a:p>
          <a:p>
            <a:pPr lvl="1">
              <a:defRPr/>
            </a:pPr>
            <a:r>
              <a:rPr lang="pt-BR" sz="2800" dirty="0"/>
              <a:t>cada enlace é seu próprio domínio de colisão</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49"/>
            <a:ext cx="6723621" cy="175057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pt-BR" dirty="0">
                <a:solidFill>
                  <a:srgbClr val="C00000"/>
                </a:solidFill>
              </a:rPr>
              <a:t>comutação: </a:t>
            </a:r>
            <a:r>
              <a:rPr lang="pt-BR" dirty="0"/>
              <a:t>A-para-D e B-para-E podem transmitir simultaneamente, sem colisões</a:t>
            </a:r>
          </a:p>
          <a:p>
            <a:pPr lvl="1" indent="-293688">
              <a:defRPr/>
            </a:pPr>
            <a:r>
              <a:rPr lang="pt-BR" dirty="0"/>
              <a:t>mas transmissões A-para-D e C-para-D </a:t>
            </a:r>
            <a:r>
              <a:rPr lang="pt-BR" i="1" dirty="0"/>
              <a:t>não </a:t>
            </a:r>
            <a:r>
              <a:rPr lang="pt-BR" dirty="0"/>
              <a:t>podem ocorrer simultaneamente</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3249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Down Arrow 2">
            <a:extLst>
              <a:ext uri="{FF2B5EF4-FFF2-40B4-BE49-F238E27FC236}">
                <a16:creationId xmlns:a16="http://schemas.microsoft.com/office/drawing/2014/main" id="{9A3E0939-38DE-0C45-ACDE-CA1F0EECF0D8}"/>
              </a:ext>
            </a:extLst>
          </p:cNvPr>
          <p:cNvSpPr/>
          <p:nvPr/>
        </p:nvSpPr>
        <p:spPr>
          <a:xfrm>
            <a:off x="9120852" y="3472405"/>
            <a:ext cx="185194" cy="752354"/>
          </a:xfrm>
          <a:prstGeom prst="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 name="Straight Connector 5">
            <a:extLst>
              <a:ext uri="{FF2B5EF4-FFF2-40B4-BE49-F238E27FC236}">
                <a16:creationId xmlns:a16="http://schemas.microsoft.com/office/drawing/2014/main" id="{113D7BA5-ACC3-8B47-832A-E18396A3E89E}"/>
              </a:ext>
            </a:extLst>
          </p:cNvPr>
          <p:cNvCxnSpPr>
            <a:cxnSpLocks/>
          </p:cNvCxnSpPr>
          <p:nvPr/>
        </p:nvCxnSpPr>
        <p:spPr>
          <a:xfrm>
            <a:off x="9178725" y="3487837"/>
            <a:ext cx="717630" cy="366532"/>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drawing&#10;&#10;Description automatically generated">
            <a:extLst>
              <a:ext uri="{FF2B5EF4-FFF2-40B4-BE49-F238E27FC236}">
                <a16:creationId xmlns:a16="http://schemas.microsoft.com/office/drawing/2014/main" id="{7F559CCE-5086-9E49-8C51-74974885AF5D}"/>
              </a:ext>
            </a:extLst>
          </p:cNvPr>
          <p:cNvPicPr>
            <a:picLocks noChangeAspect="1"/>
          </p:cNvPicPr>
          <p:nvPr/>
        </p:nvPicPr>
        <p:blipFill>
          <a:blip r:embed="rId5">
            <a:alphaModFix amt="81000"/>
          </a:blip>
          <a:stretch>
            <a:fillRect/>
          </a:stretch>
        </p:blipFill>
        <p:spPr>
          <a:xfrm>
            <a:off x="8310621" y="2697717"/>
            <a:ext cx="1577693" cy="1699054"/>
          </a:xfrm>
          <a:prstGeom prst="rect">
            <a:avLst/>
          </a:prstGeom>
          <a:effectLst/>
        </p:spPr>
      </p:pic>
    </p:spTree>
    <p:extLst>
      <p:ext uri="{BB962C8B-B14F-4D97-AF65-F5344CB8AC3E}">
        <p14:creationId xmlns:p14="http://schemas.microsoft.com/office/powerpoint/2010/main" val="2235807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ight Arrow 26">
            <a:extLst>
              <a:ext uri="{FF2B5EF4-FFF2-40B4-BE49-F238E27FC236}">
                <a16:creationId xmlns:a16="http://schemas.microsoft.com/office/drawing/2014/main" id="{22110369-90D7-FD3A-62E5-02B5D6CA62D8}"/>
              </a:ext>
            </a:extLst>
          </p:cNvPr>
          <p:cNvSpPr/>
          <p:nvPr/>
        </p:nvSpPr>
        <p:spPr>
          <a:xfrm rot="8568869">
            <a:off x="1556718" y="3851119"/>
            <a:ext cx="3620733" cy="311693"/>
          </a:xfrm>
          <a:prstGeom prst="rightArrow">
            <a:avLst/>
          </a:prstGeom>
          <a:solidFill>
            <a:srgbClr val="02B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ight Arrow 25">
            <a:extLst>
              <a:ext uri="{FF2B5EF4-FFF2-40B4-BE49-F238E27FC236}">
                <a16:creationId xmlns:a16="http://schemas.microsoft.com/office/drawing/2014/main" id="{93CF0A89-2AFE-E00F-B470-36CADBA49A97}"/>
              </a:ext>
            </a:extLst>
          </p:cNvPr>
          <p:cNvSpPr/>
          <p:nvPr/>
        </p:nvSpPr>
        <p:spPr>
          <a:xfrm>
            <a:off x="1915571" y="5996243"/>
            <a:ext cx="2743064" cy="285275"/>
          </a:xfrm>
          <a:prstGeom prst="right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ight Arrow 24">
            <a:extLst>
              <a:ext uri="{FF2B5EF4-FFF2-40B4-BE49-F238E27FC236}">
                <a16:creationId xmlns:a16="http://schemas.microsoft.com/office/drawing/2014/main" id="{51DF835B-4521-E928-3588-8395AE7E6FCD}"/>
              </a:ext>
            </a:extLst>
          </p:cNvPr>
          <p:cNvSpPr/>
          <p:nvPr/>
        </p:nvSpPr>
        <p:spPr>
          <a:xfrm>
            <a:off x="1745809" y="2305258"/>
            <a:ext cx="2743064" cy="285275"/>
          </a:xfrm>
          <a:prstGeom prst="rightArrow">
            <a:avLst/>
          </a:prstGeom>
          <a:solidFill>
            <a:srgbClr val="FB56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91EEB8D-02B5-AFF8-113A-C97C1A0FA0D4}"/>
              </a:ext>
            </a:extLst>
          </p:cNvPr>
          <p:cNvSpPr>
            <a:spLocks noGrp="1"/>
          </p:cNvSpPr>
          <p:nvPr>
            <p:ph type="title"/>
          </p:nvPr>
        </p:nvSpPr>
        <p:spPr/>
        <p:txBody>
          <a:bodyPr/>
          <a:lstStyle/>
          <a:p>
            <a:r>
              <a:rPr lang="pt-BR" dirty="0"/>
              <a:t>Analogia de transporte</a:t>
            </a:r>
          </a:p>
        </p:txBody>
      </p:sp>
      <p:sp>
        <p:nvSpPr>
          <p:cNvPr id="6" name="Rectangle 4">
            <a:extLst>
              <a:ext uri="{FF2B5EF4-FFF2-40B4-BE49-F238E27FC236}">
                <a16:creationId xmlns:a16="http://schemas.microsoft.com/office/drawing/2014/main" id="{E1BB2F83-A8AB-8639-C991-4DE1912A567D}"/>
              </a:ext>
            </a:extLst>
          </p:cNvPr>
          <p:cNvSpPr txBox="1">
            <a:spLocks noChangeArrowheads="1"/>
          </p:cNvSpPr>
          <p:nvPr/>
        </p:nvSpPr>
        <p:spPr>
          <a:xfrm>
            <a:off x="6503296" y="1454430"/>
            <a:ext cx="4850504" cy="5171221"/>
          </a:xfrm>
          <a:prstGeom prst="rect">
            <a:avLst/>
          </a:prstGeom>
          <a:solidFill>
            <a:schemeClr val="bg1"/>
          </a:solidFill>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3200" b="0" i="0" u="none" strike="noStrike" kern="1200" cap="none" spc="0" normalizeH="0" baseline="0" noProof="0" dirty="0">
                <a:ln>
                  <a:noFill/>
                </a:ln>
                <a:solidFill>
                  <a:srgbClr val="C00000"/>
                </a:solidFill>
                <a:effectLst/>
                <a:uLnTx/>
                <a:uFillTx/>
                <a:latin typeface="Calibri" panose="020F0502020204030204"/>
                <a:ea typeface="+mn-ea"/>
                <a:cs typeface="+mn-cs"/>
              </a:rPr>
              <a:t>analogia de transporte: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viagem de Princeton a Lausana</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táxi: de Princeton para o JFK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avião: do JFK para Genebra</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trem: de Genebra para Lausana</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turista = </a:t>
            </a:r>
            <a:r>
              <a:rPr kumimoji="0" lang="pt-BR" sz="2800" b="0" i="0" u="none" strike="noStrike" kern="1200" cap="none" spc="0" normalizeH="0" baseline="0" noProof="0" dirty="0">
                <a:ln>
                  <a:noFill/>
                </a:ln>
                <a:solidFill>
                  <a:srgbClr val="0013A3"/>
                </a:solidFill>
                <a:effectLst/>
                <a:uLnTx/>
                <a:uFillTx/>
                <a:latin typeface="Calibri" panose="020F0502020204030204"/>
                <a:ea typeface="+mn-ea"/>
                <a:cs typeface="+mn-cs"/>
              </a:rPr>
              <a:t>datagrama</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segmento de transporte = </a:t>
            </a:r>
            <a:r>
              <a:rPr kumimoji="0" lang="pt-BR" sz="2800" b="0" i="0" u="none" strike="noStrike" kern="1200" cap="none" spc="0" normalizeH="0" baseline="0" noProof="0" dirty="0">
                <a:ln>
                  <a:noFill/>
                </a:ln>
                <a:solidFill>
                  <a:srgbClr val="0013A3"/>
                </a:solidFill>
                <a:effectLst/>
                <a:uLnTx/>
                <a:uFillTx/>
                <a:latin typeface="Calibri" panose="020F0502020204030204"/>
                <a:ea typeface="+mn-ea"/>
                <a:cs typeface="+mn-cs"/>
              </a:rPr>
              <a:t>enlace de comunicação</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pt-BR" dirty="0">
                <a:solidFill>
                  <a:prstClr val="black"/>
                </a:solidFill>
                <a:latin typeface="Calibri" panose="020F0502020204030204"/>
              </a:rPr>
              <a:t>m</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odo de transporte </a:t>
            </a:r>
            <a:r>
              <a:rPr kumimoji="0" lang="pt-BR" sz="2800" b="0" i="0" u="none" strike="noStrike" kern="1200" cap="none" spc="0" normalizeH="0" baseline="0" noProof="0" dirty="0">
                <a:ln>
                  <a:noFill/>
                </a:ln>
                <a:solidFill>
                  <a:srgbClr val="0013A3"/>
                </a:solidFill>
                <a:effectLst/>
                <a:uLnTx/>
                <a:uFillTx/>
                <a:latin typeface="Calibri" panose="020F0502020204030204"/>
                <a:ea typeface="+mn-ea"/>
                <a:cs typeface="+mn-cs"/>
              </a:rPr>
              <a:t>= protocolo da camada de enlace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agente de viagens = </a:t>
            </a:r>
            <a:r>
              <a:rPr kumimoji="0" lang="pt-BR" sz="2800" b="0" i="0" u="none" strike="noStrike" kern="1200" cap="none" spc="0" normalizeH="0" baseline="0" noProof="0" dirty="0">
                <a:ln>
                  <a:noFill/>
                </a:ln>
                <a:solidFill>
                  <a:srgbClr val="0013A3"/>
                </a:solidFill>
                <a:effectLst/>
                <a:uLnTx/>
                <a:uFillTx/>
                <a:latin typeface="Calibri" panose="020F0502020204030204"/>
                <a:ea typeface="+mn-ea"/>
                <a:cs typeface="+mn-cs"/>
              </a:rPr>
              <a:t>algoritmo de roteamento</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pt-BR" sz="2000" b="0" i="0" u="none" strike="noStrike" kern="1200" cap="none" spc="0" normalizeH="0" baseline="0" noProof="0" dirty="0">
              <a:ln>
                <a:noFill/>
              </a:ln>
              <a:solidFill>
                <a:srgbClr val="CC0000"/>
              </a:solidFill>
              <a:effectLst/>
              <a:uLnTx/>
              <a:uFillTx/>
              <a:latin typeface="Gill Sans MT" charset="0"/>
              <a:ea typeface="+mn-ea"/>
              <a:cs typeface="+mn-cs"/>
            </a:endParaRPr>
          </a:p>
        </p:txBody>
      </p:sp>
      <p:pic>
        <p:nvPicPr>
          <p:cNvPr id="14" name="Picture 13" descr="A picture containing text, building, window&#10;&#10;Description automatically generated">
            <a:extLst>
              <a:ext uri="{FF2B5EF4-FFF2-40B4-BE49-F238E27FC236}">
                <a16:creationId xmlns:a16="http://schemas.microsoft.com/office/drawing/2014/main" id="{B1A494F2-345C-4FB1-C476-2FF09827935C}"/>
              </a:ext>
            </a:extLst>
          </p:cNvPr>
          <p:cNvPicPr>
            <a:picLocks noChangeAspect="1"/>
          </p:cNvPicPr>
          <p:nvPr/>
        </p:nvPicPr>
        <p:blipFill>
          <a:blip r:embed="rId3"/>
          <a:stretch>
            <a:fillRect/>
          </a:stretch>
        </p:blipFill>
        <p:spPr>
          <a:xfrm>
            <a:off x="4759064" y="5297248"/>
            <a:ext cx="929641" cy="929641"/>
          </a:xfrm>
          <a:prstGeom prst="rect">
            <a:avLst/>
          </a:prstGeom>
        </p:spPr>
      </p:pic>
      <p:pic>
        <p:nvPicPr>
          <p:cNvPr id="16" name="Picture 15" descr="A picture containing icon&#10;&#10;Description automatically generated">
            <a:extLst>
              <a:ext uri="{FF2B5EF4-FFF2-40B4-BE49-F238E27FC236}">
                <a16:creationId xmlns:a16="http://schemas.microsoft.com/office/drawing/2014/main" id="{BBD2942A-C840-B98D-F09E-97F36AA9252D}"/>
              </a:ext>
            </a:extLst>
          </p:cNvPr>
          <p:cNvPicPr>
            <a:picLocks noChangeAspect="1"/>
          </p:cNvPicPr>
          <p:nvPr/>
        </p:nvPicPr>
        <p:blipFill>
          <a:blip r:embed="rId4"/>
          <a:stretch>
            <a:fillRect/>
          </a:stretch>
        </p:blipFill>
        <p:spPr>
          <a:xfrm>
            <a:off x="4712725" y="1565892"/>
            <a:ext cx="1112982" cy="1112982"/>
          </a:xfrm>
          <a:prstGeom prst="rect">
            <a:avLst/>
          </a:prstGeom>
        </p:spPr>
      </p:pic>
      <p:pic>
        <p:nvPicPr>
          <p:cNvPr id="18" name="Picture 17" descr="Logo, icon&#10;&#10;Description automatically generated">
            <a:extLst>
              <a:ext uri="{FF2B5EF4-FFF2-40B4-BE49-F238E27FC236}">
                <a16:creationId xmlns:a16="http://schemas.microsoft.com/office/drawing/2014/main" id="{8FEC51B5-6931-3DC5-6D17-EED29B33E275}"/>
              </a:ext>
            </a:extLst>
          </p:cNvPr>
          <p:cNvPicPr>
            <a:picLocks noChangeAspect="1"/>
          </p:cNvPicPr>
          <p:nvPr/>
        </p:nvPicPr>
        <p:blipFill>
          <a:blip r:embed="rId5"/>
          <a:stretch>
            <a:fillRect/>
          </a:stretch>
        </p:blipFill>
        <p:spPr>
          <a:xfrm>
            <a:off x="662115" y="1714520"/>
            <a:ext cx="693138" cy="693138"/>
          </a:xfrm>
          <a:prstGeom prst="rect">
            <a:avLst/>
          </a:prstGeom>
        </p:spPr>
      </p:pic>
      <p:pic>
        <p:nvPicPr>
          <p:cNvPr id="8" name="Picture 7" descr="Icon&#10;&#10;Description automatically generated">
            <a:extLst>
              <a:ext uri="{FF2B5EF4-FFF2-40B4-BE49-F238E27FC236}">
                <a16:creationId xmlns:a16="http://schemas.microsoft.com/office/drawing/2014/main" id="{A0465E42-78C7-228E-51B9-6E11455AD317}"/>
              </a:ext>
            </a:extLst>
          </p:cNvPr>
          <p:cNvPicPr>
            <a:picLocks noChangeAspect="1"/>
          </p:cNvPicPr>
          <p:nvPr/>
        </p:nvPicPr>
        <p:blipFill>
          <a:blip r:embed="rId6"/>
          <a:stretch>
            <a:fillRect/>
          </a:stretch>
        </p:blipFill>
        <p:spPr>
          <a:xfrm>
            <a:off x="2166696" y="1454430"/>
            <a:ext cx="1601585" cy="1601585"/>
          </a:xfrm>
          <a:prstGeom prst="rect">
            <a:avLst/>
          </a:prstGeom>
        </p:spPr>
      </p:pic>
      <p:pic>
        <p:nvPicPr>
          <p:cNvPr id="10" name="Picture 9" descr="Icon&#10;&#10;Description automatically generated">
            <a:extLst>
              <a:ext uri="{FF2B5EF4-FFF2-40B4-BE49-F238E27FC236}">
                <a16:creationId xmlns:a16="http://schemas.microsoft.com/office/drawing/2014/main" id="{5CBC4C6E-1665-5CA9-1580-8C46FB62706A}"/>
              </a:ext>
            </a:extLst>
          </p:cNvPr>
          <p:cNvPicPr>
            <a:picLocks noChangeAspect="1"/>
          </p:cNvPicPr>
          <p:nvPr/>
        </p:nvPicPr>
        <p:blipFill>
          <a:blip r:embed="rId7"/>
          <a:stretch>
            <a:fillRect/>
          </a:stretch>
        </p:blipFill>
        <p:spPr>
          <a:xfrm rot="11242646">
            <a:off x="3089825" y="3385388"/>
            <a:ext cx="929640" cy="929640"/>
          </a:xfrm>
          <a:prstGeom prst="rect">
            <a:avLst/>
          </a:prstGeom>
        </p:spPr>
      </p:pic>
      <p:pic>
        <p:nvPicPr>
          <p:cNvPr id="19" name="Picture 18" descr="A picture containing icon&#10;&#10;Description automatically generated">
            <a:extLst>
              <a:ext uri="{FF2B5EF4-FFF2-40B4-BE49-F238E27FC236}">
                <a16:creationId xmlns:a16="http://schemas.microsoft.com/office/drawing/2014/main" id="{B58E758B-9E8E-E797-CD0A-5BC6BE2E7E77}"/>
              </a:ext>
            </a:extLst>
          </p:cNvPr>
          <p:cNvPicPr>
            <a:picLocks noChangeAspect="1"/>
          </p:cNvPicPr>
          <p:nvPr/>
        </p:nvPicPr>
        <p:blipFill>
          <a:blip r:embed="rId4"/>
          <a:stretch>
            <a:fillRect/>
          </a:stretch>
        </p:blipFill>
        <p:spPr>
          <a:xfrm>
            <a:off x="702160" y="5109885"/>
            <a:ext cx="1112982" cy="1112982"/>
          </a:xfrm>
          <a:prstGeom prst="rect">
            <a:avLst/>
          </a:prstGeom>
        </p:spPr>
      </p:pic>
      <p:pic>
        <p:nvPicPr>
          <p:cNvPr id="12" name="Picture 11" descr="Icon&#10;&#10;Description automatically generated with low confidence">
            <a:extLst>
              <a:ext uri="{FF2B5EF4-FFF2-40B4-BE49-F238E27FC236}">
                <a16:creationId xmlns:a16="http://schemas.microsoft.com/office/drawing/2014/main" id="{CA94E103-DEF4-F689-2EC2-2C36B53FA53A}"/>
              </a:ext>
            </a:extLst>
          </p:cNvPr>
          <p:cNvPicPr>
            <a:picLocks noChangeAspect="1"/>
          </p:cNvPicPr>
          <p:nvPr/>
        </p:nvPicPr>
        <p:blipFill>
          <a:blip r:embed="rId8"/>
          <a:stretch>
            <a:fillRect/>
          </a:stretch>
        </p:blipFill>
        <p:spPr>
          <a:xfrm>
            <a:off x="2779550" y="5422356"/>
            <a:ext cx="919779" cy="919779"/>
          </a:xfrm>
          <a:prstGeom prst="rect">
            <a:avLst/>
          </a:prstGeom>
        </p:spPr>
      </p:pic>
      <p:sp>
        <p:nvSpPr>
          <p:cNvPr id="21" name="TextBox 20">
            <a:extLst>
              <a:ext uri="{FF2B5EF4-FFF2-40B4-BE49-F238E27FC236}">
                <a16:creationId xmlns:a16="http://schemas.microsoft.com/office/drawing/2014/main" id="{568A98A8-5186-1E1D-A241-5F393F38D806}"/>
              </a:ext>
            </a:extLst>
          </p:cNvPr>
          <p:cNvSpPr txBox="1"/>
          <p:nvPr/>
        </p:nvSpPr>
        <p:spPr>
          <a:xfrm>
            <a:off x="569665" y="2407658"/>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Princeton</a:t>
            </a:r>
          </a:p>
        </p:txBody>
      </p:sp>
      <p:sp>
        <p:nvSpPr>
          <p:cNvPr id="22" name="TextBox 21">
            <a:extLst>
              <a:ext uri="{FF2B5EF4-FFF2-40B4-BE49-F238E27FC236}">
                <a16:creationId xmlns:a16="http://schemas.microsoft.com/office/drawing/2014/main" id="{AC775AA8-3E7E-9024-CDED-7BA9619EE9F6}"/>
              </a:ext>
            </a:extLst>
          </p:cNvPr>
          <p:cNvSpPr txBox="1"/>
          <p:nvPr/>
        </p:nvSpPr>
        <p:spPr>
          <a:xfrm>
            <a:off x="4988358" y="2713657"/>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JFK</a:t>
            </a:r>
          </a:p>
        </p:txBody>
      </p:sp>
      <p:sp>
        <p:nvSpPr>
          <p:cNvPr id="23" name="TextBox 22">
            <a:extLst>
              <a:ext uri="{FF2B5EF4-FFF2-40B4-BE49-F238E27FC236}">
                <a16:creationId xmlns:a16="http://schemas.microsoft.com/office/drawing/2014/main" id="{E11A3428-283A-BDA3-DA6D-ED346DC93A3E}"/>
              </a:ext>
            </a:extLst>
          </p:cNvPr>
          <p:cNvSpPr txBox="1"/>
          <p:nvPr/>
        </p:nvSpPr>
        <p:spPr>
          <a:xfrm>
            <a:off x="833318" y="6266343"/>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Genebra</a:t>
            </a:r>
          </a:p>
        </p:txBody>
      </p:sp>
      <p:sp>
        <p:nvSpPr>
          <p:cNvPr id="24" name="TextBox 23">
            <a:extLst>
              <a:ext uri="{FF2B5EF4-FFF2-40B4-BE49-F238E27FC236}">
                <a16:creationId xmlns:a16="http://schemas.microsoft.com/office/drawing/2014/main" id="{109F5271-71F6-B382-67F3-F23B3D05D618}"/>
              </a:ext>
            </a:extLst>
          </p:cNvPr>
          <p:cNvSpPr txBox="1"/>
          <p:nvPr/>
        </p:nvSpPr>
        <p:spPr>
          <a:xfrm>
            <a:off x="4725782" y="6280676"/>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Lausana</a:t>
            </a:r>
          </a:p>
        </p:txBody>
      </p:sp>
      <p:pic>
        <p:nvPicPr>
          <p:cNvPr id="31" name="Picture 30" descr="Shape&#10;&#10;Description automatically generated with low confidence">
            <a:extLst>
              <a:ext uri="{FF2B5EF4-FFF2-40B4-BE49-F238E27FC236}">
                <a16:creationId xmlns:a16="http://schemas.microsoft.com/office/drawing/2014/main" id="{DBAE814F-348F-ED67-AEE5-46AB8100252D}"/>
              </a:ext>
            </a:extLst>
          </p:cNvPr>
          <p:cNvPicPr>
            <a:picLocks noChangeAspect="1"/>
          </p:cNvPicPr>
          <p:nvPr/>
        </p:nvPicPr>
        <p:blipFill>
          <a:blip r:embed="rId9"/>
          <a:stretch>
            <a:fillRect/>
          </a:stretch>
        </p:blipFill>
        <p:spPr>
          <a:xfrm>
            <a:off x="1255361" y="1817242"/>
            <a:ext cx="667867" cy="667867"/>
          </a:xfrm>
          <a:prstGeom prst="rect">
            <a:avLst/>
          </a:prstGeom>
        </p:spPr>
      </p:pic>
      <p:sp>
        <p:nvSpPr>
          <p:cNvPr id="34" name="Slide Number Placeholder 33">
            <a:extLst>
              <a:ext uri="{FF2B5EF4-FFF2-40B4-BE49-F238E27FC236}">
                <a16:creationId xmlns:a16="http://schemas.microsoft.com/office/drawing/2014/main" id="{1C0EF820-11F1-FC3C-1BCE-B76AC366AE36}"/>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a:t>
            </a:r>
            <a:r>
              <a:rPr kumimoji="0" lang="pt-BR" sz="1100" b="0" i="0" u="none"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Layer</a:t>
            </a:r>
            <a:r>
              <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fld id="{C4204591-24BD-A542-B9D5-F8D8A88D2FEE}" type="slidenum">
              <a:rPr kumimoji="0" lang="pt-BR"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3029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Tabela de encaminhamento do comutador</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70</a:t>
            </a:fld>
            <a:endParaRPr lang="pt-BR"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37382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D</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33534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E</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32573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F</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53" name="Rectangle 3">
            <a:extLst>
              <a:ext uri="{FF2B5EF4-FFF2-40B4-BE49-F238E27FC236}">
                <a16:creationId xmlns:a16="http://schemas.microsoft.com/office/drawing/2014/main" id="{3272ACEF-9C84-214A-B643-3A7A1976A772}"/>
              </a:ext>
            </a:extLst>
          </p:cNvPr>
          <p:cNvSpPr txBox="1">
            <a:spLocks noChangeArrowheads="1"/>
          </p:cNvSpPr>
          <p:nvPr/>
        </p:nvSpPr>
        <p:spPr>
          <a:xfrm>
            <a:off x="789457" y="1563480"/>
            <a:ext cx="6960458" cy="13745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388938">
              <a:lnSpc>
                <a:spcPts val="3000"/>
              </a:lnSpc>
              <a:buFont typeface="Wingdings" charset="0"/>
              <a:buNone/>
              <a:defRPr/>
            </a:pPr>
            <a:r>
              <a:rPr lang="pt-BR" i="1" u="sng" dirty="0">
                <a:solidFill>
                  <a:srgbClr val="CC0000"/>
                </a:solidFill>
              </a:rPr>
              <a:t>Q:</a:t>
            </a:r>
            <a:r>
              <a:rPr lang="pt-BR" dirty="0">
                <a:solidFill>
                  <a:srgbClr val="CC0000"/>
                </a:solidFill>
              </a:rPr>
              <a:t> </a:t>
            </a:r>
            <a:r>
              <a:rPr lang="pt-BR" dirty="0"/>
              <a:t>como o comutador sabe que D pode ser alcançado pela interface 4 e </a:t>
            </a:r>
            <a:r>
              <a:rPr lang="pt-BR" dirty="0" err="1"/>
              <a:t>E</a:t>
            </a:r>
            <a:r>
              <a:rPr lang="pt-BR" dirty="0"/>
              <a:t> é alcançável pela interface 5?</a:t>
            </a:r>
          </a:p>
        </p:txBody>
      </p:sp>
      <p:sp>
        <p:nvSpPr>
          <p:cNvPr id="54" name="Rectangle 3">
            <a:extLst>
              <a:ext uri="{FF2B5EF4-FFF2-40B4-BE49-F238E27FC236}">
                <a16:creationId xmlns:a16="http://schemas.microsoft.com/office/drawing/2014/main" id="{A82580A7-8BF6-A34C-A06F-64205B1C4DAA}"/>
              </a:ext>
            </a:extLst>
          </p:cNvPr>
          <p:cNvSpPr txBox="1">
            <a:spLocks noChangeArrowheads="1"/>
          </p:cNvSpPr>
          <p:nvPr/>
        </p:nvSpPr>
        <p:spPr bwMode="auto">
          <a:xfrm>
            <a:off x="1152393" y="2755008"/>
            <a:ext cx="5892981" cy="21320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lnSpc>
                <a:spcPts val="3000"/>
              </a:lnSpc>
              <a:buSzPct val="100000"/>
              <a:buNone/>
              <a:defRPr/>
            </a:pPr>
            <a:r>
              <a:rPr lang="pt-BR" i="1" u="sng" dirty="0">
                <a:solidFill>
                  <a:srgbClr val="CC0000"/>
                </a:solidFill>
              </a:rPr>
              <a:t>R:</a:t>
            </a:r>
            <a:r>
              <a:rPr lang="pt-BR" i="1" dirty="0">
                <a:solidFill>
                  <a:srgbClr val="CC0000"/>
                </a:solidFill>
              </a:rPr>
              <a:t>  </a:t>
            </a:r>
            <a:r>
              <a:rPr lang="pt-BR" dirty="0"/>
              <a:t>cada comutador tem uma </a:t>
            </a:r>
            <a:r>
              <a:rPr lang="pt-BR" dirty="0">
                <a:solidFill>
                  <a:srgbClr val="CC0000"/>
                </a:solidFill>
              </a:rPr>
              <a:t>tabela de comutação,</a:t>
            </a:r>
            <a:r>
              <a:rPr lang="pt-BR" dirty="0">
                <a:solidFill>
                  <a:srgbClr val="FF0000"/>
                </a:solidFill>
              </a:rPr>
              <a:t> </a:t>
            </a:r>
            <a:r>
              <a:rPr lang="pt-BR" dirty="0"/>
              <a:t>onde cada entrada é:</a:t>
            </a:r>
          </a:p>
          <a:p>
            <a:pPr marL="522288" lvl="1" indent="-284163">
              <a:lnSpc>
                <a:spcPct val="100000"/>
              </a:lnSpc>
              <a:defRPr/>
            </a:pPr>
            <a:r>
              <a:rPr lang="pt-BR" dirty="0"/>
              <a:t>(endereço MAC do hospedeiro, interface para alcançar o hospedeiro, carimbo de data/hora)</a:t>
            </a:r>
          </a:p>
          <a:p>
            <a:pPr marL="522288" lvl="1" indent="-284163">
              <a:lnSpc>
                <a:spcPct val="100000"/>
              </a:lnSpc>
              <a:defRPr/>
            </a:pPr>
            <a:r>
              <a:rPr lang="pt-BR" dirty="0"/>
              <a:t>parece uma tabela de roteamento!</a:t>
            </a:r>
          </a:p>
        </p:txBody>
      </p:sp>
      <p:sp>
        <p:nvSpPr>
          <p:cNvPr id="55" name="Rectangle 3">
            <a:extLst>
              <a:ext uri="{FF2B5EF4-FFF2-40B4-BE49-F238E27FC236}">
                <a16:creationId xmlns:a16="http://schemas.microsoft.com/office/drawing/2014/main" id="{B5C1B845-8A4E-8643-95FE-E6C348037A84}"/>
              </a:ext>
            </a:extLst>
          </p:cNvPr>
          <p:cNvSpPr txBox="1">
            <a:spLocks noChangeArrowheads="1"/>
          </p:cNvSpPr>
          <p:nvPr/>
        </p:nvSpPr>
        <p:spPr bwMode="auto">
          <a:xfrm>
            <a:off x="719530" y="5179320"/>
            <a:ext cx="6100996" cy="16874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461963" indent="-403225">
              <a:lnSpc>
                <a:spcPct val="90000"/>
              </a:lnSpc>
              <a:buNone/>
              <a:defRPr/>
            </a:pPr>
            <a:r>
              <a:rPr lang="pt-BR" sz="3200" i="1" u="sng" dirty="0">
                <a:solidFill>
                  <a:srgbClr val="CC0000"/>
                </a:solidFill>
              </a:rPr>
              <a:t>Q:</a:t>
            </a:r>
            <a:r>
              <a:rPr lang="pt-BR" sz="3200" i="1" dirty="0">
                <a:solidFill>
                  <a:srgbClr val="CC0000"/>
                </a:solidFill>
              </a:rPr>
              <a:t> </a:t>
            </a:r>
            <a:r>
              <a:rPr lang="pt-BR" dirty="0"/>
              <a:t>como as entradas são criadas e mantidas na tabela de comutação?</a:t>
            </a:r>
            <a:endParaRPr lang="pt-BR" sz="3200" dirty="0"/>
          </a:p>
          <a:p>
            <a:pPr marL="806450" lvl="1" indent="-284163">
              <a:lnSpc>
                <a:spcPct val="100000"/>
              </a:lnSpc>
              <a:defRPr/>
            </a:pPr>
            <a:r>
              <a:rPr lang="pt-BR" dirty="0"/>
              <a:t>algo como um protocolo de roteamento?</a:t>
            </a:r>
          </a:p>
        </p:txBody>
      </p:sp>
    </p:spTree>
    <p:extLst>
      <p:ext uri="{BB962C8B-B14F-4D97-AF65-F5344CB8AC3E}">
        <p14:creationId xmlns:p14="http://schemas.microsoft.com/office/powerpoint/2010/main" val="220783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Comutador: auto aprendizado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71</a:t>
            </a:fld>
            <a:endParaRPr lang="pt-BR"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37382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D</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33534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E</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32573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F</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56" name="Rectangle 3">
            <a:extLst>
              <a:ext uri="{FF2B5EF4-FFF2-40B4-BE49-F238E27FC236}">
                <a16:creationId xmlns:a16="http://schemas.microsoft.com/office/drawing/2014/main" id="{85F01849-AEE6-3441-878F-12EDB7FD0A7C}"/>
              </a:ext>
            </a:extLst>
          </p:cNvPr>
          <p:cNvSpPr txBox="1">
            <a:spLocks noChangeArrowheads="1"/>
          </p:cNvSpPr>
          <p:nvPr/>
        </p:nvSpPr>
        <p:spPr>
          <a:xfrm>
            <a:off x="976536" y="1261672"/>
            <a:ext cx="5123322" cy="49560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lnSpc>
                <a:spcPct val="100000"/>
              </a:lnSpc>
              <a:defRPr/>
            </a:pPr>
            <a:r>
              <a:rPr lang="pt-BR" sz="3200" dirty="0"/>
              <a:t>comutador</a:t>
            </a:r>
            <a:r>
              <a:rPr lang="pt-BR" sz="3200" dirty="0">
                <a:solidFill>
                  <a:srgbClr val="FF0000"/>
                </a:solidFill>
              </a:rPr>
              <a:t> </a:t>
            </a:r>
            <a:r>
              <a:rPr lang="pt-BR" sz="3200" i="1" dirty="0">
                <a:solidFill>
                  <a:srgbClr val="CC0000"/>
                </a:solidFill>
              </a:rPr>
              <a:t>aprende</a:t>
            </a:r>
            <a:r>
              <a:rPr lang="pt-BR" sz="3200" dirty="0">
                <a:solidFill>
                  <a:srgbClr val="CC0000"/>
                </a:solidFill>
              </a:rPr>
              <a:t> </a:t>
            </a:r>
            <a:r>
              <a:rPr lang="pt-BR" sz="3200" dirty="0"/>
              <a:t>quais hospedeiros podem ser alcançados através de quais interfaces</a:t>
            </a:r>
          </a:p>
        </p:txBody>
      </p:sp>
      <p:grpSp>
        <p:nvGrpSpPr>
          <p:cNvPr id="87" name="Group 36">
            <a:extLst>
              <a:ext uri="{FF2B5EF4-FFF2-40B4-BE49-F238E27FC236}">
                <a16:creationId xmlns:a16="http://schemas.microsoft.com/office/drawing/2014/main" id="{DAA48F12-6533-5E49-BC8C-E6111336043F}"/>
              </a:ext>
            </a:extLst>
          </p:cNvPr>
          <p:cNvGrpSpPr>
            <a:grpSpLocks/>
          </p:cNvGrpSpPr>
          <p:nvPr/>
        </p:nvGrpSpPr>
        <p:grpSpPr bwMode="auto">
          <a:xfrm>
            <a:off x="9401904" y="1700213"/>
            <a:ext cx="1428750" cy="369887"/>
            <a:chOff x="1750" y="3514"/>
            <a:chExt cx="900" cy="233"/>
          </a:xfrm>
        </p:grpSpPr>
        <p:sp>
          <p:nvSpPr>
            <p:cNvPr id="90" name="Rectangle 32">
              <a:extLst>
                <a:ext uri="{FF2B5EF4-FFF2-40B4-BE49-F238E27FC236}">
                  <a16:creationId xmlns:a16="http://schemas.microsoft.com/office/drawing/2014/main" id="{D78A7103-7C7E-4148-ADEE-247272ED7AB7}"/>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4" name="Text Box 33">
              <a:extLst>
                <a:ext uri="{FF2B5EF4-FFF2-40B4-BE49-F238E27FC236}">
                  <a16:creationId xmlns:a16="http://schemas.microsoft.com/office/drawing/2014/main" id="{DFB7B335-ED11-BB47-948B-912AABEB9A06}"/>
                </a:ext>
              </a:extLst>
            </p:cNvPr>
            <p:cNvSpPr txBox="1">
              <a:spLocks noChangeArrowheads="1"/>
            </p:cNvSpPr>
            <p:nvPr/>
          </p:nvSpPr>
          <p:spPr bwMode="auto">
            <a:xfrm>
              <a:off x="1750" y="3514"/>
              <a:ext cx="39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D</a:t>
              </a:r>
            </a:p>
          </p:txBody>
        </p:sp>
        <p:sp>
          <p:nvSpPr>
            <p:cNvPr id="101" name="Line 34">
              <a:extLst>
                <a:ext uri="{FF2B5EF4-FFF2-40B4-BE49-F238E27FC236}">
                  <a16:creationId xmlns:a16="http://schemas.microsoft.com/office/drawing/2014/main" id="{5AD7E61E-1B4F-9F40-849C-B58555EB703B}"/>
                </a:ext>
              </a:extLst>
            </p:cNvPr>
            <p:cNvSpPr>
              <a:spLocks noChangeShapeType="1"/>
            </p:cNvSpPr>
            <p:nvPr/>
          </p:nvSpPr>
          <p:spPr bwMode="auto">
            <a:xfrm>
              <a:off x="1936" y="354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4" name="Line 35">
              <a:extLst>
                <a:ext uri="{FF2B5EF4-FFF2-40B4-BE49-F238E27FC236}">
                  <a16:creationId xmlns:a16="http://schemas.microsoft.com/office/drawing/2014/main" id="{9BB2E148-C440-834C-AD0F-790E8F10D633}"/>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2" name="Group 41">
            <a:extLst>
              <a:ext uri="{FF2B5EF4-FFF2-40B4-BE49-F238E27FC236}">
                <a16:creationId xmlns:a16="http://schemas.microsoft.com/office/drawing/2014/main" id="{3C28E805-471B-E04D-97A8-9A5E40DFB23E}"/>
              </a:ext>
            </a:extLst>
          </p:cNvPr>
          <p:cNvGrpSpPr>
            <a:grpSpLocks/>
          </p:cNvGrpSpPr>
          <p:nvPr/>
        </p:nvGrpSpPr>
        <p:grpSpPr bwMode="auto">
          <a:xfrm>
            <a:off x="9617811" y="1001713"/>
            <a:ext cx="1544639" cy="714375"/>
            <a:chOff x="4406" y="331"/>
            <a:chExt cx="973" cy="450"/>
          </a:xfrm>
        </p:grpSpPr>
        <p:sp>
          <p:nvSpPr>
            <p:cNvPr id="113" name="Line 37">
              <a:extLst>
                <a:ext uri="{FF2B5EF4-FFF2-40B4-BE49-F238E27FC236}">
                  <a16:creationId xmlns:a16="http://schemas.microsoft.com/office/drawing/2014/main" id="{6AB9F431-37D8-8C42-BF8F-9B4CFEC5C601}"/>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Line 38">
              <a:extLst>
                <a:ext uri="{FF2B5EF4-FFF2-40B4-BE49-F238E27FC236}">
                  <a16:creationId xmlns:a16="http://schemas.microsoft.com/office/drawing/2014/main" id="{01DF6A7E-0C82-EF4D-B658-AFDC6B130756}"/>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Text Box 39">
              <a:extLst>
                <a:ext uri="{FF2B5EF4-FFF2-40B4-BE49-F238E27FC236}">
                  <a16:creationId xmlns:a16="http://schemas.microsoft.com/office/drawing/2014/main" id="{89A8208A-B64D-A649-BF1C-4C74413EA27C}"/>
                </a:ext>
              </a:extLst>
            </p:cNvPr>
            <p:cNvSpPr txBox="1">
              <a:spLocks noChangeArrowheads="1"/>
            </p:cNvSpPr>
            <p:nvPr/>
          </p:nvSpPr>
          <p:spPr bwMode="auto">
            <a:xfrm>
              <a:off x="4643" y="331"/>
              <a:ext cx="699"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Origem: A</a:t>
              </a:r>
            </a:p>
          </p:txBody>
        </p:sp>
        <p:sp>
          <p:nvSpPr>
            <p:cNvPr id="117" name="Text Box 40">
              <a:extLst>
                <a:ext uri="{FF2B5EF4-FFF2-40B4-BE49-F238E27FC236}">
                  <a16:creationId xmlns:a16="http://schemas.microsoft.com/office/drawing/2014/main" id="{DAE4B472-EC59-3840-A021-8B5DF3B06B15}"/>
                </a:ext>
              </a:extLst>
            </p:cNvPr>
            <p:cNvSpPr txBox="1">
              <a:spLocks noChangeArrowheads="1"/>
            </p:cNvSpPr>
            <p:nvPr/>
          </p:nvSpPr>
          <p:spPr bwMode="auto">
            <a:xfrm>
              <a:off x="4660" y="492"/>
              <a:ext cx="719"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Destino: D</a:t>
              </a:r>
            </a:p>
          </p:txBody>
        </p:sp>
      </p:grpSp>
      <p:grpSp>
        <p:nvGrpSpPr>
          <p:cNvPr id="136" name="Group 47">
            <a:extLst>
              <a:ext uri="{FF2B5EF4-FFF2-40B4-BE49-F238E27FC236}">
                <a16:creationId xmlns:a16="http://schemas.microsoft.com/office/drawing/2014/main" id="{1B12577C-0191-8E4E-A291-946524830733}"/>
              </a:ext>
            </a:extLst>
          </p:cNvPr>
          <p:cNvGrpSpPr>
            <a:grpSpLocks/>
          </p:cNvGrpSpPr>
          <p:nvPr/>
        </p:nvGrpSpPr>
        <p:grpSpPr bwMode="auto">
          <a:xfrm>
            <a:off x="6859613" y="5161978"/>
            <a:ext cx="3017838" cy="1444625"/>
            <a:chOff x="3441" y="3154"/>
            <a:chExt cx="1901" cy="910"/>
          </a:xfrm>
        </p:grpSpPr>
        <p:sp>
          <p:nvSpPr>
            <p:cNvPr id="137" name="Rectangle 43">
              <a:extLst>
                <a:ext uri="{FF2B5EF4-FFF2-40B4-BE49-F238E27FC236}">
                  <a16:creationId xmlns:a16="http://schemas.microsoft.com/office/drawing/2014/main" id="{CFC4983A-87EB-6F46-ABFC-40F8E7DC672F}"/>
                </a:ext>
              </a:extLst>
            </p:cNvPr>
            <p:cNvSpPr>
              <a:spLocks noChangeArrowheads="1"/>
            </p:cNvSpPr>
            <p:nvPr/>
          </p:nvSpPr>
          <p:spPr bwMode="auto">
            <a:xfrm>
              <a:off x="3449" y="3154"/>
              <a:ext cx="1893" cy="907"/>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solidFill>
                  <a:srgbClr val="000000"/>
                </a:solidFill>
                <a:latin typeface="Arial" charset="0"/>
                <a:cs typeface="Arial" charset="0"/>
              </a:endParaRPr>
            </a:p>
          </p:txBody>
        </p:sp>
        <p:sp>
          <p:nvSpPr>
            <p:cNvPr id="138" name="Text Box 42">
              <a:extLst>
                <a:ext uri="{FF2B5EF4-FFF2-40B4-BE49-F238E27FC236}">
                  <a16:creationId xmlns:a16="http://schemas.microsoft.com/office/drawing/2014/main" id="{73B1613F-E0C4-884E-BF3F-ED286CD7912B}"/>
                </a:ext>
              </a:extLst>
            </p:cNvPr>
            <p:cNvSpPr txBox="1">
              <a:spLocks noChangeArrowheads="1"/>
            </p:cNvSpPr>
            <p:nvPr/>
          </p:nvSpPr>
          <p:spPr bwMode="auto">
            <a:xfrm>
              <a:off x="3441" y="3175"/>
              <a:ext cx="189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i="0" dirty="0">
                  <a:solidFill>
                    <a:srgbClr val="000000"/>
                  </a:solidFill>
                  <a:latin typeface="Arial" charset="0"/>
                  <a:cs typeface="Arial" charset="0"/>
                </a:rPr>
                <a:t>end. MAC    interface    TTL</a:t>
              </a:r>
            </a:p>
          </p:txBody>
        </p:sp>
        <p:sp>
          <p:nvSpPr>
            <p:cNvPr id="139" name="Line 44">
              <a:extLst>
                <a:ext uri="{FF2B5EF4-FFF2-40B4-BE49-F238E27FC236}">
                  <a16:creationId xmlns:a16="http://schemas.microsoft.com/office/drawing/2014/main" id="{27310E1A-F7A8-C34F-B4AB-DA69889E7ED2}"/>
                </a:ext>
              </a:extLst>
            </p:cNvPr>
            <p:cNvSpPr>
              <a:spLocks noChangeShapeType="1"/>
            </p:cNvSpPr>
            <p:nvPr/>
          </p:nvSpPr>
          <p:spPr bwMode="auto">
            <a:xfrm>
              <a:off x="4226" y="3154"/>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dirty="0">
                <a:cs typeface="+mn-cs"/>
              </a:endParaRPr>
            </a:p>
          </p:txBody>
        </p:sp>
        <p:sp>
          <p:nvSpPr>
            <p:cNvPr id="140" name="Line 45">
              <a:extLst>
                <a:ext uri="{FF2B5EF4-FFF2-40B4-BE49-F238E27FC236}">
                  <a16:creationId xmlns:a16="http://schemas.microsoft.com/office/drawing/2014/main" id="{8D5C0673-87EF-E145-991E-580068245AB7}"/>
                </a:ext>
              </a:extLst>
            </p:cNvPr>
            <p:cNvSpPr>
              <a:spLocks noChangeShapeType="1"/>
            </p:cNvSpPr>
            <p:nvPr/>
          </p:nvSpPr>
          <p:spPr bwMode="auto">
            <a:xfrm>
              <a:off x="4963" y="3157"/>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dirty="0">
                <a:cs typeface="+mn-cs"/>
              </a:endParaRPr>
            </a:p>
          </p:txBody>
        </p:sp>
        <p:sp>
          <p:nvSpPr>
            <p:cNvPr id="141" name="Line 46">
              <a:extLst>
                <a:ext uri="{FF2B5EF4-FFF2-40B4-BE49-F238E27FC236}">
                  <a16:creationId xmlns:a16="http://schemas.microsoft.com/office/drawing/2014/main" id="{25D52884-545E-1443-BF74-A53234D42DD2}"/>
                </a:ext>
              </a:extLst>
            </p:cNvPr>
            <p:cNvSpPr>
              <a:spLocks noChangeShapeType="1"/>
            </p:cNvSpPr>
            <p:nvPr/>
          </p:nvSpPr>
          <p:spPr bwMode="auto">
            <a:xfrm>
              <a:off x="3452" y="3397"/>
              <a:ext cx="1886"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dirty="0">
                <a:cs typeface="+mn-cs"/>
              </a:endParaRPr>
            </a:p>
          </p:txBody>
        </p:sp>
      </p:grpSp>
      <p:sp>
        <p:nvSpPr>
          <p:cNvPr id="142" name="Text Box 48">
            <a:extLst>
              <a:ext uri="{FF2B5EF4-FFF2-40B4-BE49-F238E27FC236}">
                <a16:creationId xmlns:a16="http://schemas.microsoft.com/office/drawing/2014/main" id="{2C00B571-E4E4-084A-9CDA-551389440F75}"/>
              </a:ext>
            </a:extLst>
          </p:cNvPr>
          <p:cNvSpPr txBox="1">
            <a:spLocks noChangeArrowheads="1"/>
          </p:cNvSpPr>
          <p:nvPr/>
        </p:nvSpPr>
        <p:spPr bwMode="auto">
          <a:xfrm>
            <a:off x="10094065" y="5026261"/>
            <a:ext cx="1479892"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pt-BR" dirty="0">
                <a:solidFill>
                  <a:srgbClr val="000000"/>
                </a:solidFill>
                <a:latin typeface="Arial" charset="0"/>
                <a:cs typeface="Arial" charset="0"/>
              </a:rPr>
              <a:t>Tabela de</a:t>
            </a:r>
          </a:p>
          <a:p>
            <a:pPr algn="ctr">
              <a:defRPr/>
            </a:pPr>
            <a:r>
              <a:rPr lang="pt-BR" dirty="0">
                <a:solidFill>
                  <a:srgbClr val="000000"/>
                </a:solidFill>
                <a:latin typeface="Arial" charset="0"/>
                <a:cs typeface="Arial" charset="0"/>
              </a:rPr>
              <a:t>Comutação</a:t>
            </a:r>
          </a:p>
          <a:p>
            <a:pPr algn="ctr">
              <a:defRPr/>
            </a:pPr>
            <a:r>
              <a:rPr lang="pt-BR" dirty="0">
                <a:solidFill>
                  <a:srgbClr val="000000"/>
                </a:solidFill>
                <a:latin typeface="Arial" charset="0"/>
                <a:cs typeface="Arial" charset="0"/>
              </a:rPr>
              <a:t>(inicialmente</a:t>
            </a:r>
          </a:p>
          <a:p>
            <a:pPr algn="ctr">
              <a:defRPr/>
            </a:pPr>
            <a:r>
              <a:rPr lang="pt-BR" dirty="0">
                <a:solidFill>
                  <a:srgbClr val="000000"/>
                </a:solidFill>
                <a:latin typeface="Arial" charset="0"/>
                <a:cs typeface="Arial" charset="0"/>
              </a:rPr>
              <a:t>vazia)</a:t>
            </a:r>
          </a:p>
        </p:txBody>
      </p:sp>
      <p:grpSp>
        <p:nvGrpSpPr>
          <p:cNvPr id="143" name="Group 53">
            <a:extLst>
              <a:ext uri="{FF2B5EF4-FFF2-40B4-BE49-F238E27FC236}">
                <a16:creationId xmlns:a16="http://schemas.microsoft.com/office/drawing/2014/main" id="{D17C6D36-E54D-044E-A019-1162299E8C67}"/>
              </a:ext>
            </a:extLst>
          </p:cNvPr>
          <p:cNvGrpSpPr>
            <a:grpSpLocks/>
          </p:cNvGrpSpPr>
          <p:nvPr/>
        </p:nvGrpSpPr>
        <p:grpSpPr bwMode="auto">
          <a:xfrm>
            <a:off x="7294588" y="5595366"/>
            <a:ext cx="2471738" cy="376237"/>
            <a:chOff x="2376" y="3383"/>
            <a:chExt cx="1557" cy="237"/>
          </a:xfrm>
        </p:grpSpPr>
        <p:sp>
          <p:nvSpPr>
            <p:cNvPr id="144" name="Text Box 49">
              <a:extLst>
                <a:ext uri="{FF2B5EF4-FFF2-40B4-BE49-F238E27FC236}">
                  <a16:creationId xmlns:a16="http://schemas.microsoft.com/office/drawing/2014/main" id="{10AD2303-735E-E141-A4FF-C74D8EE49F44}"/>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dirty="0">
                  <a:solidFill>
                    <a:srgbClr val="000000"/>
                  </a:solidFill>
                  <a:latin typeface="Arial" charset="0"/>
                  <a:cs typeface="Arial" charset="0"/>
                </a:rPr>
                <a:t>A</a:t>
              </a:r>
            </a:p>
          </p:txBody>
        </p:sp>
        <p:sp>
          <p:nvSpPr>
            <p:cNvPr id="145" name="Text Box 50">
              <a:extLst>
                <a:ext uri="{FF2B5EF4-FFF2-40B4-BE49-F238E27FC236}">
                  <a16:creationId xmlns:a16="http://schemas.microsoft.com/office/drawing/2014/main" id="{6F0C2F89-1DDF-4F4A-8300-2FCD7BA38D56}"/>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dirty="0">
                  <a:solidFill>
                    <a:srgbClr val="000000"/>
                  </a:solidFill>
                  <a:latin typeface="Arial" charset="0"/>
                  <a:cs typeface="Arial" charset="0"/>
                </a:rPr>
                <a:t>1</a:t>
              </a:r>
            </a:p>
          </p:txBody>
        </p:sp>
        <p:sp>
          <p:nvSpPr>
            <p:cNvPr id="146" name="Text Box 51">
              <a:extLst>
                <a:ext uri="{FF2B5EF4-FFF2-40B4-BE49-F238E27FC236}">
                  <a16:creationId xmlns:a16="http://schemas.microsoft.com/office/drawing/2014/main" id="{53CB1A69-A5BC-F24D-B6A2-DB129666110D}"/>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dirty="0">
                  <a:solidFill>
                    <a:srgbClr val="000000"/>
                  </a:solidFill>
                  <a:latin typeface="Arial" charset="0"/>
                  <a:cs typeface="Arial" charset="0"/>
                </a:rPr>
                <a:t>60</a:t>
              </a:r>
            </a:p>
          </p:txBody>
        </p:sp>
      </p:grpSp>
      <p:sp>
        <p:nvSpPr>
          <p:cNvPr id="147" name="Rectangle 3">
            <a:extLst>
              <a:ext uri="{FF2B5EF4-FFF2-40B4-BE49-F238E27FC236}">
                <a16:creationId xmlns:a16="http://schemas.microsoft.com/office/drawing/2014/main" id="{FBFA79B0-81AC-9341-8AC3-2D621A889701}"/>
              </a:ext>
            </a:extLst>
          </p:cNvPr>
          <p:cNvSpPr txBox="1">
            <a:spLocks noChangeArrowheads="1"/>
          </p:cNvSpPr>
          <p:nvPr/>
        </p:nvSpPr>
        <p:spPr>
          <a:xfrm>
            <a:off x="770121" y="3288461"/>
            <a:ext cx="5123322" cy="187351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lvl="1" indent="-223838">
              <a:lnSpc>
                <a:spcPct val="100000"/>
              </a:lnSpc>
              <a:defRPr/>
            </a:pPr>
            <a:r>
              <a:rPr lang="pt-BR" sz="2800" dirty="0"/>
              <a:t>quando o quadro é recebido, o comutador “aprende” a localização do remetente: segmento de LAN de entrada</a:t>
            </a:r>
          </a:p>
        </p:txBody>
      </p:sp>
      <p:sp>
        <p:nvSpPr>
          <p:cNvPr id="148" name="Rectangle 3">
            <a:extLst>
              <a:ext uri="{FF2B5EF4-FFF2-40B4-BE49-F238E27FC236}">
                <a16:creationId xmlns:a16="http://schemas.microsoft.com/office/drawing/2014/main" id="{F0D7D631-1213-B24D-A84E-319118ACBB6D}"/>
              </a:ext>
            </a:extLst>
          </p:cNvPr>
          <p:cNvSpPr txBox="1">
            <a:spLocks noChangeArrowheads="1"/>
          </p:cNvSpPr>
          <p:nvPr/>
        </p:nvSpPr>
        <p:spPr>
          <a:xfrm>
            <a:off x="783624" y="5117333"/>
            <a:ext cx="5123322" cy="141015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lvl="1" indent="-223838">
              <a:lnSpc>
                <a:spcPct val="100000"/>
              </a:lnSpc>
              <a:defRPr/>
            </a:pPr>
            <a:r>
              <a:rPr lang="pt-BR" sz="2800" dirty="0"/>
              <a:t>registra o par remetente/local na tabela de comutação</a:t>
            </a:r>
          </a:p>
        </p:txBody>
      </p:sp>
    </p:spTree>
    <p:extLst>
      <p:ext uri="{BB962C8B-B14F-4D97-AF65-F5344CB8AC3E}">
        <p14:creationId xmlns:p14="http://schemas.microsoft.com/office/powerpoint/2010/main" val="190616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dissolve">
                                      <p:cBhvr>
                                        <p:cTn id="7" dur="500"/>
                                        <p:tgtEl>
                                          <p:spTgt spid="87"/>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dissolve">
                                      <p:cBhvr>
                                        <p:cTn id="15" dur="500"/>
                                        <p:tgtEl>
                                          <p:spTgt spid="13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dissolve">
                                      <p:cBhvr>
                                        <p:cTn id="18" dur="500"/>
                                        <p:tgtEl>
                                          <p:spTgt spid="142"/>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12"/>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2.5E-6 1.48148E-6 L -0.1069 0.11481 L -0.1069 0.24329 " pathEditMode="relative" rAng="0" ptsTypes="AAA">
                                      <p:cBhvr>
                                        <p:cTn id="24" dur="2000" fill="hold"/>
                                        <p:tgtEl>
                                          <p:spTgt spid="87"/>
                                        </p:tgtEl>
                                        <p:attrNameLst>
                                          <p:attrName>ppt_x</p:attrName>
                                          <p:attrName>ppt_y</p:attrName>
                                        </p:attrNameLst>
                                      </p:cBhvr>
                                      <p:rCtr x="-5352" y="12153"/>
                                    </p:animMotion>
                                  </p:childTnLst>
                                </p:cTn>
                              </p:par>
                              <p:par>
                                <p:cTn id="25" presetID="9" presetClass="entr" presetSubtype="0" fill="hold" grpId="0" nodeType="withEffect">
                                  <p:stCondLst>
                                    <p:cond delay="0"/>
                                  </p:stCondLst>
                                  <p:childTnLst>
                                    <p:set>
                                      <p:cBhvr>
                                        <p:cTn id="26" dur="1" fill="hold">
                                          <p:stCondLst>
                                            <p:cond delay="0"/>
                                          </p:stCondLst>
                                        </p:cTn>
                                        <p:tgtEl>
                                          <p:spTgt spid="147"/>
                                        </p:tgtEl>
                                        <p:attrNameLst>
                                          <p:attrName>style.visibility</p:attrName>
                                        </p:attrNameLst>
                                      </p:cBhvr>
                                      <p:to>
                                        <p:strVal val="visible"/>
                                      </p:to>
                                    </p:set>
                                    <p:animEffect transition="in" filter="dissolve">
                                      <p:cBhvr>
                                        <p:cTn id="27" dur="500"/>
                                        <p:tgtEl>
                                          <p:spTgt spid="147"/>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dissolve">
                                      <p:cBhvr>
                                        <p:cTn id="32" dur="500"/>
                                        <p:tgtEl>
                                          <p:spTgt spid="143"/>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48"/>
                                        </p:tgtEl>
                                        <p:attrNameLst>
                                          <p:attrName>style.visibility</p:attrName>
                                        </p:attrNameLst>
                                      </p:cBhvr>
                                      <p:to>
                                        <p:strVal val="visible"/>
                                      </p:to>
                                    </p:set>
                                    <p:animEffect transition="in" filter="dissolve">
                                      <p:cBhvr>
                                        <p:cTn id="35"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7" grpId="0"/>
      <p:bldP spid="148"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dirty="0">
                <a:solidFill>
                  <a:srgbClr val="000099"/>
                </a:solidFill>
                <a:latin typeface="+mn-lt"/>
                <a:ea typeface="ＭＳ Ｐゴシック" charset="0"/>
              </a:rPr>
              <a:t>Comutador: filtragem/encaminhamento de quadros</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72</a:t>
            </a:fld>
            <a:endParaRPr lang="pt-BR" dirty="0"/>
          </a:p>
        </p:txBody>
      </p:sp>
      <p:sp>
        <p:nvSpPr>
          <p:cNvPr id="74" name="Rectangle 3">
            <a:extLst>
              <a:ext uri="{FF2B5EF4-FFF2-40B4-BE49-F238E27FC236}">
                <a16:creationId xmlns:a16="http://schemas.microsoft.com/office/drawing/2014/main" id="{9D301D7F-691E-9442-B7E1-16D484F2E6B3}"/>
              </a:ext>
            </a:extLst>
          </p:cNvPr>
          <p:cNvSpPr txBox="1">
            <a:spLocks noChangeArrowheads="1"/>
          </p:cNvSpPr>
          <p:nvPr/>
        </p:nvSpPr>
        <p:spPr>
          <a:xfrm>
            <a:off x="630237" y="1370013"/>
            <a:ext cx="10867219" cy="509587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000"/>
              </a:spcAft>
              <a:buFont typeface="Wingdings" charset="0"/>
              <a:buNone/>
              <a:defRPr/>
            </a:pPr>
            <a:r>
              <a:rPr lang="pt-BR" sz="3200" dirty="0"/>
              <a:t>quando um quadro é recebido no comutador:</a:t>
            </a:r>
            <a:endParaRPr lang="pt-BR" dirty="0"/>
          </a:p>
          <a:p>
            <a:pPr lvl="1">
              <a:buFont typeface="Wingdings" charset="0"/>
              <a:buNone/>
              <a:defRPr/>
            </a:pPr>
            <a:r>
              <a:rPr lang="pt-BR" sz="2800" dirty="0"/>
              <a:t>1. registra enlace de entrada e endereço MAC do hospedeiro emissor</a:t>
            </a:r>
            <a:endParaRPr lang="pt-BR" sz="3200" dirty="0"/>
          </a:p>
          <a:p>
            <a:pPr lvl="1">
              <a:buFont typeface="Wingdings" charset="0"/>
              <a:buNone/>
              <a:defRPr/>
            </a:pPr>
            <a:r>
              <a:rPr lang="pt-BR" sz="2800" dirty="0"/>
              <a:t>2. procura um registro com o endereço MAC de destino na tabela de comutação</a:t>
            </a:r>
            <a:endParaRPr lang="pt-BR" sz="2800" b="1" dirty="0">
              <a:solidFill>
                <a:schemeClr val="accent2"/>
              </a:solidFill>
            </a:endParaRPr>
          </a:p>
          <a:p>
            <a:pPr lvl="1">
              <a:buFont typeface="Wingdings" charset="0"/>
              <a:buNone/>
              <a:defRPr/>
            </a:pPr>
            <a:r>
              <a:rPr lang="pt-BR" sz="2800" dirty="0">
                <a:solidFill>
                  <a:srgbClr val="000099"/>
                </a:solidFill>
              </a:rPr>
              <a:t>3. se</a:t>
            </a:r>
            <a:r>
              <a:rPr lang="pt-BR" sz="2800" b="1" dirty="0">
                <a:solidFill>
                  <a:schemeClr val="accent2"/>
                </a:solidFill>
              </a:rPr>
              <a:t> </a:t>
            </a:r>
            <a:r>
              <a:rPr lang="pt-BR" sz="2800" dirty="0"/>
              <a:t>um registro é encontrado para o destino</a:t>
            </a:r>
            <a:br>
              <a:rPr lang="pt-BR" sz="2800" dirty="0"/>
            </a:br>
            <a:r>
              <a:rPr lang="pt-BR" sz="2800" dirty="0"/>
              <a:t>   </a:t>
            </a:r>
            <a:r>
              <a:rPr lang="pt-BR" sz="2800" dirty="0">
                <a:solidFill>
                  <a:srgbClr val="000099"/>
                </a:solidFill>
              </a:rPr>
              <a:t>então {</a:t>
            </a:r>
          </a:p>
          <a:p>
            <a:pPr lvl="1">
              <a:buFont typeface="Wingdings" charset="0"/>
              <a:buNone/>
              <a:defRPr/>
            </a:pPr>
            <a:r>
              <a:rPr lang="pt-BR" sz="2800" b="1" dirty="0">
                <a:solidFill>
                  <a:srgbClr val="000099"/>
                </a:solidFill>
              </a:rPr>
              <a:t>     	    </a:t>
            </a:r>
            <a:r>
              <a:rPr lang="pt-BR" sz="2800" dirty="0">
                <a:solidFill>
                  <a:srgbClr val="000099"/>
                </a:solidFill>
              </a:rPr>
              <a:t>se</a:t>
            </a:r>
            <a:r>
              <a:rPr lang="pt-BR" sz="2800" b="1" dirty="0">
                <a:solidFill>
                  <a:schemeClr val="accent2"/>
                </a:solidFill>
              </a:rPr>
              <a:t> </a:t>
            </a:r>
            <a:r>
              <a:rPr lang="pt-BR" sz="2800" dirty="0"/>
              <a:t>o destino está no segmento pelo qual o quadro chegou</a:t>
            </a:r>
            <a:br>
              <a:rPr lang="pt-BR" sz="2800" dirty="0"/>
            </a:br>
            <a:r>
              <a:rPr lang="pt-BR" sz="2800" dirty="0"/>
              <a:t>          </a:t>
            </a:r>
            <a:r>
              <a:rPr lang="pt-BR" sz="2800" dirty="0">
                <a:solidFill>
                  <a:srgbClr val="000099"/>
                </a:solidFill>
              </a:rPr>
              <a:t>então</a:t>
            </a:r>
            <a:r>
              <a:rPr lang="pt-BR" sz="2800" dirty="0"/>
              <a:t> descarta quadro</a:t>
            </a:r>
          </a:p>
          <a:p>
            <a:pPr lvl="1">
              <a:buFont typeface="Wingdings" charset="0"/>
              <a:buNone/>
              <a:defRPr/>
            </a:pPr>
            <a:r>
              <a:rPr lang="pt-BR" sz="2800" dirty="0"/>
              <a:t>          </a:t>
            </a:r>
            <a:r>
              <a:rPr lang="pt-BR" sz="2800" dirty="0">
                <a:solidFill>
                  <a:srgbClr val="000099"/>
                </a:solidFill>
              </a:rPr>
              <a:t>senão</a:t>
            </a:r>
            <a:r>
              <a:rPr lang="pt-BR" sz="2800" dirty="0"/>
              <a:t> encaminha quadro na interface indicada pelo registro</a:t>
            </a:r>
          </a:p>
          <a:p>
            <a:pPr lvl="1">
              <a:buFont typeface="Wingdings" charset="0"/>
              <a:buNone/>
              <a:defRPr/>
            </a:pPr>
            <a:r>
              <a:rPr lang="pt-BR" sz="2800" dirty="0"/>
              <a:t>     </a:t>
            </a:r>
            <a:r>
              <a:rPr lang="pt-BR" sz="2800" dirty="0">
                <a:solidFill>
                  <a:srgbClr val="000099"/>
                </a:solidFill>
              </a:rPr>
              <a:t>}</a:t>
            </a:r>
            <a:r>
              <a:rPr lang="pt-BR" sz="2800" b="1" dirty="0">
                <a:solidFill>
                  <a:schemeClr val="accent2"/>
                </a:solidFill>
              </a:rPr>
              <a:t>   </a:t>
            </a:r>
            <a:endParaRPr lang="pt-BR" sz="2800" dirty="0"/>
          </a:p>
          <a:p>
            <a:pPr lvl="1">
              <a:buFont typeface="Wingdings" charset="0"/>
              <a:buNone/>
              <a:defRPr/>
            </a:pPr>
            <a:r>
              <a:rPr lang="pt-BR" sz="2800" dirty="0"/>
              <a:t>     </a:t>
            </a:r>
            <a:r>
              <a:rPr lang="pt-BR" sz="2800" dirty="0">
                <a:solidFill>
                  <a:srgbClr val="000099"/>
                </a:solidFill>
              </a:rPr>
              <a:t>senão</a:t>
            </a:r>
            <a:r>
              <a:rPr lang="pt-BR" sz="2800" dirty="0"/>
              <a:t> inunda  /* encaminha em todas as interfaces, exceto na    interface de chegada */</a:t>
            </a:r>
          </a:p>
          <a:p>
            <a:pPr lvl="3">
              <a:buFontTx/>
              <a:buNone/>
              <a:defRPr/>
            </a:pPr>
            <a:r>
              <a:rPr lang="pt-BR" sz="2400" dirty="0">
                <a:latin typeface="+mj-lt"/>
              </a:rPr>
              <a:t>  </a:t>
            </a:r>
          </a:p>
        </p:txBody>
      </p:sp>
    </p:spTree>
    <p:extLst>
      <p:ext uri="{BB962C8B-B14F-4D97-AF65-F5344CB8AC3E}">
        <p14:creationId xmlns:p14="http://schemas.microsoft.com/office/powerpoint/2010/main" val="30739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4">
                                            <p:txEl>
                                              <p:pRg st="1" end="1"/>
                                            </p:txEl>
                                          </p:spTgt>
                                        </p:tgtEl>
                                        <p:attrNameLst>
                                          <p:attrName>style.visibility</p:attrName>
                                        </p:attrNameLst>
                                      </p:cBhvr>
                                      <p:to>
                                        <p:strVal val="visible"/>
                                      </p:to>
                                    </p:set>
                                    <p:animEffect transition="in" filter="dissolve">
                                      <p:cBhvr>
                                        <p:cTn id="7" dur="500"/>
                                        <p:tgtEl>
                                          <p:spTgt spid="7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4">
                                            <p:txEl>
                                              <p:pRg st="2" end="2"/>
                                            </p:txEl>
                                          </p:spTgt>
                                        </p:tgtEl>
                                        <p:attrNameLst>
                                          <p:attrName>style.visibility</p:attrName>
                                        </p:attrNameLst>
                                      </p:cBhvr>
                                      <p:to>
                                        <p:strVal val="visible"/>
                                      </p:to>
                                    </p:set>
                                    <p:animEffect transition="in" filter="dissolve">
                                      <p:cBhvr>
                                        <p:cTn id="12" dur="500"/>
                                        <p:tgtEl>
                                          <p:spTgt spid="7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4">
                                            <p:txEl>
                                              <p:pRg st="3" end="3"/>
                                            </p:txEl>
                                          </p:spTgt>
                                        </p:tgtEl>
                                        <p:attrNameLst>
                                          <p:attrName>style.visibility</p:attrName>
                                        </p:attrNameLst>
                                      </p:cBhvr>
                                      <p:to>
                                        <p:strVal val="visible"/>
                                      </p:to>
                                    </p:set>
                                    <p:animEffect transition="in" filter="dissolve">
                                      <p:cBhvr>
                                        <p:cTn id="17" dur="500"/>
                                        <p:tgtEl>
                                          <p:spTgt spid="74">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4">
                                            <p:txEl>
                                              <p:pRg st="4" end="4"/>
                                            </p:txEl>
                                          </p:spTgt>
                                        </p:tgtEl>
                                        <p:attrNameLst>
                                          <p:attrName>style.visibility</p:attrName>
                                        </p:attrNameLst>
                                      </p:cBhvr>
                                      <p:to>
                                        <p:strVal val="visible"/>
                                      </p:to>
                                    </p:set>
                                    <p:animEffect transition="in" filter="dissolve">
                                      <p:cBhvr>
                                        <p:cTn id="20" dur="500"/>
                                        <p:tgtEl>
                                          <p:spTgt spid="74">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4">
                                            <p:txEl>
                                              <p:pRg st="5" end="5"/>
                                            </p:txEl>
                                          </p:spTgt>
                                        </p:tgtEl>
                                        <p:attrNameLst>
                                          <p:attrName>style.visibility</p:attrName>
                                        </p:attrNameLst>
                                      </p:cBhvr>
                                      <p:to>
                                        <p:strVal val="visible"/>
                                      </p:to>
                                    </p:set>
                                    <p:animEffect transition="in" filter="dissolve">
                                      <p:cBhvr>
                                        <p:cTn id="23" dur="500"/>
                                        <p:tgtEl>
                                          <p:spTgt spid="74">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74">
                                            <p:txEl>
                                              <p:pRg st="6" end="6"/>
                                            </p:txEl>
                                          </p:spTgt>
                                        </p:tgtEl>
                                        <p:attrNameLst>
                                          <p:attrName>style.visibility</p:attrName>
                                        </p:attrNameLst>
                                      </p:cBhvr>
                                      <p:to>
                                        <p:strVal val="visible"/>
                                      </p:to>
                                    </p:set>
                                    <p:animEffect transition="in" filter="dissolve">
                                      <p:cBhvr>
                                        <p:cTn id="26" dur="500"/>
                                        <p:tgtEl>
                                          <p:spTgt spid="74">
                                            <p:txEl>
                                              <p:pRg st="6" end="6"/>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4">
                                            <p:txEl>
                                              <p:pRg st="7" end="7"/>
                                            </p:txEl>
                                          </p:spTgt>
                                        </p:tgtEl>
                                        <p:attrNameLst>
                                          <p:attrName>style.visibility</p:attrName>
                                        </p:attrNameLst>
                                      </p:cBhvr>
                                      <p:to>
                                        <p:strVal val="visible"/>
                                      </p:to>
                                    </p:set>
                                    <p:animEffect transition="in" filter="dissolve">
                                      <p:cBhvr>
                                        <p:cTn id="31" dur="500"/>
                                        <p:tgtEl>
                                          <p:spTgt spid="7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0" name="Group 229">
            <a:extLst>
              <a:ext uri="{FF2B5EF4-FFF2-40B4-BE49-F238E27FC236}">
                <a16:creationId xmlns:a16="http://schemas.microsoft.com/office/drawing/2014/main" id="{5D9C7336-B284-B248-977F-12A6ED5617B2}"/>
              </a:ext>
            </a:extLst>
          </p:cNvPr>
          <p:cNvGrpSpPr/>
          <p:nvPr/>
        </p:nvGrpSpPr>
        <p:grpSpPr>
          <a:xfrm>
            <a:off x="6860837" y="1886940"/>
            <a:ext cx="3578613" cy="3064134"/>
            <a:chOff x="7670306" y="1697644"/>
            <a:chExt cx="3578613" cy="3064134"/>
          </a:xfrm>
        </p:grpSpPr>
        <p:cxnSp>
          <p:nvCxnSpPr>
            <p:cNvPr id="231" name="Straight Connector 230">
              <a:extLst>
                <a:ext uri="{FF2B5EF4-FFF2-40B4-BE49-F238E27FC236}">
                  <a16:creationId xmlns:a16="http://schemas.microsoft.com/office/drawing/2014/main" id="{19CA1041-69D6-AC4E-B034-24CA20B57C9C}"/>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 Box 23">
              <a:extLst>
                <a:ext uri="{FF2B5EF4-FFF2-40B4-BE49-F238E27FC236}">
                  <a16:creationId xmlns:a16="http://schemas.microsoft.com/office/drawing/2014/main" id="{442EB782-14E1-9E40-83D8-F1C1B938DC33}"/>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234" name="Text Box 24">
              <a:extLst>
                <a:ext uri="{FF2B5EF4-FFF2-40B4-BE49-F238E27FC236}">
                  <a16:creationId xmlns:a16="http://schemas.microsoft.com/office/drawing/2014/main" id="{0318F838-23C5-BE44-9E0A-BDEEDCAB6C15}"/>
                </a:ext>
              </a:extLst>
            </p:cNvPr>
            <p:cNvSpPr txBox="1">
              <a:spLocks noChangeArrowheads="1"/>
            </p:cNvSpPr>
            <p:nvPr/>
          </p:nvSpPr>
          <p:spPr bwMode="auto">
            <a:xfrm>
              <a:off x="9844697" y="4149731"/>
              <a:ext cx="37382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D</a:t>
              </a:r>
            </a:p>
          </p:txBody>
        </p:sp>
        <p:sp>
          <p:nvSpPr>
            <p:cNvPr id="235" name="Text Box 25">
              <a:extLst>
                <a:ext uri="{FF2B5EF4-FFF2-40B4-BE49-F238E27FC236}">
                  <a16:creationId xmlns:a16="http://schemas.microsoft.com/office/drawing/2014/main" id="{63DDD5B0-A791-0E47-A5AA-5DF8B5F1AB4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236" name="Text Box 26">
              <a:extLst>
                <a:ext uri="{FF2B5EF4-FFF2-40B4-BE49-F238E27FC236}">
                  <a16:creationId xmlns:a16="http://schemas.microsoft.com/office/drawing/2014/main" id="{C027FE79-CD04-FD4A-881F-30A897250B57}"/>
                </a:ext>
              </a:extLst>
            </p:cNvPr>
            <p:cNvSpPr txBox="1">
              <a:spLocks noChangeArrowheads="1"/>
            </p:cNvSpPr>
            <p:nvPr/>
          </p:nvSpPr>
          <p:spPr bwMode="auto">
            <a:xfrm>
              <a:off x="8061935" y="3914988"/>
              <a:ext cx="33534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E</a:t>
              </a:r>
            </a:p>
          </p:txBody>
        </p:sp>
        <p:sp>
          <p:nvSpPr>
            <p:cNvPr id="237" name="Text Box 27">
              <a:extLst>
                <a:ext uri="{FF2B5EF4-FFF2-40B4-BE49-F238E27FC236}">
                  <a16:creationId xmlns:a16="http://schemas.microsoft.com/office/drawing/2014/main" id="{A053DC0F-643C-F04F-B0B7-D3D3390D08E1}"/>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238" name="Text Box 28">
              <a:extLst>
                <a:ext uri="{FF2B5EF4-FFF2-40B4-BE49-F238E27FC236}">
                  <a16:creationId xmlns:a16="http://schemas.microsoft.com/office/drawing/2014/main" id="{B0BD91C8-3388-7343-9A43-D6ECC51BD0B0}"/>
                </a:ext>
              </a:extLst>
            </p:cNvPr>
            <p:cNvSpPr txBox="1">
              <a:spLocks noChangeArrowheads="1"/>
            </p:cNvSpPr>
            <p:nvPr/>
          </p:nvSpPr>
          <p:spPr bwMode="auto">
            <a:xfrm>
              <a:off x="8044749" y="2060029"/>
              <a:ext cx="32573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mn-lt"/>
                  <a:cs typeface="Arial" charset="0"/>
                </a:rPr>
                <a:t>F</a:t>
              </a:r>
            </a:p>
          </p:txBody>
        </p:sp>
        <p:grpSp>
          <p:nvGrpSpPr>
            <p:cNvPr id="239" name="Group 49">
              <a:extLst>
                <a:ext uri="{FF2B5EF4-FFF2-40B4-BE49-F238E27FC236}">
                  <a16:creationId xmlns:a16="http://schemas.microsoft.com/office/drawing/2014/main" id="{F3D12A85-8DCB-6F4C-87B3-910D40AD49F5}"/>
                </a:ext>
              </a:extLst>
            </p:cNvPr>
            <p:cNvGrpSpPr>
              <a:grpSpLocks/>
            </p:cNvGrpSpPr>
            <p:nvPr/>
          </p:nvGrpSpPr>
          <p:grpSpPr bwMode="auto">
            <a:xfrm>
              <a:off x="7686715" y="2428791"/>
              <a:ext cx="833957" cy="690324"/>
              <a:chOff x="-44" y="1473"/>
              <a:chExt cx="981" cy="1105"/>
            </a:xfrm>
          </p:grpSpPr>
          <p:pic>
            <p:nvPicPr>
              <p:cNvPr id="276" name="Picture 50" descr="desktop_computer_stylized_medium">
                <a:extLst>
                  <a:ext uri="{FF2B5EF4-FFF2-40B4-BE49-F238E27FC236}">
                    <a16:creationId xmlns:a16="http://schemas.microsoft.com/office/drawing/2014/main" id="{0FA5F242-D9CC-7B43-8B0F-CAA8253CEA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 name="Freeform 51">
                <a:extLst>
                  <a:ext uri="{FF2B5EF4-FFF2-40B4-BE49-F238E27FC236}">
                    <a16:creationId xmlns:a16="http://schemas.microsoft.com/office/drawing/2014/main" id="{4E3DB5FC-CF20-3248-9431-D1DB3E948D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40" name="Group 49">
              <a:extLst>
                <a:ext uri="{FF2B5EF4-FFF2-40B4-BE49-F238E27FC236}">
                  <a16:creationId xmlns:a16="http://schemas.microsoft.com/office/drawing/2014/main" id="{258BBD35-B717-1C41-8439-B58A64DE320A}"/>
                </a:ext>
              </a:extLst>
            </p:cNvPr>
            <p:cNvGrpSpPr>
              <a:grpSpLocks/>
            </p:cNvGrpSpPr>
            <p:nvPr/>
          </p:nvGrpSpPr>
          <p:grpSpPr bwMode="auto">
            <a:xfrm>
              <a:off x="7670306" y="3312731"/>
              <a:ext cx="833957" cy="690324"/>
              <a:chOff x="-44" y="1473"/>
              <a:chExt cx="981" cy="1105"/>
            </a:xfrm>
          </p:grpSpPr>
          <p:pic>
            <p:nvPicPr>
              <p:cNvPr id="274" name="Picture 50" descr="desktop_computer_stylized_medium">
                <a:extLst>
                  <a:ext uri="{FF2B5EF4-FFF2-40B4-BE49-F238E27FC236}">
                    <a16:creationId xmlns:a16="http://schemas.microsoft.com/office/drawing/2014/main" id="{6340044B-A1E6-C542-8E79-5919087AB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 name="Freeform 51">
                <a:extLst>
                  <a:ext uri="{FF2B5EF4-FFF2-40B4-BE49-F238E27FC236}">
                    <a16:creationId xmlns:a16="http://schemas.microsoft.com/office/drawing/2014/main" id="{733DB364-ACCE-4B43-AE61-F2D72C3FE7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sp>
          <p:nvSpPr>
            <p:cNvPr id="241" name="Text Box 35">
              <a:extLst>
                <a:ext uri="{FF2B5EF4-FFF2-40B4-BE49-F238E27FC236}">
                  <a16:creationId xmlns:a16="http://schemas.microsoft.com/office/drawing/2014/main" id="{B2B2BEF6-3229-AC41-BF08-049A7A48F094}"/>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1</a:t>
              </a:r>
            </a:p>
          </p:txBody>
        </p:sp>
        <p:sp>
          <p:nvSpPr>
            <p:cNvPr id="242" name="Text Box 36">
              <a:extLst>
                <a:ext uri="{FF2B5EF4-FFF2-40B4-BE49-F238E27FC236}">
                  <a16:creationId xmlns:a16="http://schemas.microsoft.com/office/drawing/2014/main" id="{29AB05FA-043D-1141-98C2-F8D6AD2F65A9}"/>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2</a:t>
              </a:r>
            </a:p>
          </p:txBody>
        </p:sp>
        <p:sp>
          <p:nvSpPr>
            <p:cNvPr id="243" name="Text Box 37">
              <a:extLst>
                <a:ext uri="{FF2B5EF4-FFF2-40B4-BE49-F238E27FC236}">
                  <a16:creationId xmlns:a16="http://schemas.microsoft.com/office/drawing/2014/main" id="{845B5800-C9CB-9C48-BBE7-C52D3843E182}"/>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3</a:t>
              </a:r>
            </a:p>
          </p:txBody>
        </p:sp>
        <p:sp>
          <p:nvSpPr>
            <p:cNvPr id="244" name="Text Box 38">
              <a:extLst>
                <a:ext uri="{FF2B5EF4-FFF2-40B4-BE49-F238E27FC236}">
                  <a16:creationId xmlns:a16="http://schemas.microsoft.com/office/drawing/2014/main" id="{6641849E-350C-FA4A-8B4F-5659349E1BEE}"/>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4</a:t>
              </a:r>
            </a:p>
          </p:txBody>
        </p:sp>
        <p:sp>
          <p:nvSpPr>
            <p:cNvPr id="245" name="Text Box 39">
              <a:extLst>
                <a:ext uri="{FF2B5EF4-FFF2-40B4-BE49-F238E27FC236}">
                  <a16:creationId xmlns:a16="http://schemas.microsoft.com/office/drawing/2014/main" id="{EA081912-6C33-A94C-B256-B5A4BA7F146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5</a:t>
              </a:r>
            </a:p>
          </p:txBody>
        </p:sp>
        <p:sp>
          <p:nvSpPr>
            <p:cNvPr id="246" name="Text Box 40">
              <a:extLst>
                <a:ext uri="{FF2B5EF4-FFF2-40B4-BE49-F238E27FC236}">
                  <a16:creationId xmlns:a16="http://schemas.microsoft.com/office/drawing/2014/main" id="{537638BC-1028-1D4B-B4E0-32654E447AFA}"/>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0000"/>
                  </a:solidFill>
                  <a:effectLst/>
                  <a:uLnTx/>
                  <a:uFillTx/>
                  <a:latin typeface="+mn-lt"/>
                  <a:ea typeface="ＭＳ Ｐゴシック" charset="0"/>
                  <a:cs typeface="Arial" charset="0"/>
                </a:rPr>
                <a:t>6</a:t>
              </a:r>
            </a:p>
          </p:txBody>
        </p:sp>
        <p:sp>
          <p:nvSpPr>
            <p:cNvPr id="247" name="Rectangle 37">
              <a:extLst>
                <a:ext uri="{FF2B5EF4-FFF2-40B4-BE49-F238E27FC236}">
                  <a16:creationId xmlns:a16="http://schemas.microsoft.com/office/drawing/2014/main" id="{90D086F5-7A0E-AA45-A64C-8A5FF6B15962}"/>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48" name="Rectangle 37">
              <a:extLst>
                <a:ext uri="{FF2B5EF4-FFF2-40B4-BE49-F238E27FC236}">
                  <a16:creationId xmlns:a16="http://schemas.microsoft.com/office/drawing/2014/main" id="{BA79AAD5-72BD-E845-9E60-E71A083155E2}"/>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49" name="Rectangle 37">
              <a:extLst>
                <a:ext uri="{FF2B5EF4-FFF2-40B4-BE49-F238E27FC236}">
                  <a16:creationId xmlns:a16="http://schemas.microsoft.com/office/drawing/2014/main" id="{53C00B0F-614B-9B4A-8B5D-F18B57A035D4}"/>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50" name="Rectangle 37">
              <a:extLst>
                <a:ext uri="{FF2B5EF4-FFF2-40B4-BE49-F238E27FC236}">
                  <a16:creationId xmlns:a16="http://schemas.microsoft.com/office/drawing/2014/main" id="{49C94F37-988D-9C40-8F4A-18EA0D634891}"/>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251" name="Group 44">
              <a:extLst>
                <a:ext uri="{FF2B5EF4-FFF2-40B4-BE49-F238E27FC236}">
                  <a16:creationId xmlns:a16="http://schemas.microsoft.com/office/drawing/2014/main" id="{7E9300E7-296C-AF4E-B26B-6F621B4937C0}"/>
                </a:ext>
              </a:extLst>
            </p:cNvPr>
            <p:cNvGrpSpPr>
              <a:grpSpLocks/>
            </p:cNvGrpSpPr>
            <p:nvPr/>
          </p:nvGrpSpPr>
          <p:grpSpPr bwMode="auto">
            <a:xfrm>
              <a:off x="10416209" y="2517915"/>
              <a:ext cx="799548" cy="697947"/>
              <a:chOff x="-44" y="1473"/>
              <a:chExt cx="981" cy="1105"/>
            </a:xfrm>
          </p:grpSpPr>
          <p:pic>
            <p:nvPicPr>
              <p:cNvPr id="272" name="Picture 45" descr="desktop_computer_stylized_medium">
                <a:extLst>
                  <a:ext uri="{FF2B5EF4-FFF2-40B4-BE49-F238E27FC236}">
                    <a16:creationId xmlns:a16="http://schemas.microsoft.com/office/drawing/2014/main" id="{BB1D91A6-CE77-6745-9F01-197C26458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 name="Freeform 46">
                <a:extLst>
                  <a:ext uri="{FF2B5EF4-FFF2-40B4-BE49-F238E27FC236}">
                    <a16:creationId xmlns:a16="http://schemas.microsoft.com/office/drawing/2014/main" id="{006EE6F6-0578-544E-992A-7AB336043B6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pic>
          <p:nvPicPr>
            <p:cNvPr id="252" name="Picture 45" descr="desktop_computer_stylized_medium">
              <a:extLst>
                <a:ext uri="{FF2B5EF4-FFF2-40B4-BE49-F238E27FC236}">
                  <a16:creationId xmlns:a16="http://schemas.microsoft.com/office/drawing/2014/main" id="{9ACA2EB6-F20A-2C4B-8A2F-E6D3F5E5F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 name="Freeform 46">
              <a:extLst>
                <a:ext uri="{FF2B5EF4-FFF2-40B4-BE49-F238E27FC236}">
                  <a16:creationId xmlns:a16="http://schemas.microsoft.com/office/drawing/2014/main" id="{FFF48EE2-DF55-E144-A9BA-13654A919B91}"/>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cxnSp>
          <p:nvCxnSpPr>
            <p:cNvPr id="254" name="Straight Connector 253">
              <a:extLst>
                <a:ext uri="{FF2B5EF4-FFF2-40B4-BE49-F238E27FC236}">
                  <a16:creationId xmlns:a16="http://schemas.microsoft.com/office/drawing/2014/main" id="{786E80F9-DAE6-1B41-8589-04255A26C26C}"/>
                </a:ext>
              </a:extLst>
            </p:cNvPr>
            <p:cNvCxnSpPr>
              <a:cxnSpLocks/>
              <a:stCxn id="247" idx="0"/>
              <a:endCxn id="250"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15D3AA51-A22B-CA45-B72B-D80C353622C6}"/>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Rectangle 37">
              <a:extLst>
                <a:ext uri="{FF2B5EF4-FFF2-40B4-BE49-F238E27FC236}">
                  <a16:creationId xmlns:a16="http://schemas.microsoft.com/office/drawing/2014/main" id="{067CFD89-4499-D246-A986-D0BCD2B68EF6}"/>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57" name="Rectangle 37">
              <a:extLst>
                <a:ext uri="{FF2B5EF4-FFF2-40B4-BE49-F238E27FC236}">
                  <a16:creationId xmlns:a16="http://schemas.microsoft.com/office/drawing/2014/main" id="{61A42C6C-B063-584F-BF1D-F06305DDE73E}"/>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258" name="Group 257">
              <a:extLst>
                <a:ext uri="{FF2B5EF4-FFF2-40B4-BE49-F238E27FC236}">
                  <a16:creationId xmlns:a16="http://schemas.microsoft.com/office/drawing/2014/main" id="{AF5A4350-90DC-1B4D-96F3-BB88397B0C86}"/>
                </a:ext>
              </a:extLst>
            </p:cNvPr>
            <p:cNvGrpSpPr/>
            <p:nvPr/>
          </p:nvGrpSpPr>
          <p:grpSpPr>
            <a:xfrm>
              <a:off x="9236687" y="3108787"/>
              <a:ext cx="711278" cy="420709"/>
              <a:chOff x="3668110" y="2448910"/>
              <a:chExt cx="3794234" cy="2165130"/>
            </a:xfrm>
          </p:grpSpPr>
          <p:sp>
            <p:nvSpPr>
              <p:cNvPr id="265" name="Rectangle 264">
                <a:extLst>
                  <a:ext uri="{FF2B5EF4-FFF2-40B4-BE49-F238E27FC236}">
                    <a16:creationId xmlns:a16="http://schemas.microsoft.com/office/drawing/2014/main" id="{39002E78-2621-974E-B083-B26AFB5BE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4E4FBC91-5F89-5B45-ADE8-ECD82C1228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7" name="Group 266">
                <a:extLst>
                  <a:ext uri="{FF2B5EF4-FFF2-40B4-BE49-F238E27FC236}">
                    <a16:creationId xmlns:a16="http://schemas.microsoft.com/office/drawing/2014/main" id="{B0D16B52-431B-3C43-9235-AEE9F9BC6347}"/>
                  </a:ext>
                </a:extLst>
              </p:cNvPr>
              <p:cNvGrpSpPr/>
              <p:nvPr/>
            </p:nvGrpSpPr>
            <p:grpSpPr>
              <a:xfrm>
                <a:off x="3941378" y="2603243"/>
                <a:ext cx="3202061" cy="1066110"/>
                <a:chOff x="7939341" y="3037317"/>
                <a:chExt cx="897649" cy="353919"/>
              </a:xfrm>
            </p:grpSpPr>
            <p:sp>
              <p:nvSpPr>
                <p:cNvPr id="268" name="Freeform 267">
                  <a:extLst>
                    <a:ext uri="{FF2B5EF4-FFF2-40B4-BE49-F238E27FC236}">
                      <a16:creationId xmlns:a16="http://schemas.microsoft.com/office/drawing/2014/main" id="{3FA7CB23-A881-CF4A-BF07-A7DFE7D23E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02B7B083-6A6E-184A-92E8-9F1B934DE8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56145C06-CABB-F140-BE89-9C6F8A9D81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1" name="Freeform 270">
                  <a:extLst>
                    <a:ext uri="{FF2B5EF4-FFF2-40B4-BE49-F238E27FC236}">
                      <a16:creationId xmlns:a16="http://schemas.microsoft.com/office/drawing/2014/main" id="{EFB9D617-C10B-044D-905E-DB979763CE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9" name="Group 44">
              <a:extLst>
                <a:ext uri="{FF2B5EF4-FFF2-40B4-BE49-F238E27FC236}">
                  <a16:creationId xmlns:a16="http://schemas.microsoft.com/office/drawing/2014/main" id="{3019FB51-9833-4343-8126-22D5F2F3D902}"/>
                </a:ext>
              </a:extLst>
            </p:cNvPr>
            <p:cNvGrpSpPr>
              <a:grpSpLocks/>
            </p:cNvGrpSpPr>
            <p:nvPr/>
          </p:nvGrpSpPr>
          <p:grpSpPr bwMode="auto">
            <a:xfrm>
              <a:off x="9011867" y="4020081"/>
              <a:ext cx="853270" cy="741697"/>
              <a:chOff x="-44" y="1473"/>
              <a:chExt cx="981" cy="1105"/>
            </a:xfrm>
          </p:grpSpPr>
          <p:pic>
            <p:nvPicPr>
              <p:cNvPr id="263" name="Picture 45" descr="desktop_computer_stylized_medium">
                <a:extLst>
                  <a:ext uri="{FF2B5EF4-FFF2-40B4-BE49-F238E27FC236}">
                    <a16:creationId xmlns:a16="http://schemas.microsoft.com/office/drawing/2014/main" id="{B0D7DBF9-401C-CD44-9543-1523E4E9D0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 name="Freeform 46">
                <a:extLst>
                  <a:ext uri="{FF2B5EF4-FFF2-40B4-BE49-F238E27FC236}">
                    <a16:creationId xmlns:a16="http://schemas.microsoft.com/office/drawing/2014/main" id="{A575CFD9-375B-754C-B04B-92FCB9BD719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60" name="Group 44">
              <a:extLst>
                <a:ext uri="{FF2B5EF4-FFF2-40B4-BE49-F238E27FC236}">
                  <a16:creationId xmlns:a16="http://schemas.microsoft.com/office/drawing/2014/main" id="{89E2D833-C5F0-7D4C-931F-4B3742677F62}"/>
                </a:ext>
              </a:extLst>
            </p:cNvPr>
            <p:cNvGrpSpPr>
              <a:grpSpLocks/>
            </p:cNvGrpSpPr>
            <p:nvPr/>
          </p:nvGrpSpPr>
          <p:grpSpPr bwMode="auto">
            <a:xfrm>
              <a:off x="9087713" y="1697644"/>
              <a:ext cx="853270" cy="741697"/>
              <a:chOff x="-44" y="1473"/>
              <a:chExt cx="981" cy="1105"/>
            </a:xfrm>
          </p:grpSpPr>
          <p:pic>
            <p:nvPicPr>
              <p:cNvPr id="261" name="Picture 45" descr="desktop_computer_stylized_medium">
                <a:extLst>
                  <a:ext uri="{FF2B5EF4-FFF2-40B4-BE49-F238E27FC236}">
                    <a16:creationId xmlns:a16="http://schemas.microsoft.com/office/drawing/2014/main" id="{548CE23B-194D-254B-8DDD-77CBA1F3C9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 name="Freeform 46">
                <a:extLst>
                  <a:ext uri="{FF2B5EF4-FFF2-40B4-BE49-F238E27FC236}">
                    <a16:creationId xmlns:a16="http://schemas.microsoft.com/office/drawing/2014/main" id="{AA81A17E-A136-9648-BEC6-6585B4A580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kern="0" dirty="0">
                <a:solidFill>
                  <a:srgbClr val="000099"/>
                </a:solidFill>
                <a:latin typeface="+mn-lt"/>
                <a:ea typeface="ＭＳ Ｐゴシック" charset="0"/>
              </a:rPr>
              <a:t>Auto aprendizado e encaminhamento: exemplo</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73</a:t>
            </a:fld>
            <a:endParaRPr lang="pt-BR" dirty="0"/>
          </a:p>
        </p:txBody>
      </p:sp>
      <p:grpSp>
        <p:nvGrpSpPr>
          <p:cNvPr id="174" name="Group 32">
            <a:extLst>
              <a:ext uri="{FF2B5EF4-FFF2-40B4-BE49-F238E27FC236}">
                <a16:creationId xmlns:a16="http://schemas.microsoft.com/office/drawing/2014/main" id="{C266851A-F364-8B48-9090-9CB1462826F1}"/>
              </a:ext>
            </a:extLst>
          </p:cNvPr>
          <p:cNvGrpSpPr>
            <a:grpSpLocks/>
          </p:cNvGrpSpPr>
          <p:nvPr/>
        </p:nvGrpSpPr>
        <p:grpSpPr bwMode="auto">
          <a:xfrm>
            <a:off x="9177051" y="1598718"/>
            <a:ext cx="1428750" cy="369887"/>
            <a:chOff x="1750" y="3514"/>
            <a:chExt cx="900" cy="233"/>
          </a:xfrm>
        </p:grpSpPr>
        <p:sp>
          <p:nvSpPr>
            <p:cNvPr id="175" name="Rectangle 33">
              <a:extLst>
                <a:ext uri="{FF2B5EF4-FFF2-40B4-BE49-F238E27FC236}">
                  <a16:creationId xmlns:a16="http://schemas.microsoft.com/office/drawing/2014/main" id="{485FB877-F911-EB4F-A49F-95B5441AC494}"/>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6" name="Text Box 34">
              <a:extLst>
                <a:ext uri="{FF2B5EF4-FFF2-40B4-BE49-F238E27FC236}">
                  <a16:creationId xmlns:a16="http://schemas.microsoft.com/office/drawing/2014/main" id="{9647B7AF-99C3-0645-BCDD-C2443A75EADD}"/>
                </a:ext>
              </a:extLst>
            </p:cNvPr>
            <p:cNvSpPr txBox="1">
              <a:spLocks noChangeArrowheads="1"/>
            </p:cNvSpPr>
            <p:nvPr/>
          </p:nvSpPr>
          <p:spPr bwMode="auto">
            <a:xfrm>
              <a:off x="1750" y="3514"/>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D</a:t>
              </a:r>
            </a:p>
          </p:txBody>
        </p:sp>
        <p:sp>
          <p:nvSpPr>
            <p:cNvPr id="177" name="Line 35">
              <a:extLst>
                <a:ext uri="{FF2B5EF4-FFF2-40B4-BE49-F238E27FC236}">
                  <a16:creationId xmlns:a16="http://schemas.microsoft.com/office/drawing/2014/main" id="{5F1C54FA-0D0F-9F4A-AF40-1A6B11BE78FB}"/>
                </a:ext>
              </a:extLst>
            </p:cNvPr>
            <p:cNvSpPr>
              <a:spLocks noChangeShapeType="1"/>
            </p:cNvSpPr>
            <p:nvPr/>
          </p:nvSpPr>
          <p:spPr bwMode="auto">
            <a:xfrm>
              <a:off x="1936" y="3541"/>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Line 36">
              <a:extLst>
                <a:ext uri="{FF2B5EF4-FFF2-40B4-BE49-F238E27FC236}">
                  <a16:creationId xmlns:a16="http://schemas.microsoft.com/office/drawing/2014/main" id="{591F0F0F-4084-B44F-BF0B-206ADFFC35A0}"/>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79" name="Group 37">
            <a:extLst>
              <a:ext uri="{FF2B5EF4-FFF2-40B4-BE49-F238E27FC236}">
                <a16:creationId xmlns:a16="http://schemas.microsoft.com/office/drawing/2014/main" id="{84CB8778-552F-DC47-8381-8923E80DD487}"/>
              </a:ext>
            </a:extLst>
          </p:cNvPr>
          <p:cNvGrpSpPr>
            <a:grpSpLocks/>
          </p:cNvGrpSpPr>
          <p:nvPr/>
        </p:nvGrpSpPr>
        <p:grpSpPr bwMode="auto">
          <a:xfrm>
            <a:off x="9392958" y="900218"/>
            <a:ext cx="1544639" cy="714375"/>
            <a:chOff x="4406" y="331"/>
            <a:chExt cx="973" cy="450"/>
          </a:xfrm>
        </p:grpSpPr>
        <p:sp>
          <p:nvSpPr>
            <p:cNvPr id="180" name="Line 38">
              <a:extLst>
                <a:ext uri="{FF2B5EF4-FFF2-40B4-BE49-F238E27FC236}">
                  <a16:creationId xmlns:a16="http://schemas.microsoft.com/office/drawing/2014/main" id="{68CD449D-9E6F-2743-9791-A674C2479678}"/>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1" name="Line 39">
              <a:extLst>
                <a:ext uri="{FF2B5EF4-FFF2-40B4-BE49-F238E27FC236}">
                  <a16:creationId xmlns:a16="http://schemas.microsoft.com/office/drawing/2014/main" id="{8B49B4ED-E730-9C48-A972-53ED32223C1B}"/>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2" name="Text Box 40">
              <a:extLst>
                <a:ext uri="{FF2B5EF4-FFF2-40B4-BE49-F238E27FC236}">
                  <a16:creationId xmlns:a16="http://schemas.microsoft.com/office/drawing/2014/main" id="{D92E1CF2-C9E4-FF4B-B342-D208EAA416E1}"/>
                </a:ext>
              </a:extLst>
            </p:cNvPr>
            <p:cNvSpPr txBox="1">
              <a:spLocks noChangeArrowheads="1"/>
            </p:cNvSpPr>
            <p:nvPr/>
          </p:nvSpPr>
          <p:spPr bwMode="auto">
            <a:xfrm>
              <a:off x="4643" y="331"/>
              <a:ext cx="699"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lang="pt-BR" sz="1600" i="0" kern="0" dirty="0">
                  <a:solidFill>
                    <a:srgbClr val="000000"/>
                  </a:solidFill>
                  <a:latin typeface="Arial" charset="0"/>
                  <a:cs typeface="Arial" charset="0"/>
                </a:rPr>
                <a:t>Origem</a:t>
              </a:r>
              <a:r>
                <a:rPr kumimoji="0" lang="pt-BR" sz="1600" b="0" i="0" u="none" strike="noStrike" kern="0" cap="none" spc="0" normalizeH="0" baseline="0" noProof="0" dirty="0">
                  <a:ln>
                    <a:noFill/>
                  </a:ln>
                  <a:solidFill>
                    <a:srgbClr val="000000"/>
                  </a:solidFill>
                  <a:effectLst/>
                  <a:uLnTx/>
                  <a:uFillTx/>
                  <a:latin typeface="Arial" charset="0"/>
                  <a:cs typeface="Arial" charset="0"/>
                </a:rPr>
                <a:t>: A</a:t>
              </a:r>
            </a:p>
          </p:txBody>
        </p:sp>
        <p:sp>
          <p:nvSpPr>
            <p:cNvPr id="183" name="Text Box 41">
              <a:extLst>
                <a:ext uri="{FF2B5EF4-FFF2-40B4-BE49-F238E27FC236}">
                  <a16:creationId xmlns:a16="http://schemas.microsoft.com/office/drawing/2014/main" id="{6F725A7E-9279-3D44-A43B-0C1275684214}"/>
                </a:ext>
              </a:extLst>
            </p:cNvPr>
            <p:cNvSpPr txBox="1">
              <a:spLocks noChangeArrowheads="1"/>
            </p:cNvSpPr>
            <p:nvPr/>
          </p:nvSpPr>
          <p:spPr bwMode="auto">
            <a:xfrm>
              <a:off x="4660" y="492"/>
              <a:ext cx="719"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Destino: D</a:t>
              </a:r>
            </a:p>
          </p:txBody>
        </p:sp>
      </p:grpSp>
      <p:grpSp>
        <p:nvGrpSpPr>
          <p:cNvPr id="184" name="Group 42">
            <a:extLst>
              <a:ext uri="{FF2B5EF4-FFF2-40B4-BE49-F238E27FC236}">
                <a16:creationId xmlns:a16="http://schemas.microsoft.com/office/drawing/2014/main" id="{02E491F0-F4A4-3B4A-8F02-FCFB333B8BB2}"/>
              </a:ext>
            </a:extLst>
          </p:cNvPr>
          <p:cNvGrpSpPr>
            <a:grpSpLocks/>
          </p:cNvGrpSpPr>
          <p:nvPr/>
        </p:nvGrpSpPr>
        <p:grpSpPr bwMode="auto">
          <a:xfrm>
            <a:off x="6664039" y="5116671"/>
            <a:ext cx="3019426" cy="1444625"/>
            <a:chOff x="3441" y="3154"/>
            <a:chExt cx="1902" cy="910"/>
          </a:xfrm>
        </p:grpSpPr>
        <p:sp>
          <p:nvSpPr>
            <p:cNvPr id="185" name="Rectangle 43">
              <a:extLst>
                <a:ext uri="{FF2B5EF4-FFF2-40B4-BE49-F238E27FC236}">
                  <a16:creationId xmlns:a16="http://schemas.microsoft.com/office/drawing/2014/main" id="{17639B98-3172-DF4E-8DA8-73C48C521364}"/>
                </a:ext>
              </a:extLst>
            </p:cNvPr>
            <p:cNvSpPr>
              <a:spLocks noChangeArrowheads="1"/>
            </p:cNvSpPr>
            <p:nvPr/>
          </p:nvSpPr>
          <p:spPr bwMode="auto">
            <a:xfrm>
              <a:off x="3449" y="3154"/>
              <a:ext cx="1893" cy="90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6" name="Text Box 44">
              <a:extLst>
                <a:ext uri="{FF2B5EF4-FFF2-40B4-BE49-F238E27FC236}">
                  <a16:creationId xmlns:a16="http://schemas.microsoft.com/office/drawing/2014/main" id="{8FDEFC82-5E34-0D43-BB68-E0C8B0766A0B}"/>
                </a:ext>
              </a:extLst>
            </p:cNvPr>
            <p:cNvSpPr txBox="1">
              <a:spLocks noChangeArrowheads="1"/>
            </p:cNvSpPr>
            <p:nvPr/>
          </p:nvSpPr>
          <p:spPr bwMode="auto">
            <a:xfrm>
              <a:off x="3441" y="3175"/>
              <a:ext cx="1902"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rPr>
                <a:t>end. MAC    interface    TTL</a:t>
              </a:r>
            </a:p>
          </p:txBody>
        </p:sp>
        <p:sp>
          <p:nvSpPr>
            <p:cNvPr id="187" name="Line 45">
              <a:extLst>
                <a:ext uri="{FF2B5EF4-FFF2-40B4-BE49-F238E27FC236}">
                  <a16:creationId xmlns:a16="http://schemas.microsoft.com/office/drawing/2014/main" id="{1CAFF5B7-050E-B24B-984E-13EE05E15BA0}"/>
                </a:ext>
              </a:extLst>
            </p:cNvPr>
            <p:cNvSpPr>
              <a:spLocks noChangeShapeType="1"/>
            </p:cNvSpPr>
            <p:nvPr/>
          </p:nvSpPr>
          <p:spPr bwMode="auto">
            <a:xfrm>
              <a:off x="4226" y="3154"/>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Line 46">
              <a:extLst>
                <a:ext uri="{FF2B5EF4-FFF2-40B4-BE49-F238E27FC236}">
                  <a16:creationId xmlns:a16="http://schemas.microsoft.com/office/drawing/2014/main" id="{5DD71EFC-96E5-5644-864B-DE9F18945147}"/>
                </a:ext>
              </a:extLst>
            </p:cNvPr>
            <p:cNvSpPr>
              <a:spLocks noChangeShapeType="1"/>
            </p:cNvSpPr>
            <p:nvPr/>
          </p:nvSpPr>
          <p:spPr bwMode="auto">
            <a:xfrm>
              <a:off x="4963" y="3157"/>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Line 47">
              <a:extLst>
                <a:ext uri="{FF2B5EF4-FFF2-40B4-BE49-F238E27FC236}">
                  <a16:creationId xmlns:a16="http://schemas.microsoft.com/office/drawing/2014/main" id="{EA938DD2-F21D-AD48-AC6C-D011FD8539B1}"/>
                </a:ext>
              </a:extLst>
            </p:cNvPr>
            <p:cNvSpPr>
              <a:spLocks noChangeShapeType="1"/>
            </p:cNvSpPr>
            <p:nvPr/>
          </p:nvSpPr>
          <p:spPr bwMode="auto">
            <a:xfrm>
              <a:off x="3452" y="3397"/>
              <a:ext cx="188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0" name="Text Box 48">
            <a:extLst>
              <a:ext uri="{FF2B5EF4-FFF2-40B4-BE49-F238E27FC236}">
                <a16:creationId xmlns:a16="http://schemas.microsoft.com/office/drawing/2014/main" id="{6BD98D70-4DED-E244-91B4-CC2840F0D797}"/>
              </a:ext>
            </a:extLst>
          </p:cNvPr>
          <p:cNvSpPr txBox="1">
            <a:spLocks noChangeArrowheads="1"/>
          </p:cNvSpPr>
          <p:nvPr/>
        </p:nvSpPr>
        <p:spPr bwMode="auto">
          <a:xfrm>
            <a:off x="9759072" y="5519204"/>
            <a:ext cx="232627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pt-BR" dirty="0">
                <a:solidFill>
                  <a:srgbClr val="000000"/>
                </a:solidFill>
                <a:latin typeface="Arial" charset="0"/>
                <a:cs typeface="Arial" charset="0"/>
              </a:rPr>
              <a:t>tabela de comutação</a:t>
            </a:r>
          </a:p>
          <a:p>
            <a:pPr algn="ctr" eaLnBrk="0" fontAlgn="base" hangingPunct="0">
              <a:spcBef>
                <a:spcPct val="0"/>
              </a:spcBef>
              <a:spcAft>
                <a:spcPct val="0"/>
              </a:spcAft>
              <a:defRPr/>
            </a:pPr>
            <a:r>
              <a:rPr lang="pt-BR" dirty="0">
                <a:solidFill>
                  <a:srgbClr val="000000"/>
                </a:solidFill>
                <a:latin typeface="Arial" charset="0"/>
                <a:cs typeface="Arial" charset="0"/>
              </a:rPr>
              <a:t>(inicialmente vazia)</a:t>
            </a:r>
          </a:p>
        </p:txBody>
      </p:sp>
      <p:grpSp>
        <p:nvGrpSpPr>
          <p:cNvPr id="191" name="Group 49">
            <a:extLst>
              <a:ext uri="{FF2B5EF4-FFF2-40B4-BE49-F238E27FC236}">
                <a16:creationId xmlns:a16="http://schemas.microsoft.com/office/drawing/2014/main" id="{8B9081E4-811C-DA49-AFAB-29F72B60D4BB}"/>
              </a:ext>
            </a:extLst>
          </p:cNvPr>
          <p:cNvGrpSpPr>
            <a:grpSpLocks/>
          </p:cNvGrpSpPr>
          <p:nvPr/>
        </p:nvGrpSpPr>
        <p:grpSpPr bwMode="auto">
          <a:xfrm>
            <a:off x="7099013" y="5550059"/>
            <a:ext cx="2471738" cy="376237"/>
            <a:chOff x="2376" y="3383"/>
            <a:chExt cx="1557" cy="237"/>
          </a:xfrm>
        </p:grpSpPr>
        <p:sp>
          <p:nvSpPr>
            <p:cNvPr id="192" name="Text Box 50">
              <a:extLst>
                <a:ext uri="{FF2B5EF4-FFF2-40B4-BE49-F238E27FC236}">
                  <a16:creationId xmlns:a16="http://schemas.microsoft.com/office/drawing/2014/main" id="{97D41679-78B9-5343-BEC1-DA708964B0FC}"/>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dirty="0">
                  <a:solidFill>
                    <a:srgbClr val="000000"/>
                  </a:solidFill>
                  <a:latin typeface="Arial" charset="0"/>
                  <a:cs typeface="Arial" charset="0"/>
                </a:rPr>
                <a:t>A</a:t>
              </a:r>
            </a:p>
          </p:txBody>
        </p:sp>
        <p:sp>
          <p:nvSpPr>
            <p:cNvPr id="193" name="Text Box 51">
              <a:extLst>
                <a:ext uri="{FF2B5EF4-FFF2-40B4-BE49-F238E27FC236}">
                  <a16:creationId xmlns:a16="http://schemas.microsoft.com/office/drawing/2014/main" id="{D9DF1D7D-9670-A247-8047-BB6719D2649E}"/>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dirty="0">
                  <a:solidFill>
                    <a:srgbClr val="000000"/>
                  </a:solidFill>
                  <a:latin typeface="Arial" charset="0"/>
                  <a:cs typeface="Arial" charset="0"/>
                </a:rPr>
                <a:t>1</a:t>
              </a:r>
            </a:p>
          </p:txBody>
        </p:sp>
        <p:sp>
          <p:nvSpPr>
            <p:cNvPr id="194" name="Text Box 52">
              <a:extLst>
                <a:ext uri="{FF2B5EF4-FFF2-40B4-BE49-F238E27FC236}">
                  <a16:creationId xmlns:a16="http://schemas.microsoft.com/office/drawing/2014/main" id="{2260A1CA-8A5E-9C4E-8BAE-4138F78D8125}"/>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dirty="0">
                  <a:solidFill>
                    <a:srgbClr val="000000"/>
                  </a:solidFill>
                  <a:latin typeface="Arial" charset="0"/>
                  <a:cs typeface="Arial" charset="0"/>
                </a:rPr>
                <a:t>60</a:t>
              </a:r>
            </a:p>
          </p:txBody>
        </p:sp>
      </p:grpSp>
      <p:grpSp>
        <p:nvGrpSpPr>
          <p:cNvPr id="195" name="Group 59">
            <a:extLst>
              <a:ext uri="{FF2B5EF4-FFF2-40B4-BE49-F238E27FC236}">
                <a16:creationId xmlns:a16="http://schemas.microsoft.com/office/drawing/2014/main" id="{903E115E-BC14-4748-858A-D5FFC60F6755}"/>
              </a:ext>
            </a:extLst>
          </p:cNvPr>
          <p:cNvGrpSpPr>
            <a:grpSpLocks/>
          </p:cNvGrpSpPr>
          <p:nvPr/>
        </p:nvGrpSpPr>
        <p:grpSpPr bwMode="auto">
          <a:xfrm>
            <a:off x="8197564" y="3256068"/>
            <a:ext cx="1428750" cy="369887"/>
            <a:chOff x="1750" y="3514"/>
            <a:chExt cx="900" cy="233"/>
          </a:xfrm>
        </p:grpSpPr>
        <p:sp>
          <p:nvSpPr>
            <p:cNvPr id="196" name="Rectangle 60">
              <a:extLst>
                <a:ext uri="{FF2B5EF4-FFF2-40B4-BE49-F238E27FC236}">
                  <a16:creationId xmlns:a16="http://schemas.microsoft.com/office/drawing/2014/main" id="{644AB50C-EFB0-AF45-B9A3-6D66B4075A36}"/>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7" name="Text Box 61">
              <a:extLst>
                <a:ext uri="{FF2B5EF4-FFF2-40B4-BE49-F238E27FC236}">
                  <a16:creationId xmlns:a16="http://schemas.microsoft.com/office/drawing/2014/main" id="{B284E544-83C3-AB4A-BC66-AA0DF1C5BB2D}"/>
                </a:ext>
              </a:extLst>
            </p:cNvPr>
            <p:cNvSpPr txBox="1">
              <a:spLocks noChangeArrowheads="1"/>
            </p:cNvSpPr>
            <p:nvPr/>
          </p:nvSpPr>
          <p:spPr bwMode="auto">
            <a:xfrm>
              <a:off x="1750" y="3514"/>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D</a:t>
              </a:r>
            </a:p>
          </p:txBody>
        </p:sp>
        <p:sp>
          <p:nvSpPr>
            <p:cNvPr id="198" name="Line 62">
              <a:extLst>
                <a:ext uri="{FF2B5EF4-FFF2-40B4-BE49-F238E27FC236}">
                  <a16:creationId xmlns:a16="http://schemas.microsoft.com/office/drawing/2014/main" id="{2CA577B3-39AE-804C-864D-443D5711C37B}"/>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Line 63">
              <a:extLst>
                <a:ext uri="{FF2B5EF4-FFF2-40B4-BE49-F238E27FC236}">
                  <a16:creationId xmlns:a16="http://schemas.microsoft.com/office/drawing/2014/main" id="{74F06A00-0D46-7749-BC9F-11E00CDBB695}"/>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0" name="Group 64">
            <a:extLst>
              <a:ext uri="{FF2B5EF4-FFF2-40B4-BE49-F238E27FC236}">
                <a16:creationId xmlns:a16="http://schemas.microsoft.com/office/drawing/2014/main" id="{36F25405-B90C-2C46-B956-67AF3C9F032F}"/>
              </a:ext>
            </a:extLst>
          </p:cNvPr>
          <p:cNvGrpSpPr>
            <a:grpSpLocks/>
          </p:cNvGrpSpPr>
          <p:nvPr/>
        </p:nvGrpSpPr>
        <p:grpSpPr bwMode="auto">
          <a:xfrm>
            <a:off x="8199249" y="3265155"/>
            <a:ext cx="1428750" cy="369888"/>
            <a:chOff x="1750" y="3514"/>
            <a:chExt cx="900" cy="233"/>
          </a:xfrm>
        </p:grpSpPr>
        <p:sp>
          <p:nvSpPr>
            <p:cNvPr id="201" name="Rectangle 65">
              <a:extLst>
                <a:ext uri="{FF2B5EF4-FFF2-40B4-BE49-F238E27FC236}">
                  <a16:creationId xmlns:a16="http://schemas.microsoft.com/office/drawing/2014/main" id="{37F60D01-9E8D-FE4E-BD36-4CD886673870}"/>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2" name="Text Box 66">
              <a:extLst>
                <a:ext uri="{FF2B5EF4-FFF2-40B4-BE49-F238E27FC236}">
                  <a16:creationId xmlns:a16="http://schemas.microsoft.com/office/drawing/2014/main" id="{A6DF3585-9FEA-0140-8050-A22A987FED97}"/>
                </a:ext>
              </a:extLst>
            </p:cNvPr>
            <p:cNvSpPr txBox="1">
              <a:spLocks noChangeArrowheads="1"/>
            </p:cNvSpPr>
            <p:nvPr/>
          </p:nvSpPr>
          <p:spPr bwMode="auto">
            <a:xfrm>
              <a:off x="1750" y="3514"/>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D</a:t>
              </a:r>
            </a:p>
          </p:txBody>
        </p:sp>
        <p:sp>
          <p:nvSpPr>
            <p:cNvPr id="203" name="Line 67">
              <a:extLst>
                <a:ext uri="{FF2B5EF4-FFF2-40B4-BE49-F238E27FC236}">
                  <a16:creationId xmlns:a16="http://schemas.microsoft.com/office/drawing/2014/main" id="{C515ADCC-D409-2C42-BCFA-38F14064C442}"/>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Line 68">
              <a:extLst>
                <a:ext uri="{FF2B5EF4-FFF2-40B4-BE49-F238E27FC236}">
                  <a16:creationId xmlns:a16="http://schemas.microsoft.com/office/drawing/2014/main" id="{51ACED30-867C-7C4E-B7D2-EFBC84B12F04}"/>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5" name="Group 69">
            <a:extLst>
              <a:ext uri="{FF2B5EF4-FFF2-40B4-BE49-F238E27FC236}">
                <a16:creationId xmlns:a16="http://schemas.microsoft.com/office/drawing/2014/main" id="{B4E87009-38ED-E940-9BFA-C6965D3C976F}"/>
              </a:ext>
            </a:extLst>
          </p:cNvPr>
          <p:cNvGrpSpPr>
            <a:grpSpLocks/>
          </p:cNvGrpSpPr>
          <p:nvPr/>
        </p:nvGrpSpPr>
        <p:grpSpPr bwMode="auto">
          <a:xfrm>
            <a:off x="8197564" y="3293214"/>
            <a:ext cx="1428750" cy="369888"/>
            <a:chOff x="1750" y="3514"/>
            <a:chExt cx="900" cy="233"/>
          </a:xfrm>
        </p:grpSpPr>
        <p:sp>
          <p:nvSpPr>
            <p:cNvPr id="206" name="Rectangle 70">
              <a:extLst>
                <a:ext uri="{FF2B5EF4-FFF2-40B4-BE49-F238E27FC236}">
                  <a16:creationId xmlns:a16="http://schemas.microsoft.com/office/drawing/2014/main" id="{6248BF62-3EA1-6A49-93A8-FC813DA01DEA}"/>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7" name="Text Box 71">
              <a:extLst>
                <a:ext uri="{FF2B5EF4-FFF2-40B4-BE49-F238E27FC236}">
                  <a16:creationId xmlns:a16="http://schemas.microsoft.com/office/drawing/2014/main" id="{00AA1FEE-7000-E747-9173-C6842FE0648D}"/>
                </a:ext>
              </a:extLst>
            </p:cNvPr>
            <p:cNvSpPr txBox="1">
              <a:spLocks noChangeArrowheads="1"/>
            </p:cNvSpPr>
            <p:nvPr/>
          </p:nvSpPr>
          <p:spPr bwMode="auto">
            <a:xfrm>
              <a:off x="1750" y="3514"/>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D</a:t>
              </a:r>
            </a:p>
          </p:txBody>
        </p:sp>
        <p:sp>
          <p:nvSpPr>
            <p:cNvPr id="208" name="Line 72">
              <a:extLst>
                <a:ext uri="{FF2B5EF4-FFF2-40B4-BE49-F238E27FC236}">
                  <a16:creationId xmlns:a16="http://schemas.microsoft.com/office/drawing/2014/main" id="{5FDDCB7C-81BC-B34E-AFC3-3CDA9605B9B5}"/>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73">
              <a:extLst>
                <a:ext uri="{FF2B5EF4-FFF2-40B4-BE49-F238E27FC236}">
                  <a16:creationId xmlns:a16="http://schemas.microsoft.com/office/drawing/2014/main" id="{EF8FD2D7-2282-C840-8B09-C82ADFC54F7D}"/>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10" name="Group 74">
            <a:extLst>
              <a:ext uri="{FF2B5EF4-FFF2-40B4-BE49-F238E27FC236}">
                <a16:creationId xmlns:a16="http://schemas.microsoft.com/office/drawing/2014/main" id="{7FD60212-2FF9-404A-9485-023D84866317}"/>
              </a:ext>
            </a:extLst>
          </p:cNvPr>
          <p:cNvGrpSpPr>
            <a:grpSpLocks/>
          </p:cNvGrpSpPr>
          <p:nvPr/>
        </p:nvGrpSpPr>
        <p:grpSpPr bwMode="auto">
          <a:xfrm>
            <a:off x="8182845" y="3273192"/>
            <a:ext cx="1428750" cy="369888"/>
            <a:chOff x="1750" y="3514"/>
            <a:chExt cx="900" cy="233"/>
          </a:xfrm>
        </p:grpSpPr>
        <p:sp>
          <p:nvSpPr>
            <p:cNvPr id="211" name="Rectangle 75">
              <a:extLst>
                <a:ext uri="{FF2B5EF4-FFF2-40B4-BE49-F238E27FC236}">
                  <a16:creationId xmlns:a16="http://schemas.microsoft.com/office/drawing/2014/main" id="{7D54E101-A7C1-BF47-A4DF-2F2002E4DB9B}"/>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2" name="Text Box 76">
              <a:extLst>
                <a:ext uri="{FF2B5EF4-FFF2-40B4-BE49-F238E27FC236}">
                  <a16:creationId xmlns:a16="http://schemas.microsoft.com/office/drawing/2014/main" id="{E561303C-0E60-284F-98F1-C49081A2F3CB}"/>
                </a:ext>
              </a:extLst>
            </p:cNvPr>
            <p:cNvSpPr txBox="1">
              <a:spLocks noChangeArrowheads="1"/>
            </p:cNvSpPr>
            <p:nvPr/>
          </p:nvSpPr>
          <p:spPr bwMode="auto">
            <a:xfrm>
              <a:off x="1750" y="3514"/>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D</a:t>
              </a:r>
            </a:p>
          </p:txBody>
        </p:sp>
        <p:sp>
          <p:nvSpPr>
            <p:cNvPr id="213" name="Line 77">
              <a:extLst>
                <a:ext uri="{FF2B5EF4-FFF2-40B4-BE49-F238E27FC236}">
                  <a16:creationId xmlns:a16="http://schemas.microsoft.com/office/drawing/2014/main" id="{90071223-4F6D-B645-B6BA-5C215A4D1AA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78">
              <a:extLst>
                <a:ext uri="{FF2B5EF4-FFF2-40B4-BE49-F238E27FC236}">
                  <a16:creationId xmlns:a16="http://schemas.microsoft.com/office/drawing/2014/main" id="{58840410-3DD1-334E-8F95-AA19BCF68EA8}"/>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15" name="Group 79">
            <a:extLst>
              <a:ext uri="{FF2B5EF4-FFF2-40B4-BE49-F238E27FC236}">
                <a16:creationId xmlns:a16="http://schemas.microsoft.com/office/drawing/2014/main" id="{B58C14CA-6C0A-E64E-95A3-6BDCBDD04063}"/>
              </a:ext>
            </a:extLst>
          </p:cNvPr>
          <p:cNvGrpSpPr>
            <a:grpSpLocks/>
          </p:cNvGrpSpPr>
          <p:nvPr/>
        </p:nvGrpSpPr>
        <p:grpSpPr bwMode="auto">
          <a:xfrm>
            <a:off x="8203367" y="3250530"/>
            <a:ext cx="1428750" cy="369888"/>
            <a:chOff x="1750" y="3514"/>
            <a:chExt cx="900" cy="233"/>
          </a:xfrm>
        </p:grpSpPr>
        <p:sp>
          <p:nvSpPr>
            <p:cNvPr id="216" name="Rectangle 80">
              <a:extLst>
                <a:ext uri="{FF2B5EF4-FFF2-40B4-BE49-F238E27FC236}">
                  <a16:creationId xmlns:a16="http://schemas.microsoft.com/office/drawing/2014/main" id="{53031030-6075-9644-9CD4-E1BE9D15DC1F}"/>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Text Box 81">
              <a:extLst>
                <a:ext uri="{FF2B5EF4-FFF2-40B4-BE49-F238E27FC236}">
                  <a16:creationId xmlns:a16="http://schemas.microsoft.com/office/drawing/2014/main" id="{0EA82F91-189F-4D41-AFA6-0FA95AACC596}"/>
                </a:ext>
              </a:extLst>
            </p:cNvPr>
            <p:cNvSpPr txBox="1">
              <a:spLocks noChangeArrowheads="1"/>
            </p:cNvSpPr>
            <p:nvPr/>
          </p:nvSpPr>
          <p:spPr bwMode="auto">
            <a:xfrm>
              <a:off x="1750" y="3514"/>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D</a:t>
              </a:r>
            </a:p>
          </p:txBody>
        </p:sp>
        <p:sp>
          <p:nvSpPr>
            <p:cNvPr id="218" name="Line 82">
              <a:extLst>
                <a:ext uri="{FF2B5EF4-FFF2-40B4-BE49-F238E27FC236}">
                  <a16:creationId xmlns:a16="http://schemas.microsoft.com/office/drawing/2014/main" id="{8D0DFD4D-816F-A24A-A991-659C66E55D0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Line 83">
              <a:extLst>
                <a:ext uri="{FF2B5EF4-FFF2-40B4-BE49-F238E27FC236}">
                  <a16:creationId xmlns:a16="http://schemas.microsoft.com/office/drawing/2014/main" id="{D760E2ED-6F20-9D4E-AE11-C1B99B28227C}"/>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21" name="Group 92">
            <a:extLst>
              <a:ext uri="{FF2B5EF4-FFF2-40B4-BE49-F238E27FC236}">
                <a16:creationId xmlns:a16="http://schemas.microsoft.com/office/drawing/2014/main" id="{3370A2C8-4CE7-C741-8929-9217859A0561}"/>
              </a:ext>
            </a:extLst>
          </p:cNvPr>
          <p:cNvGrpSpPr>
            <a:grpSpLocks/>
          </p:cNvGrpSpPr>
          <p:nvPr/>
        </p:nvGrpSpPr>
        <p:grpSpPr bwMode="auto">
          <a:xfrm>
            <a:off x="8695295" y="4367546"/>
            <a:ext cx="1428750" cy="369888"/>
            <a:chOff x="730" y="2472"/>
            <a:chExt cx="900" cy="233"/>
          </a:xfrm>
        </p:grpSpPr>
        <p:sp>
          <p:nvSpPr>
            <p:cNvPr id="222" name="Rectangle 88">
              <a:extLst>
                <a:ext uri="{FF2B5EF4-FFF2-40B4-BE49-F238E27FC236}">
                  <a16:creationId xmlns:a16="http://schemas.microsoft.com/office/drawing/2014/main" id="{E50BA891-DC66-6748-9209-EA9D4F2B0996}"/>
                </a:ext>
              </a:extLst>
            </p:cNvPr>
            <p:cNvSpPr>
              <a:spLocks noChangeArrowheads="1"/>
            </p:cNvSpPr>
            <p:nvPr/>
          </p:nvSpPr>
          <p:spPr bwMode="auto">
            <a:xfrm>
              <a:off x="751" y="2500"/>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Text Box 89">
              <a:extLst>
                <a:ext uri="{FF2B5EF4-FFF2-40B4-BE49-F238E27FC236}">
                  <a16:creationId xmlns:a16="http://schemas.microsoft.com/office/drawing/2014/main" id="{17C11772-AB70-0344-B94C-1B06764AC93F}"/>
                </a:ext>
              </a:extLst>
            </p:cNvPr>
            <p:cNvSpPr txBox="1">
              <a:spLocks noChangeArrowheads="1"/>
            </p:cNvSpPr>
            <p:nvPr/>
          </p:nvSpPr>
          <p:spPr bwMode="auto">
            <a:xfrm>
              <a:off x="730" y="2472"/>
              <a:ext cx="39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D  A</a:t>
              </a:r>
            </a:p>
          </p:txBody>
        </p:sp>
        <p:sp>
          <p:nvSpPr>
            <p:cNvPr id="224" name="Line 90">
              <a:extLst>
                <a:ext uri="{FF2B5EF4-FFF2-40B4-BE49-F238E27FC236}">
                  <a16:creationId xmlns:a16="http://schemas.microsoft.com/office/drawing/2014/main" id="{92A1D7A9-6B7D-6245-8648-0585E752CF77}"/>
                </a:ext>
              </a:extLst>
            </p:cNvPr>
            <p:cNvSpPr>
              <a:spLocks noChangeShapeType="1"/>
            </p:cNvSpPr>
            <p:nvPr/>
          </p:nvSpPr>
          <p:spPr bwMode="auto">
            <a:xfrm>
              <a:off x="937" y="2499"/>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5" name="Line 91">
              <a:extLst>
                <a:ext uri="{FF2B5EF4-FFF2-40B4-BE49-F238E27FC236}">
                  <a16:creationId xmlns:a16="http://schemas.microsoft.com/office/drawing/2014/main" id="{F9EF27B4-FE96-D148-89C0-7A525840FD57}"/>
                </a:ext>
              </a:extLst>
            </p:cNvPr>
            <p:cNvSpPr>
              <a:spLocks noChangeShapeType="1"/>
            </p:cNvSpPr>
            <p:nvPr/>
          </p:nvSpPr>
          <p:spPr bwMode="auto">
            <a:xfrm>
              <a:off x="1096" y="2498"/>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26" name="Group 94">
            <a:extLst>
              <a:ext uri="{FF2B5EF4-FFF2-40B4-BE49-F238E27FC236}">
                <a16:creationId xmlns:a16="http://schemas.microsoft.com/office/drawing/2014/main" id="{EC5CFC4C-B38C-5948-9557-ADD689122F82}"/>
              </a:ext>
            </a:extLst>
          </p:cNvPr>
          <p:cNvGrpSpPr>
            <a:grpSpLocks/>
          </p:cNvGrpSpPr>
          <p:nvPr/>
        </p:nvGrpSpPr>
        <p:grpSpPr bwMode="auto">
          <a:xfrm>
            <a:off x="7095838" y="5835809"/>
            <a:ext cx="2471738" cy="377825"/>
            <a:chOff x="2376" y="3383"/>
            <a:chExt cx="1557" cy="238"/>
          </a:xfrm>
        </p:grpSpPr>
        <p:sp>
          <p:nvSpPr>
            <p:cNvPr id="227" name="Text Box 95">
              <a:extLst>
                <a:ext uri="{FF2B5EF4-FFF2-40B4-BE49-F238E27FC236}">
                  <a16:creationId xmlns:a16="http://schemas.microsoft.com/office/drawing/2014/main" id="{9D1F6511-0EBF-3C44-9268-558C639B4F9D}"/>
                </a:ext>
              </a:extLst>
            </p:cNvPr>
            <p:cNvSpPr txBox="1">
              <a:spLocks noChangeArrowheads="1"/>
            </p:cNvSpPr>
            <p:nvPr/>
          </p:nvSpPr>
          <p:spPr bwMode="auto">
            <a:xfrm>
              <a:off x="2376" y="3388"/>
              <a:ext cx="221"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dirty="0">
                  <a:solidFill>
                    <a:srgbClr val="000000"/>
                  </a:solidFill>
                  <a:latin typeface="Arial" charset="0"/>
                  <a:cs typeface="Arial" charset="0"/>
                </a:rPr>
                <a:t>D</a:t>
              </a:r>
            </a:p>
          </p:txBody>
        </p:sp>
        <p:sp>
          <p:nvSpPr>
            <p:cNvPr id="228" name="Text Box 96">
              <a:extLst>
                <a:ext uri="{FF2B5EF4-FFF2-40B4-BE49-F238E27FC236}">
                  <a16:creationId xmlns:a16="http://schemas.microsoft.com/office/drawing/2014/main" id="{44CF8BAE-BCDF-884C-B092-5D9BC5021B54}"/>
                </a:ext>
              </a:extLst>
            </p:cNvPr>
            <p:cNvSpPr txBox="1">
              <a:spLocks noChangeArrowheads="1"/>
            </p:cNvSpPr>
            <p:nvPr/>
          </p:nvSpPr>
          <p:spPr bwMode="auto">
            <a:xfrm>
              <a:off x="3133" y="3387"/>
              <a:ext cx="2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dirty="0">
                  <a:solidFill>
                    <a:srgbClr val="000000"/>
                  </a:solidFill>
                  <a:latin typeface="Arial" charset="0"/>
                  <a:cs typeface="Arial" charset="0"/>
                </a:rPr>
                <a:t>4</a:t>
              </a:r>
            </a:p>
          </p:txBody>
        </p:sp>
        <p:sp>
          <p:nvSpPr>
            <p:cNvPr id="229" name="Text Box 97">
              <a:extLst>
                <a:ext uri="{FF2B5EF4-FFF2-40B4-BE49-F238E27FC236}">
                  <a16:creationId xmlns:a16="http://schemas.microsoft.com/office/drawing/2014/main" id="{E14D8E40-E7CD-ED4A-9731-066C073643A7}"/>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dirty="0">
                  <a:solidFill>
                    <a:srgbClr val="000000"/>
                  </a:solidFill>
                  <a:latin typeface="Arial" charset="0"/>
                  <a:cs typeface="Arial" charset="0"/>
                </a:rPr>
                <a:t>60</a:t>
              </a:r>
            </a:p>
          </p:txBody>
        </p:sp>
      </p:grpSp>
      <p:sp>
        <p:nvSpPr>
          <p:cNvPr id="278" name="Rectangle 84">
            <a:extLst>
              <a:ext uri="{FF2B5EF4-FFF2-40B4-BE49-F238E27FC236}">
                <a16:creationId xmlns:a16="http://schemas.microsoft.com/office/drawing/2014/main" id="{78229FD9-9E00-354C-8B01-81EA9369D550}"/>
              </a:ext>
            </a:extLst>
          </p:cNvPr>
          <p:cNvSpPr txBox="1">
            <a:spLocks noChangeArrowheads="1"/>
          </p:cNvSpPr>
          <p:nvPr/>
        </p:nvSpPr>
        <p:spPr>
          <a:xfrm>
            <a:off x="870366" y="1583075"/>
            <a:ext cx="4044950" cy="9445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pt-BR" dirty="0"/>
              <a:t>destino do quadro, D, local desconhecido:</a:t>
            </a:r>
            <a:endParaRPr lang="pt-BR" i="1" dirty="0"/>
          </a:p>
        </p:txBody>
      </p:sp>
      <p:sp>
        <p:nvSpPr>
          <p:cNvPr id="279" name="Text Box 86">
            <a:extLst>
              <a:ext uri="{FF2B5EF4-FFF2-40B4-BE49-F238E27FC236}">
                <a16:creationId xmlns:a16="http://schemas.microsoft.com/office/drawing/2014/main" id="{8EB576ED-EEAB-4740-B1E7-8093AC54CCD6}"/>
              </a:ext>
            </a:extLst>
          </p:cNvPr>
          <p:cNvSpPr txBox="1">
            <a:spLocks noChangeArrowheads="1"/>
          </p:cNvSpPr>
          <p:nvPr/>
        </p:nvSpPr>
        <p:spPr bwMode="auto">
          <a:xfrm>
            <a:off x="4252748" y="1932154"/>
            <a:ext cx="1194558"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pt-BR" sz="2800" i="0" dirty="0">
                <a:solidFill>
                  <a:srgbClr val="CC0000"/>
                </a:solidFill>
                <a:latin typeface="+mn-lt"/>
                <a:cs typeface="+mn-cs"/>
              </a:rPr>
              <a:t>inunda</a:t>
            </a:r>
          </a:p>
        </p:txBody>
      </p:sp>
      <p:sp>
        <p:nvSpPr>
          <p:cNvPr id="280" name="Rectangle 93">
            <a:extLst>
              <a:ext uri="{FF2B5EF4-FFF2-40B4-BE49-F238E27FC236}">
                <a16:creationId xmlns:a16="http://schemas.microsoft.com/office/drawing/2014/main" id="{03EE78BF-359C-A14B-BDC2-3A060C04D335}"/>
              </a:ext>
            </a:extLst>
          </p:cNvPr>
          <p:cNvSpPr>
            <a:spLocks noChangeArrowheads="1"/>
          </p:cNvSpPr>
          <p:nvPr/>
        </p:nvSpPr>
        <p:spPr bwMode="auto">
          <a:xfrm>
            <a:off x="884654" y="2500650"/>
            <a:ext cx="4044950" cy="9445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79400" indent="-279400">
              <a:spcBef>
                <a:spcPct val="20000"/>
              </a:spcBef>
              <a:buClr>
                <a:srgbClr val="000099"/>
              </a:buClr>
              <a:buSzPct val="100000"/>
              <a:buFont typeface="Wingdings" charset="2"/>
              <a:buChar char="§"/>
              <a:defRPr/>
            </a:pPr>
            <a:r>
              <a:rPr lang="pt-BR" sz="2800" i="0" dirty="0">
                <a:solidFill>
                  <a:srgbClr val="000000"/>
                </a:solidFill>
                <a:cs typeface="+mn-cs"/>
              </a:rPr>
              <a:t>localização do destino A conhecida:</a:t>
            </a:r>
            <a:endParaRPr lang="pt-BR" sz="2800" dirty="0">
              <a:solidFill>
                <a:srgbClr val="FF0000"/>
              </a:solidFill>
              <a:cs typeface="+mn-cs"/>
            </a:endParaRPr>
          </a:p>
        </p:txBody>
      </p:sp>
      <p:sp>
        <p:nvSpPr>
          <p:cNvPr id="281" name="Rectangle 98">
            <a:extLst>
              <a:ext uri="{FF2B5EF4-FFF2-40B4-BE49-F238E27FC236}">
                <a16:creationId xmlns:a16="http://schemas.microsoft.com/office/drawing/2014/main" id="{4A0C0776-2D33-A54C-8754-1AB68422550E}"/>
              </a:ext>
            </a:extLst>
          </p:cNvPr>
          <p:cNvSpPr>
            <a:spLocks noChangeArrowheads="1"/>
          </p:cNvSpPr>
          <p:nvPr/>
        </p:nvSpPr>
        <p:spPr bwMode="auto">
          <a:xfrm>
            <a:off x="1639222" y="2963249"/>
            <a:ext cx="4417575" cy="12527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ts val="3000"/>
              </a:lnSpc>
              <a:spcBef>
                <a:spcPct val="20000"/>
              </a:spcBef>
              <a:buClr>
                <a:srgbClr val="000099"/>
              </a:buClr>
              <a:buSzPct val="65000"/>
              <a:buFont typeface="Wingdings" charset="0"/>
              <a:buNone/>
              <a:defRPr/>
            </a:pPr>
            <a:r>
              <a:rPr lang="pt-BR" sz="2800" dirty="0">
                <a:solidFill>
                  <a:srgbClr val="CC0000"/>
                </a:solidFill>
              </a:rPr>
              <a:t>               envia seletivamente em apenas um enlace</a:t>
            </a:r>
            <a:endParaRPr lang="pt-BR" sz="2800" dirty="0">
              <a:solidFill>
                <a:srgbClr val="CC0000"/>
              </a:solidFill>
              <a:cs typeface="+mn-cs"/>
            </a:endParaRPr>
          </a:p>
        </p:txBody>
      </p:sp>
    </p:spTree>
    <p:extLst>
      <p:ext uri="{BB962C8B-B14F-4D97-AF65-F5344CB8AC3E}">
        <p14:creationId xmlns:p14="http://schemas.microsoft.com/office/powerpoint/2010/main" val="2169904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dissolve">
                                      <p:cBhvr>
                                        <p:cTn id="15" dur="500"/>
                                        <p:tgtEl>
                                          <p:spTgt spid="18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90"/>
                                        </p:tgtEl>
                                        <p:attrNameLst>
                                          <p:attrName>style.visibility</p:attrName>
                                        </p:attrNameLst>
                                      </p:cBhvr>
                                      <p:to>
                                        <p:strVal val="visible"/>
                                      </p:to>
                                    </p:set>
                                    <p:animEffect transition="in" filter="dissolve">
                                      <p:cBhvr>
                                        <p:cTn id="18" dur="500"/>
                                        <p:tgtEl>
                                          <p:spTgt spid="190"/>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79"/>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1.875E-6 -3.7037E-6 L -0.1069 0.11482 L -0.1069 0.24329 " pathEditMode="relative" rAng="0" ptsTypes="AAA">
                                      <p:cBhvr>
                                        <p:cTn id="24" dur="2000" fill="hold"/>
                                        <p:tgtEl>
                                          <p:spTgt spid="174"/>
                                        </p:tgtEl>
                                        <p:attrNameLst>
                                          <p:attrName>ppt_x</p:attrName>
                                          <p:attrName>ppt_y</p:attrName>
                                        </p:attrNameLst>
                                      </p:cBhvr>
                                      <p:rCtr x="-5352" y="12153"/>
                                    </p:animMotion>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191"/>
                                        </p:tgtEl>
                                        <p:attrNameLst>
                                          <p:attrName>style.visibility</p:attrName>
                                        </p:attrNameLst>
                                      </p:cBhvr>
                                      <p:to>
                                        <p:strVal val="visible"/>
                                      </p:to>
                                    </p:set>
                                    <p:animEffect transition="in" filter="dissolve">
                                      <p:cBhvr>
                                        <p:cTn id="28" dur="500"/>
                                        <p:tgtEl>
                                          <p:spTgt spid="191"/>
                                        </p:tgtEl>
                                      </p:cBhvr>
                                    </p:animEffec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0"/>
                                          </p:stCondLst>
                                        </p:cTn>
                                        <p:tgtEl>
                                          <p:spTgt spid="27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79"/>
                                        </p:tgtEl>
                                        <p:attrNameLst>
                                          <p:attrName>style.visibility</p:attrName>
                                        </p:attrNameLst>
                                      </p:cBhvr>
                                      <p:to>
                                        <p:strVal val="visible"/>
                                      </p:to>
                                    </p:set>
                                  </p:childTnLst>
                                </p:cTn>
                              </p:par>
                            </p:childTnLst>
                          </p:cTn>
                        </p:par>
                        <p:par>
                          <p:cTn id="36" fill="hold">
                            <p:stCondLst>
                              <p:cond delay="0"/>
                            </p:stCondLst>
                            <p:childTnLst>
                              <p:par>
                                <p:cTn id="37" presetID="1" presetClass="exit" presetSubtype="0" fill="hold" nodeType="afterEffect">
                                  <p:stCondLst>
                                    <p:cond delay="0"/>
                                  </p:stCondLst>
                                  <p:childTnLst>
                                    <p:set>
                                      <p:cBhvr>
                                        <p:cTn id="38" dur="1" fill="hold">
                                          <p:stCondLst>
                                            <p:cond delay="0"/>
                                          </p:stCondLst>
                                        </p:cTn>
                                        <p:tgtEl>
                                          <p:spTgt spid="174"/>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195"/>
                                        </p:tgtEl>
                                        <p:attrNameLst>
                                          <p:attrName>style.visibility</p:attrName>
                                        </p:attrNameLst>
                                      </p:cBhvr>
                                      <p:to>
                                        <p:strVal val="visible"/>
                                      </p:to>
                                    </p:set>
                                  </p:childTnLst>
                                </p:cTn>
                              </p:par>
                              <p:par>
                                <p:cTn id="41" presetID="0" presetClass="path" presetSubtype="0" accel="50000" decel="50000" fill="hold" nodeType="withEffect">
                                  <p:stCondLst>
                                    <p:cond delay="0"/>
                                  </p:stCondLst>
                                  <p:childTnLst>
                                    <p:animMotion origin="layout" path="M 4.16667E-7 -3.7037E-7 L -0.12122 -0.09815 " pathEditMode="relative" rAng="0" ptsTypes="AA">
                                      <p:cBhvr>
                                        <p:cTn id="42" dur="2000" fill="hold"/>
                                        <p:tgtEl>
                                          <p:spTgt spid="195"/>
                                        </p:tgtEl>
                                        <p:attrNameLst>
                                          <p:attrName>ppt_x</p:attrName>
                                          <p:attrName>ppt_y</p:attrName>
                                        </p:attrNameLst>
                                      </p:cBhvr>
                                      <p:rCtr x="-6068" y="-4907"/>
                                    </p:animMotion>
                                  </p:childTnLst>
                                </p:cTn>
                              </p:par>
                              <p:par>
                                <p:cTn id="43" presetID="1" presetClass="entr" presetSubtype="0" fill="hold" nodeType="withEffect">
                                  <p:stCondLst>
                                    <p:cond delay="0"/>
                                  </p:stCondLst>
                                  <p:childTnLst>
                                    <p:set>
                                      <p:cBhvr>
                                        <p:cTn id="44" dur="1" fill="hold">
                                          <p:stCondLst>
                                            <p:cond delay="0"/>
                                          </p:stCondLst>
                                        </p:cTn>
                                        <p:tgtEl>
                                          <p:spTgt spid="200"/>
                                        </p:tgtEl>
                                        <p:attrNameLst>
                                          <p:attrName>style.visibility</p:attrName>
                                        </p:attrNameLst>
                                      </p:cBhvr>
                                      <p:to>
                                        <p:strVal val="visible"/>
                                      </p:to>
                                    </p:set>
                                  </p:childTnLst>
                                </p:cTn>
                              </p:par>
                              <p:par>
                                <p:cTn id="45" presetID="0" presetClass="path" presetSubtype="0" accel="50000" decel="50000" fill="hold" nodeType="withEffect">
                                  <p:stCondLst>
                                    <p:cond delay="0"/>
                                  </p:stCondLst>
                                  <p:childTnLst>
                                    <p:animMotion origin="layout" path="M 2.08333E-7 7.40741E-7 L -0.10365 0.09444 " pathEditMode="relative" rAng="0" ptsTypes="AA">
                                      <p:cBhvr>
                                        <p:cTn id="46" dur="2000" fill="hold"/>
                                        <p:tgtEl>
                                          <p:spTgt spid="200"/>
                                        </p:tgtEl>
                                        <p:attrNameLst>
                                          <p:attrName>ppt_x</p:attrName>
                                          <p:attrName>ppt_y</p:attrName>
                                        </p:attrNameLst>
                                      </p:cBhvr>
                                      <p:rCtr x="-5182" y="4722"/>
                                    </p:animMotion>
                                  </p:childTnLst>
                                </p:cTn>
                              </p:par>
                              <p:par>
                                <p:cTn id="47" presetID="1" presetClass="entr" presetSubtype="0" fill="hold" nodeType="withEffect">
                                  <p:stCondLst>
                                    <p:cond delay="0"/>
                                  </p:stCondLst>
                                  <p:childTnLst>
                                    <p:set>
                                      <p:cBhvr>
                                        <p:cTn id="48" dur="1" fill="hold">
                                          <p:stCondLst>
                                            <p:cond delay="0"/>
                                          </p:stCondLst>
                                        </p:cTn>
                                        <p:tgtEl>
                                          <p:spTgt spid="205"/>
                                        </p:tgtEl>
                                        <p:attrNameLst>
                                          <p:attrName>style.visibility</p:attrName>
                                        </p:attrNameLst>
                                      </p:cBhvr>
                                      <p:to>
                                        <p:strVal val="visible"/>
                                      </p:to>
                                    </p:set>
                                  </p:childTnLst>
                                </p:cTn>
                              </p:par>
                              <p:par>
                                <p:cTn id="49" presetID="0" presetClass="path" presetSubtype="0" accel="50000" decel="50000" fill="hold" nodeType="withEffect">
                                  <p:stCondLst>
                                    <p:cond delay="0"/>
                                  </p:stCondLst>
                                  <p:childTnLst>
                                    <p:animMotion origin="layout" path="M 4.16667E-7 -4.44444E-6 L 0.0349 0.1551 " pathEditMode="relative" rAng="0" ptsTypes="AA">
                                      <p:cBhvr>
                                        <p:cTn id="50" dur="2000" fill="hold"/>
                                        <p:tgtEl>
                                          <p:spTgt spid="205"/>
                                        </p:tgtEl>
                                        <p:attrNameLst>
                                          <p:attrName>ppt_x</p:attrName>
                                          <p:attrName>ppt_y</p:attrName>
                                        </p:attrNameLst>
                                      </p:cBhvr>
                                      <p:rCtr x="1745" y="7755"/>
                                    </p:animMotion>
                                  </p:childTnLst>
                                </p:cTn>
                              </p:par>
                              <p:par>
                                <p:cTn id="51" presetID="1" presetClass="entr" presetSubtype="0" fill="hold" nodeType="withEffect">
                                  <p:stCondLst>
                                    <p:cond delay="0"/>
                                  </p:stCondLst>
                                  <p:childTnLst>
                                    <p:set>
                                      <p:cBhvr>
                                        <p:cTn id="52" dur="1" fill="hold">
                                          <p:stCondLst>
                                            <p:cond delay="0"/>
                                          </p:stCondLst>
                                        </p:cTn>
                                        <p:tgtEl>
                                          <p:spTgt spid="210"/>
                                        </p:tgtEl>
                                        <p:attrNameLst>
                                          <p:attrName>style.visibility</p:attrName>
                                        </p:attrNameLst>
                                      </p:cBhvr>
                                      <p:to>
                                        <p:strVal val="visible"/>
                                      </p:to>
                                    </p:set>
                                  </p:childTnLst>
                                </p:cTn>
                              </p:par>
                              <p:par>
                                <p:cTn id="53" presetID="0" presetClass="path" presetSubtype="0" accel="50000" decel="50000" fill="hold" nodeType="withEffect">
                                  <p:stCondLst>
                                    <p:cond delay="0"/>
                                  </p:stCondLst>
                                  <p:childTnLst>
                                    <p:animMotion origin="layout" path="M 2.29167E-6 3.33333E-6 L 0.12083 0.05208 " pathEditMode="relative" rAng="0" ptsTypes="AA">
                                      <p:cBhvr>
                                        <p:cTn id="54" dur="2000" fill="hold"/>
                                        <p:tgtEl>
                                          <p:spTgt spid="210"/>
                                        </p:tgtEl>
                                        <p:attrNameLst>
                                          <p:attrName>ppt_x</p:attrName>
                                          <p:attrName>ppt_y</p:attrName>
                                        </p:attrNameLst>
                                      </p:cBhvr>
                                      <p:rCtr x="6042" y="2593"/>
                                    </p:animMotion>
                                  </p:childTnLst>
                                </p:cTn>
                              </p:par>
                              <p:par>
                                <p:cTn id="55" presetID="1" presetClass="entr" presetSubtype="0" fill="hold" nodeType="withEffect">
                                  <p:stCondLst>
                                    <p:cond delay="0"/>
                                  </p:stCondLst>
                                  <p:childTnLst>
                                    <p:set>
                                      <p:cBhvr>
                                        <p:cTn id="56" dur="1" fill="hold">
                                          <p:stCondLst>
                                            <p:cond delay="0"/>
                                          </p:stCondLst>
                                        </p:cTn>
                                        <p:tgtEl>
                                          <p:spTgt spid="215"/>
                                        </p:tgtEl>
                                        <p:attrNameLst>
                                          <p:attrName>style.visibility</p:attrName>
                                        </p:attrNameLst>
                                      </p:cBhvr>
                                      <p:to>
                                        <p:strVal val="visible"/>
                                      </p:to>
                                    </p:set>
                                  </p:childTnLst>
                                </p:cTn>
                              </p:par>
                              <p:par>
                                <p:cTn id="57" presetID="0" presetClass="path" presetSubtype="0" accel="50000" decel="50000" fill="hold" nodeType="withEffect">
                                  <p:stCondLst>
                                    <p:cond delay="0"/>
                                  </p:stCondLst>
                                  <p:childTnLst>
                                    <p:animMotion origin="layout" path="M -2.08333E-7 4.07407E-6 L 0.1155 -0.10232 " pathEditMode="relative" rAng="0" ptsTypes="AA">
                                      <p:cBhvr>
                                        <p:cTn id="58" dur="2000" fill="hold"/>
                                        <p:tgtEl>
                                          <p:spTgt spid="215"/>
                                        </p:tgtEl>
                                        <p:attrNameLst>
                                          <p:attrName>ppt_x</p:attrName>
                                          <p:attrName>ppt_y</p:attrName>
                                        </p:attrNameLst>
                                      </p:cBhvr>
                                      <p:rCtr x="5768" y="-5116"/>
                                    </p:animMotion>
                                  </p:childTnLst>
                                </p:cTn>
                              </p:par>
                            </p:childTnLst>
                          </p:cTn>
                        </p:par>
                        <p:par>
                          <p:cTn id="59" fill="hold">
                            <p:stCondLst>
                              <p:cond delay="2000"/>
                            </p:stCondLst>
                            <p:childTnLst>
                              <p:par>
                                <p:cTn id="60" presetID="1" presetClass="exit" presetSubtype="0" fill="hold" nodeType="afterEffect">
                                  <p:stCondLst>
                                    <p:cond delay="0"/>
                                  </p:stCondLst>
                                  <p:childTnLst>
                                    <p:set>
                                      <p:cBhvr>
                                        <p:cTn id="61" dur="1" fill="hold">
                                          <p:stCondLst>
                                            <p:cond delay="0"/>
                                          </p:stCondLst>
                                        </p:cTn>
                                        <p:tgtEl>
                                          <p:spTgt spid="215"/>
                                        </p:tgtEl>
                                        <p:attrNameLst>
                                          <p:attrName>style.visibility</p:attrName>
                                        </p:attrNameLst>
                                      </p:cBhvr>
                                      <p:to>
                                        <p:strVal val="hidden"/>
                                      </p:to>
                                    </p:set>
                                  </p:childTnLst>
                                </p:cTn>
                              </p:par>
                              <p:par>
                                <p:cTn id="62" presetID="1" presetClass="exit" presetSubtype="0" fill="hold" nodeType="withEffect">
                                  <p:stCondLst>
                                    <p:cond delay="0"/>
                                  </p:stCondLst>
                                  <p:childTnLst>
                                    <p:set>
                                      <p:cBhvr>
                                        <p:cTn id="63" dur="1" fill="hold">
                                          <p:stCondLst>
                                            <p:cond delay="0"/>
                                          </p:stCondLst>
                                        </p:cTn>
                                        <p:tgtEl>
                                          <p:spTgt spid="210"/>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205"/>
                                        </p:tgtEl>
                                        <p:attrNameLst>
                                          <p:attrName>style.visibility</p:attrName>
                                        </p:attrNameLst>
                                      </p:cBhvr>
                                      <p:to>
                                        <p:strVal val="hidden"/>
                                      </p:to>
                                    </p:set>
                                  </p:childTnLst>
                                </p:cTn>
                              </p:par>
                              <p:par>
                                <p:cTn id="66" presetID="1" presetClass="exit" presetSubtype="0" fill="hold" nodeType="withEffect">
                                  <p:stCondLst>
                                    <p:cond delay="0"/>
                                  </p:stCondLst>
                                  <p:childTnLst>
                                    <p:set>
                                      <p:cBhvr>
                                        <p:cTn id="67" dur="1" fill="hold">
                                          <p:stCondLst>
                                            <p:cond delay="0"/>
                                          </p:stCondLst>
                                        </p:cTn>
                                        <p:tgtEl>
                                          <p:spTgt spid="200"/>
                                        </p:tgtEl>
                                        <p:attrNameLst>
                                          <p:attrName>style.visibility</p:attrName>
                                        </p:attrNameLst>
                                      </p:cBhvr>
                                      <p:to>
                                        <p:strVal val="hidden"/>
                                      </p:to>
                                    </p:set>
                                  </p:childTnLst>
                                </p:cTn>
                              </p:par>
                              <p:par>
                                <p:cTn id="68" presetID="1" presetClass="exit" presetSubtype="0" fill="hold" nodeType="withEffect">
                                  <p:stCondLst>
                                    <p:cond delay="0"/>
                                  </p:stCondLst>
                                  <p:childTnLst>
                                    <p:set>
                                      <p:cBhvr>
                                        <p:cTn id="69" dur="1" fill="hold">
                                          <p:stCondLst>
                                            <p:cond delay="0"/>
                                          </p:stCondLst>
                                        </p:cTn>
                                        <p:tgtEl>
                                          <p:spTgt spid="195"/>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221"/>
                                        </p:tgtEl>
                                        <p:attrNameLst>
                                          <p:attrName>style.visibility</p:attrName>
                                        </p:attrNameLst>
                                      </p:cBhvr>
                                      <p:to>
                                        <p:strVal val="visible"/>
                                      </p:to>
                                    </p:set>
                                    <p:animEffect transition="in" filter="dissolve">
                                      <p:cBhvr>
                                        <p:cTn id="74" dur="500"/>
                                        <p:tgtEl>
                                          <p:spTgt spid="221"/>
                                        </p:tgtEl>
                                      </p:cBhvr>
                                    </p:animEffect>
                                  </p:childTnLst>
                                </p:cTn>
                              </p:par>
                            </p:childTnLst>
                          </p:cTn>
                        </p:par>
                        <p:par>
                          <p:cTn id="75" fill="hold">
                            <p:stCondLst>
                              <p:cond delay="500"/>
                            </p:stCondLst>
                            <p:childTnLst>
                              <p:par>
                                <p:cTn id="76" presetID="0" presetClass="path" presetSubtype="0" accel="50000" decel="50000" fill="hold" nodeType="afterEffect">
                                  <p:stCondLst>
                                    <p:cond delay="0"/>
                                  </p:stCondLst>
                                  <p:childTnLst>
                                    <p:animMotion origin="layout" path="M -0.00143 -0.0051 L -0.03763 -0.17014 " pathEditMode="relative" rAng="0" ptsTypes="AA">
                                      <p:cBhvr>
                                        <p:cTn id="77" dur="2000" fill="hold"/>
                                        <p:tgtEl>
                                          <p:spTgt spid="221"/>
                                        </p:tgtEl>
                                        <p:attrNameLst>
                                          <p:attrName>ppt_x</p:attrName>
                                          <p:attrName>ppt_y</p:attrName>
                                        </p:attrNameLst>
                                      </p:cBhvr>
                                      <p:rCtr x="-1810" y="-8264"/>
                                    </p:animMotion>
                                  </p:childTnLst>
                                </p:cTn>
                              </p:par>
                            </p:childTnLst>
                          </p:cTn>
                        </p:par>
                        <p:par>
                          <p:cTn id="78" fill="hold">
                            <p:stCondLst>
                              <p:cond delay="2500"/>
                            </p:stCondLst>
                            <p:childTnLst>
                              <p:par>
                                <p:cTn id="79" presetID="1" presetClass="entr" presetSubtype="0" fill="hold" grpId="0" nodeType="afterEffect">
                                  <p:stCondLst>
                                    <p:cond delay="0"/>
                                  </p:stCondLst>
                                  <p:childTnLst>
                                    <p:set>
                                      <p:cBhvr>
                                        <p:cTn id="80" dur="1" fill="hold">
                                          <p:stCondLst>
                                            <p:cond delay="0"/>
                                          </p:stCondLst>
                                        </p:cTn>
                                        <p:tgtEl>
                                          <p:spTgt spid="280">
                                            <p:txEl>
                                              <p:pRg st="0" end="0"/>
                                            </p:txEl>
                                          </p:spTgt>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281">
                                            <p:txEl>
                                              <p:pRg st="0" end="0"/>
                                            </p:txEl>
                                          </p:spTgt>
                                        </p:tgtEl>
                                        <p:attrNameLst>
                                          <p:attrName>style.visibility</p:attrName>
                                        </p:attrNameLst>
                                      </p:cBhvr>
                                      <p:to>
                                        <p:strVal val="visible"/>
                                      </p:to>
                                    </p:set>
                                  </p:childTnLst>
                                </p:cTn>
                              </p:par>
                            </p:childTnLst>
                          </p:cTn>
                        </p:par>
                        <p:par>
                          <p:cTn id="85" fill="hold">
                            <p:stCondLst>
                              <p:cond delay="0"/>
                            </p:stCondLst>
                            <p:childTnLst>
                              <p:par>
                                <p:cTn id="86" presetID="9" presetClass="entr" presetSubtype="0" fill="hold" nodeType="afterEffect">
                                  <p:stCondLst>
                                    <p:cond delay="0"/>
                                  </p:stCondLst>
                                  <p:childTnLst>
                                    <p:set>
                                      <p:cBhvr>
                                        <p:cTn id="87" dur="1" fill="hold">
                                          <p:stCondLst>
                                            <p:cond delay="0"/>
                                          </p:stCondLst>
                                        </p:cTn>
                                        <p:tgtEl>
                                          <p:spTgt spid="226"/>
                                        </p:tgtEl>
                                        <p:attrNameLst>
                                          <p:attrName>style.visibility</p:attrName>
                                        </p:attrNameLst>
                                      </p:cBhvr>
                                      <p:to>
                                        <p:strVal val="visible"/>
                                      </p:to>
                                    </p:set>
                                    <p:animEffect transition="in" filter="dissolve">
                                      <p:cBhvr>
                                        <p:cTn id="88" dur="500"/>
                                        <p:tgtEl>
                                          <p:spTgt spid="226"/>
                                        </p:tgtEl>
                                      </p:cBhvr>
                                    </p:animEffect>
                                  </p:childTnLst>
                                </p:cTn>
                              </p:par>
                            </p:childTnLst>
                          </p:cTn>
                        </p:par>
                        <p:par>
                          <p:cTn id="89" fill="hold">
                            <p:stCondLst>
                              <p:cond delay="500"/>
                            </p:stCondLst>
                            <p:childTnLst>
                              <p:par>
                                <p:cTn id="90" presetID="0" presetClass="path" presetSubtype="0" accel="50000" decel="50000" fill="hold" nodeType="afterEffect">
                                  <p:stCondLst>
                                    <p:cond delay="0"/>
                                  </p:stCondLst>
                                  <p:childTnLst>
                                    <p:animMotion origin="layout" path="M -0.03606 -0.1588 L -0.03476 -0.32871 " pathEditMode="relative" rAng="0" ptsTypes="AA">
                                      <p:cBhvr>
                                        <p:cTn id="91" dur="2000" fill="hold"/>
                                        <p:tgtEl>
                                          <p:spTgt spid="221"/>
                                        </p:tgtEl>
                                        <p:attrNameLst>
                                          <p:attrName>ppt_x</p:attrName>
                                          <p:attrName>ppt_y</p:attrName>
                                        </p:attrNameLst>
                                      </p:cBhvr>
                                      <p:rCtr x="65" y="-84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P spid="278" grpId="0" build="p"/>
      <p:bldP spid="279" grpId="0"/>
      <p:bldP spid="280" grpId="0" build="p"/>
      <p:bldP spid="281" grpId="0" uiExpand="1"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a:solidFill>
                  <a:srgbClr val="000099"/>
                </a:solidFill>
                <a:latin typeface="+mn-lt"/>
                <a:ea typeface="ＭＳ Ｐゴシック" charset="0"/>
              </a:rPr>
              <a:t>Interconectando comutadores</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74</a:t>
            </a:fld>
            <a:endParaRPr lang="pt-BR"/>
          </a:p>
        </p:txBody>
      </p:sp>
      <p:sp>
        <p:nvSpPr>
          <p:cNvPr id="170" name="Rectangle 6">
            <a:extLst>
              <a:ext uri="{FF2B5EF4-FFF2-40B4-BE49-F238E27FC236}">
                <a16:creationId xmlns:a16="http://schemas.microsoft.com/office/drawing/2014/main" id="{D00993B5-4690-E140-B05C-69E88A0202B5}"/>
              </a:ext>
            </a:extLst>
          </p:cNvPr>
          <p:cNvSpPr txBox="1">
            <a:spLocks noChangeArrowheads="1"/>
          </p:cNvSpPr>
          <p:nvPr/>
        </p:nvSpPr>
        <p:spPr bwMode="auto">
          <a:xfrm>
            <a:off x="1058264" y="1335790"/>
            <a:ext cx="7881938" cy="68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Font typeface="Wingdings" charset="2"/>
              <a:buNone/>
              <a:defRPr/>
            </a:pPr>
            <a:r>
              <a:rPr lang="pt-BR" kern="0" dirty="0">
                <a:cs typeface="+mn-cs"/>
              </a:rPr>
              <a:t>comutadores com auto aprendizado podem ser conectados:</a:t>
            </a:r>
          </a:p>
        </p:txBody>
      </p:sp>
      <p:sp>
        <p:nvSpPr>
          <p:cNvPr id="171" name="Rectangle 70">
            <a:extLst>
              <a:ext uri="{FF2B5EF4-FFF2-40B4-BE49-F238E27FC236}">
                <a16:creationId xmlns:a16="http://schemas.microsoft.com/office/drawing/2014/main" id="{4FA79001-8106-D44D-B7AE-1DA5FDFFADFD}"/>
              </a:ext>
            </a:extLst>
          </p:cNvPr>
          <p:cNvSpPr>
            <a:spLocks noChangeArrowheads="1"/>
          </p:cNvSpPr>
          <p:nvPr/>
        </p:nvSpPr>
        <p:spPr bwMode="auto">
          <a:xfrm>
            <a:off x="1080308" y="4550478"/>
            <a:ext cx="10746932"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60375" indent="-396875" eaLnBrk="0" fontAlgn="base" hangingPunct="0">
              <a:lnSpc>
                <a:spcPct val="85000"/>
              </a:lnSpc>
              <a:spcBef>
                <a:spcPct val="20000"/>
              </a:spcBef>
              <a:spcAft>
                <a:spcPct val="0"/>
              </a:spcAft>
              <a:buClr>
                <a:srgbClr val="000099"/>
              </a:buClr>
              <a:buSzPct val="65000"/>
              <a:defRPr/>
            </a:pPr>
            <a:r>
              <a:rPr lang="pt-BR" sz="2800" i="1" u="sng" dirty="0">
                <a:solidFill>
                  <a:srgbClr val="CC0000"/>
                </a:solidFill>
                <a:ea typeface="ＭＳ Ｐゴシック" charset="0"/>
              </a:rPr>
              <a:t>Q:</a:t>
            </a:r>
            <a:r>
              <a:rPr lang="pt-BR" sz="2800" i="1" dirty="0">
                <a:solidFill>
                  <a:srgbClr val="000000"/>
                </a:solidFill>
                <a:ea typeface="ＭＳ Ｐゴシック" charset="0"/>
              </a:rPr>
              <a:t> </a:t>
            </a:r>
            <a:r>
              <a:rPr lang="pt-BR" sz="2800" dirty="0">
                <a:solidFill>
                  <a:srgbClr val="000000"/>
                </a:solidFill>
                <a:ea typeface="ＭＳ Ｐゴシック" charset="0"/>
              </a:rPr>
              <a:t>enviando de A para G - como S</a:t>
            </a:r>
            <a:r>
              <a:rPr lang="pt-BR" sz="2800" baseline="-25000" dirty="0">
                <a:solidFill>
                  <a:srgbClr val="000000"/>
                </a:solidFill>
                <a:ea typeface="ＭＳ Ｐゴシック" charset="0"/>
              </a:rPr>
              <a:t>1</a:t>
            </a:r>
            <a:r>
              <a:rPr lang="pt-BR" sz="2800" dirty="0">
                <a:solidFill>
                  <a:srgbClr val="000000"/>
                </a:solidFill>
                <a:ea typeface="ＭＳ Ｐゴシック" charset="0"/>
              </a:rPr>
              <a:t> sabe que deve encaminhar o quadro destinado a G via S</a:t>
            </a:r>
            <a:r>
              <a:rPr lang="pt-BR" sz="2800" baseline="-25000" dirty="0">
                <a:solidFill>
                  <a:srgbClr val="000000"/>
                </a:solidFill>
                <a:ea typeface="ＭＳ Ｐゴシック" charset="0"/>
              </a:rPr>
              <a:t>4</a:t>
            </a:r>
            <a:r>
              <a:rPr lang="pt-BR" sz="2800" dirty="0">
                <a:solidFill>
                  <a:srgbClr val="000000"/>
                </a:solidFill>
                <a:ea typeface="ＭＳ Ｐゴシック" charset="0"/>
              </a:rPr>
              <a:t> e S</a:t>
            </a:r>
            <a:r>
              <a:rPr lang="pt-BR" sz="2800" baseline="-25000" dirty="0">
                <a:solidFill>
                  <a:srgbClr val="000000"/>
                </a:solidFill>
                <a:ea typeface="ＭＳ Ｐゴシック" charset="0"/>
              </a:rPr>
              <a:t>3</a:t>
            </a:r>
            <a:r>
              <a:rPr lang="pt-BR" sz="2800" dirty="0">
                <a:solidFill>
                  <a:srgbClr val="000000"/>
                </a:solidFill>
                <a:ea typeface="ＭＳ Ｐゴシック" charset="0"/>
              </a:rPr>
              <a:t>?</a:t>
            </a:r>
          </a:p>
          <a:p>
            <a:pPr marL="457200" indent="-287338" eaLnBrk="0" fontAlgn="base" hangingPunct="0">
              <a:lnSpc>
                <a:spcPct val="85000"/>
              </a:lnSpc>
              <a:spcBef>
                <a:spcPct val="20000"/>
              </a:spcBef>
              <a:spcAft>
                <a:spcPct val="0"/>
              </a:spcAft>
              <a:buClr>
                <a:srgbClr val="000099"/>
              </a:buClr>
              <a:buSzPct val="100000"/>
              <a:buFont typeface="Wingdings" charset="2"/>
              <a:buChar char="§"/>
              <a:defRPr/>
            </a:pPr>
            <a:r>
              <a:rPr lang="pt-BR" sz="2800" i="1" u="sng" dirty="0">
                <a:solidFill>
                  <a:srgbClr val="CC0000"/>
                </a:solidFill>
                <a:ea typeface="ＭＳ Ｐゴシック" charset="0"/>
              </a:rPr>
              <a:t>R:</a:t>
            </a:r>
            <a:r>
              <a:rPr lang="pt-BR" sz="2800" i="1" dirty="0">
                <a:solidFill>
                  <a:srgbClr val="CC0000"/>
                </a:solidFill>
                <a:ea typeface="ＭＳ Ｐゴシック" charset="0"/>
              </a:rPr>
              <a:t> </a:t>
            </a:r>
            <a:r>
              <a:rPr lang="pt-BR" sz="2800" dirty="0">
                <a:solidFill>
                  <a:srgbClr val="000000"/>
                </a:solidFill>
                <a:ea typeface="ＭＳ Ｐゴシック" charset="0"/>
              </a:rPr>
              <a:t>auto aprendizado! (funciona exatamente igual ao caso com um único comutador!)</a:t>
            </a:r>
          </a:p>
        </p:txBody>
      </p:sp>
      <p:grpSp>
        <p:nvGrpSpPr>
          <p:cNvPr id="172" name="Group 1">
            <a:extLst>
              <a:ext uri="{FF2B5EF4-FFF2-40B4-BE49-F238E27FC236}">
                <a16:creationId xmlns:a16="http://schemas.microsoft.com/office/drawing/2014/main" id="{6ACB2ECE-A6EE-2F42-BFE2-A88609E9FC4C}"/>
              </a:ext>
            </a:extLst>
          </p:cNvPr>
          <p:cNvGrpSpPr>
            <a:grpSpLocks/>
          </p:cNvGrpSpPr>
          <p:nvPr/>
        </p:nvGrpSpPr>
        <p:grpSpPr bwMode="auto">
          <a:xfrm>
            <a:off x="2517827" y="2654612"/>
            <a:ext cx="2005135" cy="1358900"/>
            <a:chOff x="958850" y="2444750"/>
            <a:chExt cx="2005665" cy="1358710"/>
          </a:xfrm>
        </p:grpSpPr>
        <p:sp>
          <p:nvSpPr>
            <p:cNvPr id="173" name="Line 20">
              <a:extLst>
                <a:ext uri="{FF2B5EF4-FFF2-40B4-BE49-F238E27FC236}">
                  <a16:creationId xmlns:a16="http://schemas.microsoft.com/office/drawing/2014/main" id="{A3FD6BE2-2CD4-6143-B6C7-1587A108B7DC}"/>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220" name="Line 21">
              <a:extLst>
                <a:ext uri="{FF2B5EF4-FFF2-40B4-BE49-F238E27FC236}">
                  <a16:creationId xmlns:a16="http://schemas.microsoft.com/office/drawing/2014/main" id="{3DA59D3F-F827-094B-A805-1A54870E1193}"/>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232" name="Line 22">
              <a:extLst>
                <a:ext uri="{FF2B5EF4-FFF2-40B4-BE49-F238E27FC236}">
                  <a16:creationId xmlns:a16="http://schemas.microsoft.com/office/drawing/2014/main" id="{2168E2D5-CF45-3B47-AB69-F33DF11C943D}"/>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282" name="Text Box 64">
              <a:extLst>
                <a:ext uri="{FF2B5EF4-FFF2-40B4-BE49-F238E27FC236}">
                  <a16:creationId xmlns:a16="http://schemas.microsoft.com/office/drawing/2014/main" id="{0105097B-F91D-A240-ACB8-B8FE8F879894}"/>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A</a:t>
              </a:r>
            </a:p>
          </p:txBody>
        </p:sp>
        <p:sp>
          <p:nvSpPr>
            <p:cNvPr id="283" name="Text Box 65">
              <a:extLst>
                <a:ext uri="{FF2B5EF4-FFF2-40B4-BE49-F238E27FC236}">
                  <a16:creationId xmlns:a16="http://schemas.microsoft.com/office/drawing/2014/main" id="{1C6222BA-8E34-C046-9685-A8AA4450E81B}"/>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B</a:t>
              </a:r>
            </a:p>
          </p:txBody>
        </p:sp>
        <p:sp>
          <p:nvSpPr>
            <p:cNvPr id="284" name="Text Box 73">
              <a:extLst>
                <a:ext uri="{FF2B5EF4-FFF2-40B4-BE49-F238E27FC236}">
                  <a16:creationId xmlns:a16="http://schemas.microsoft.com/office/drawing/2014/main" id="{54488D61-5701-C14F-AE1F-1F70DE4CE15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S</a:t>
              </a:r>
              <a:r>
                <a:rPr kumimoji="0" lang="pt-BR" sz="1800" b="0" i="0" u="none" strike="noStrike" kern="0" cap="none" spc="0" normalizeH="0" baseline="-25000">
                  <a:ln>
                    <a:noFill/>
                  </a:ln>
                  <a:solidFill>
                    <a:srgbClr val="000000"/>
                  </a:solidFill>
                  <a:effectLst/>
                  <a:uLnTx/>
                  <a:uFillTx/>
                  <a:latin typeface="+mn-lt"/>
                  <a:ea typeface="ＭＳ Ｐゴシック" charset="0"/>
                  <a:cs typeface="Arial" charset="0"/>
                </a:rPr>
                <a:t>1</a:t>
              </a:r>
            </a:p>
          </p:txBody>
        </p:sp>
        <p:sp>
          <p:nvSpPr>
            <p:cNvPr id="285" name="Text Box 66">
              <a:extLst>
                <a:ext uri="{FF2B5EF4-FFF2-40B4-BE49-F238E27FC236}">
                  <a16:creationId xmlns:a16="http://schemas.microsoft.com/office/drawing/2014/main" id="{1CC25A49-338C-1F44-9BAE-7CAED2A9AD40}"/>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C</a:t>
              </a:r>
            </a:p>
          </p:txBody>
        </p:sp>
        <p:grpSp>
          <p:nvGrpSpPr>
            <p:cNvPr id="286" name="Group 44">
              <a:extLst>
                <a:ext uri="{FF2B5EF4-FFF2-40B4-BE49-F238E27FC236}">
                  <a16:creationId xmlns:a16="http://schemas.microsoft.com/office/drawing/2014/main" id="{202C5460-F11A-2D44-9706-A94732DA78AB}"/>
                </a:ext>
              </a:extLst>
            </p:cNvPr>
            <p:cNvGrpSpPr>
              <a:grpSpLocks/>
            </p:cNvGrpSpPr>
            <p:nvPr/>
          </p:nvGrpSpPr>
          <p:grpSpPr bwMode="auto">
            <a:xfrm>
              <a:off x="1127760" y="2834640"/>
              <a:ext cx="568960" cy="481140"/>
              <a:chOff x="-44" y="1473"/>
              <a:chExt cx="981" cy="1105"/>
            </a:xfrm>
          </p:grpSpPr>
          <p:pic>
            <p:nvPicPr>
              <p:cNvPr id="294" name="Picture 45" descr="desktop_computer_stylized_medium">
                <a:extLst>
                  <a:ext uri="{FF2B5EF4-FFF2-40B4-BE49-F238E27FC236}">
                    <a16:creationId xmlns:a16="http://schemas.microsoft.com/office/drawing/2014/main" id="{7120F0F2-50A9-3C4D-910D-4BB9142A02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 name="Freeform 46">
                <a:extLst>
                  <a:ext uri="{FF2B5EF4-FFF2-40B4-BE49-F238E27FC236}">
                    <a16:creationId xmlns:a16="http://schemas.microsoft.com/office/drawing/2014/main" id="{C9BEE683-FE6F-D043-B338-7EB0184590C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287" name="Group 44">
              <a:extLst>
                <a:ext uri="{FF2B5EF4-FFF2-40B4-BE49-F238E27FC236}">
                  <a16:creationId xmlns:a16="http://schemas.microsoft.com/office/drawing/2014/main" id="{A92DFDE4-2038-4B47-B1BF-86DCDC00242A}"/>
                </a:ext>
              </a:extLst>
            </p:cNvPr>
            <p:cNvGrpSpPr>
              <a:grpSpLocks/>
            </p:cNvGrpSpPr>
            <p:nvPr/>
          </p:nvGrpSpPr>
          <p:grpSpPr bwMode="auto">
            <a:xfrm>
              <a:off x="1534160" y="3291840"/>
              <a:ext cx="568960" cy="481140"/>
              <a:chOff x="-44" y="1473"/>
              <a:chExt cx="981" cy="1105"/>
            </a:xfrm>
          </p:grpSpPr>
          <p:pic>
            <p:nvPicPr>
              <p:cNvPr id="292" name="Picture 45" descr="desktop_computer_stylized_medium">
                <a:extLst>
                  <a:ext uri="{FF2B5EF4-FFF2-40B4-BE49-F238E27FC236}">
                    <a16:creationId xmlns:a16="http://schemas.microsoft.com/office/drawing/2014/main" id="{E569455D-4E55-0044-83EF-B08B7B4ED4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 name="Freeform 46">
                <a:extLst>
                  <a:ext uri="{FF2B5EF4-FFF2-40B4-BE49-F238E27FC236}">
                    <a16:creationId xmlns:a16="http://schemas.microsoft.com/office/drawing/2014/main" id="{306E34CC-1F03-244B-B814-D6B9650DD4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288" name="Group 44">
              <a:extLst>
                <a:ext uri="{FF2B5EF4-FFF2-40B4-BE49-F238E27FC236}">
                  <a16:creationId xmlns:a16="http://schemas.microsoft.com/office/drawing/2014/main" id="{48CCA417-6C89-B64D-98DA-51EE4AF3DD26}"/>
                </a:ext>
              </a:extLst>
            </p:cNvPr>
            <p:cNvGrpSpPr>
              <a:grpSpLocks/>
            </p:cNvGrpSpPr>
            <p:nvPr/>
          </p:nvGrpSpPr>
          <p:grpSpPr bwMode="auto">
            <a:xfrm>
              <a:off x="2062480" y="3322320"/>
              <a:ext cx="568960" cy="481140"/>
              <a:chOff x="-44" y="1473"/>
              <a:chExt cx="981" cy="1105"/>
            </a:xfrm>
          </p:grpSpPr>
          <p:pic>
            <p:nvPicPr>
              <p:cNvPr id="290" name="Picture 45" descr="desktop_computer_stylized_medium">
                <a:extLst>
                  <a:ext uri="{FF2B5EF4-FFF2-40B4-BE49-F238E27FC236}">
                    <a16:creationId xmlns:a16="http://schemas.microsoft.com/office/drawing/2014/main" id="{074846CF-8FFE-1E48-8A24-4F106758ED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 name="Freeform 46">
                <a:extLst>
                  <a:ext uri="{FF2B5EF4-FFF2-40B4-BE49-F238E27FC236}">
                    <a16:creationId xmlns:a16="http://schemas.microsoft.com/office/drawing/2014/main" id="{7DA76408-C614-1A41-A0F3-713C04FAF63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289" name="Picture 3">
              <a:extLst>
                <a:ext uri="{FF2B5EF4-FFF2-40B4-BE49-F238E27FC236}">
                  <a16:creationId xmlns:a16="http://schemas.microsoft.com/office/drawing/2014/main" id="{8CEF6460-C3D7-8046-8A73-96F0A807C9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277404B8-E1BB-474B-A99A-C610AFAFCB65}"/>
              </a:ext>
            </a:extLst>
          </p:cNvPr>
          <p:cNvGrpSpPr/>
          <p:nvPr/>
        </p:nvGrpSpPr>
        <p:grpSpPr>
          <a:xfrm>
            <a:off x="3950752" y="2194237"/>
            <a:ext cx="4856162" cy="2044145"/>
            <a:chOff x="3950752" y="2194237"/>
            <a:chExt cx="4856162" cy="2044145"/>
          </a:xfrm>
        </p:grpSpPr>
        <p:grpSp>
          <p:nvGrpSpPr>
            <p:cNvPr id="296" name="Group 295">
              <a:extLst>
                <a:ext uri="{FF2B5EF4-FFF2-40B4-BE49-F238E27FC236}">
                  <a16:creationId xmlns:a16="http://schemas.microsoft.com/office/drawing/2014/main" id="{250CAC08-1B66-E940-BD6A-FDFBCA415BDC}"/>
                </a:ext>
              </a:extLst>
            </p:cNvPr>
            <p:cNvGrpSpPr>
              <a:grpSpLocks/>
            </p:cNvGrpSpPr>
            <p:nvPr/>
          </p:nvGrpSpPr>
          <p:grpSpPr bwMode="auto">
            <a:xfrm>
              <a:off x="3950752" y="2194237"/>
              <a:ext cx="4856162" cy="2044145"/>
              <a:chOff x="2379663" y="1984375"/>
              <a:chExt cx="4855711" cy="2043590"/>
            </a:xfrm>
          </p:grpSpPr>
          <p:sp>
            <p:nvSpPr>
              <p:cNvPr id="297" name="Line 23">
                <a:extLst>
                  <a:ext uri="{FF2B5EF4-FFF2-40B4-BE49-F238E27FC236}">
                    <a16:creationId xmlns:a16="http://schemas.microsoft.com/office/drawing/2014/main" id="{49AAAEFF-FE53-5C4F-9879-CAE69B40D997}"/>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298" name="Line 24">
                <a:extLst>
                  <a:ext uri="{FF2B5EF4-FFF2-40B4-BE49-F238E27FC236}">
                    <a16:creationId xmlns:a16="http://schemas.microsoft.com/office/drawing/2014/main" id="{DD18F58C-CBA1-334F-87D1-D27087E0A473}"/>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299" name="Line 25">
                <a:extLst>
                  <a:ext uri="{FF2B5EF4-FFF2-40B4-BE49-F238E27FC236}">
                    <a16:creationId xmlns:a16="http://schemas.microsoft.com/office/drawing/2014/main" id="{0810A11B-6CE3-4B4A-892A-D88467FF0CB5}"/>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00" name="Line 26">
                <a:extLst>
                  <a:ext uri="{FF2B5EF4-FFF2-40B4-BE49-F238E27FC236}">
                    <a16:creationId xmlns:a16="http://schemas.microsoft.com/office/drawing/2014/main" id="{D3BCC038-234F-EE40-8E10-0F7AEA9072D6}"/>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01" name="Line 27">
                <a:extLst>
                  <a:ext uri="{FF2B5EF4-FFF2-40B4-BE49-F238E27FC236}">
                    <a16:creationId xmlns:a16="http://schemas.microsoft.com/office/drawing/2014/main" id="{CAF3C678-3D9A-294A-92F0-F6754B906383}"/>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02" name="Line 35">
                <a:extLst>
                  <a:ext uri="{FF2B5EF4-FFF2-40B4-BE49-F238E27FC236}">
                    <a16:creationId xmlns:a16="http://schemas.microsoft.com/office/drawing/2014/main" id="{35D390D2-019E-0B44-9120-1A7C03C987BB}"/>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03" name="Line 36">
                <a:extLst>
                  <a:ext uri="{FF2B5EF4-FFF2-40B4-BE49-F238E27FC236}">
                    <a16:creationId xmlns:a16="http://schemas.microsoft.com/office/drawing/2014/main" id="{07E72922-2BC5-824E-B2F0-2A0C9BBF1348}"/>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04" name="Line 37">
                <a:extLst>
                  <a:ext uri="{FF2B5EF4-FFF2-40B4-BE49-F238E27FC236}">
                    <a16:creationId xmlns:a16="http://schemas.microsoft.com/office/drawing/2014/main" id="{EB84757E-562A-C946-8296-30C62384C47E}"/>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05" name="Line 63">
                <a:extLst>
                  <a:ext uri="{FF2B5EF4-FFF2-40B4-BE49-F238E27FC236}">
                    <a16:creationId xmlns:a16="http://schemas.microsoft.com/office/drawing/2014/main" id="{CBB1E0F6-DA9A-234C-8F78-2F42A9BA4E75}"/>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306" name="Text Box 67">
                <a:extLst>
                  <a:ext uri="{FF2B5EF4-FFF2-40B4-BE49-F238E27FC236}">
                    <a16:creationId xmlns:a16="http://schemas.microsoft.com/office/drawing/2014/main" id="{65DA7922-1FE3-A54E-B585-6D332125EB39}"/>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D</a:t>
                </a:r>
              </a:p>
            </p:txBody>
          </p:sp>
          <p:sp>
            <p:nvSpPr>
              <p:cNvPr id="307" name="Text Box 68">
                <a:extLst>
                  <a:ext uri="{FF2B5EF4-FFF2-40B4-BE49-F238E27FC236}">
                    <a16:creationId xmlns:a16="http://schemas.microsoft.com/office/drawing/2014/main" id="{3343D53D-3E0E-2A4D-A833-D3A2A9F3B70F}"/>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E</a:t>
                </a:r>
              </a:p>
            </p:txBody>
          </p:sp>
          <p:sp>
            <p:nvSpPr>
              <p:cNvPr id="308" name="Text Box 69">
                <a:extLst>
                  <a:ext uri="{FF2B5EF4-FFF2-40B4-BE49-F238E27FC236}">
                    <a16:creationId xmlns:a16="http://schemas.microsoft.com/office/drawing/2014/main" id="{0A60F714-DC84-1843-A5C5-D915B65F1280}"/>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F</a:t>
                </a:r>
              </a:p>
            </p:txBody>
          </p:sp>
          <p:sp>
            <p:nvSpPr>
              <p:cNvPr id="309" name="Text Box 74">
                <a:extLst>
                  <a:ext uri="{FF2B5EF4-FFF2-40B4-BE49-F238E27FC236}">
                    <a16:creationId xmlns:a16="http://schemas.microsoft.com/office/drawing/2014/main" id="{D0CA346A-C9B0-5B42-8D05-2411A6B2DB73}"/>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S</a:t>
                </a:r>
                <a:r>
                  <a:rPr kumimoji="0" lang="pt-BR" sz="1800" b="0" i="0" u="none" strike="noStrike" kern="0" cap="none" spc="0" normalizeH="0" baseline="-25000">
                    <a:ln>
                      <a:noFill/>
                    </a:ln>
                    <a:solidFill>
                      <a:srgbClr val="000000"/>
                    </a:solidFill>
                    <a:effectLst/>
                    <a:uLnTx/>
                    <a:uFillTx/>
                    <a:latin typeface="+mn-lt"/>
                    <a:ea typeface="ＭＳ Ｐゴシック" charset="0"/>
                    <a:cs typeface="Arial" charset="0"/>
                  </a:rPr>
                  <a:t>2</a:t>
                </a:r>
              </a:p>
            </p:txBody>
          </p:sp>
          <p:sp>
            <p:nvSpPr>
              <p:cNvPr id="310" name="Text Box 75">
                <a:extLst>
                  <a:ext uri="{FF2B5EF4-FFF2-40B4-BE49-F238E27FC236}">
                    <a16:creationId xmlns:a16="http://schemas.microsoft.com/office/drawing/2014/main" id="{F0F5C6E8-D75A-DE41-9CA5-225DDACA8B4F}"/>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S</a:t>
                </a:r>
                <a:r>
                  <a:rPr kumimoji="0" lang="pt-BR" sz="1800" b="0" i="0" u="none" strike="noStrike" kern="0" cap="none" spc="0" normalizeH="0" baseline="-25000">
                    <a:ln>
                      <a:noFill/>
                    </a:ln>
                    <a:solidFill>
                      <a:srgbClr val="000000"/>
                    </a:solidFill>
                    <a:effectLst/>
                    <a:uLnTx/>
                    <a:uFillTx/>
                    <a:latin typeface="+mn-lt"/>
                    <a:ea typeface="ＭＳ Ｐゴシック" charset="0"/>
                    <a:cs typeface="Arial" charset="0"/>
                  </a:rPr>
                  <a:t>4</a:t>
                </a:r>
              </a:p>
            </p:txBody>
          </p:sp>
          <p:sp>
            <p:nvSpPr>
              <p:cNvPr id="311" name="Text Box 76">
                <a:extLst>
                  <a:ext uri="{FF2B5EF4-FFF2-40B4-BE49-F238E27FC236}">
                    <a16:creationId xmlns:a16="http://schemas.microsoft.com/office/drawing/2014/main" id="{70567B04-06CD-C745-BE8D-1EA39B3A8F08}"/>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S</a:t>
                </a:r>
                <a:r>
                  <a:rPr kumimoji="0" lang="pt-BR" sz="1800" b="0" i="0" u="none" strike="noStrike" kern="0" cap="none" spc="0" normalizeH="0" baseline="-25000">
                    <a:ln>
                      <a:noFill/>
                    </a:ln>
                    <a:solidFill>
                      <a:srgbClr val="000000"/>
                    </a:solidFill>
                    <a:effectLst/>
                    <a:uLnTx/>
                    <a:uFillTx/>
                    <a:latin typeface="+mn-lt"/>
                    <a:ea typeface="ＭＳ Ｐゴシック" charset="0"/>
                    <a:cs typeface="Arial" charset="0"/>
                  </a:rPr>
                  <a:t>3</a:t>
                </a:r>
              </a:p>
            </p:txBody>
          </p:sp>
          <p:sp>
            <p:nvSpPr>
              <p:cNvPr id="312" name="Text Box 78">
                <a:extLst>
                  <a:ext uri="{FF2B5EF4-FFF2-40B4-BE49-F238E27FC236}">
                    <a16:creationId xmlns:a16="http://schemas.microsoft.com/office/drawing/2014/main" id="{92C2CEEA-E74F-CD4F-9E93-4106B97116C8}"/>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H</a:t>
                </a:r>
              </a:p>
            </p:txBody>
          </p:sp>
          <p:sp>
            <p:nvSpPr>
              <p:cNvPr id="313" name="Text Box 79">
                <a:extLst>
                  <a:ext uri="{FF2B5EF4-FFF2-40B4-BE49-F238E27FC236}">
                    <a16:creationId xmlns:a16="http://schemas.microsoft.com/office/drawing/2014/main" id="{767F8C52-0473-094B-81C9-B0074DCAC899}"/>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I</a:t>
                </a:r>
              </a:p>
            </p:txBody>
          </p:sp>
          <p:sp>
            <p:nvSpPr>
              <p:cNvPr id="314" name="Text Box 80">
                <a:extLst>
                  <a:ext uri="{FF2B5EF4-FFF2-40B4-BE49-F238E27FC236}">
                    <a16:creationId xmlns:a16="http://schemas.microsoft.com/office/drawing/2014/main" id="{AD433860-39B4-F94C-97D1-8ED2BC51F04D}"/>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G</a:t>
                </a:r>
              </a:p>
            </p:txBody>
          </p:sp>
          <p:pic>
            <p:nvPicPr>
              <p:cNvPr id="315" name="Picture 3">
                <a:extLst>
                  <a:ext uri="{FF2B5EF4-FFF2-40B4-BE49-F238E27FC236}">
                    <a16:creationId xmlns:a16="http://schemas.microsoft.com/office/drawing/2014/main" id="{14EE1F48-9E60-234B-9CCF-63F7C147B0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316" name="Group 44">
                <a:extLst>
                  <a:ext uri="{FF2B5EF4-FFF2-40B4-BE49-F238E27FC236}">
                    <a16:creationId xmlns:a16="http://schemas.microsoft.com/office/drawing/2014/main" id="{843B54DD-D810-6746-9846-37B2CA4C4147}"/>
                  </a:ext>
                </a:extLst>
              </p:cNvPr>
              <p:cNvGrpSpPr>
                <a:grpSpLocks/>
              </p:cNvGrpSpPr>
              <p:nvPr/>
            </p:nvGrpSpPr>
            <p:grpSpPr bwMode="auto">
              <a:xfrm>
                <a:off x="3139440" y="3180080"/>
                <a:ext cx="568960" cy="481140"/>
                <a:chOff x="-44" y="1473"/>
                <a:chExt cx="981" cy="1105"/>
              </a:xfrm>
            </p:grpSpPr>
            <p:pic>
              <p:nvPicPr>
                <p:cNvPr id="334" name="Picture 45" descr="desktop_computer_stylized_medium">
                  <a:extLst>
                    <a:ext uri="{FF2B5EF4-FFF2-40B4-BE49-F238E27FC236}">
                      <a16:creationId xmlns:a16="http://schemas.microsoft.com/office/drawing/2014/main" id="{3D52FA82-0F33-BF48-BE19-E000988EA1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5" name="Freeform 46">
                  <a:extLst>
                    <a:ext uri="{FF2B5EF4-FFF2-40B4-BE49-F238E27FC236}">
                      <a16:creationId xmlns:a16="http://schemas.microsoft.com/office/drawing/2014/main" id="{2C894004-AB5E-DE41-B89A-F88D90E6DBB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317" name="Group 44">
                <a:extLst>
                  <a:ext uri="{FF2B5EF4-FFF2-40B4-BE49-F238E27FC236}">
                    <a16:creationId xmlns:a16="http://schemas.microsoft.com/office/drawing/2014/main" id="{B697333C-8F88-6F49-AA8F-4C9781CC4A17}"/>
                  </a:ext>
                </a:extLst>
              </p:cNvPr>
              <p:cNvGrpSpPr>
                <a:grpSpLocks/>
              </p:cNvGrpSpPr>
              <p:nvPr/>
            </p:nvGrpSpPr>
            <p:grpSpPr bwMode="auto">
              <a:xfrm>
                <a:off x="3576320" y="3525520"/>
                <a:ext cx="568960" cy="481140"/>
                <a:chOff x="-44" y="1473"/>
                <a:chExt cx="981" cy="1105"/>
              </a:xfrm>
            </p:grpSpPr>
            <p:pic>
              <p:nvPicPr>
                <p:cNvPr id="332" name="Picture 45" descr="desktop_computer_stylized_medium">
                  <a:extLst>
                    <a:ext uri="{FF2B5EF4-FFF2-40B4-BE49-F238E27FC236}">
                      <a16:creationId xmlns:a16="http://schemas.microsoft.com/office/drawing/2014/main" id="{5D4339C7-D62D-5C40-8498-60F25F7FD1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 name="Freeform 46">
                  <a:extLst>
                    <a:ext uri="{FF2B5EF4-FFF2-40B4-BE49-F238E27FC236}">
                      <a16:creationId xmlns:a16="http://schemas.microsoft.com/office/drawing/2014/main" id="{B5C6667F-C532-F44B-B08E-ED6763A8376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318" name="Group 44">
                <a:extLst>
                  <a:ext uri="{FF2B5EF4-FFF2-40B4-BE49-F238E27FC236}">
                    <a16:creationId xmlns:a16="http://schemas.microsoft.com/office/drawing/2014/main" id="{2B5BB1C4-0E8F-B54A-9FC0-4F56ED5ECBF2}"/>
                  </a:ext>
                </a:extLst>
              </p:cNvPr>
              <p:cNvGrpSpPr>
                <a:grpSpLocks/>
              </p:cNvGrpSpPr>
              <p:nvPr/>
            </p:nvGrpSpPr>
            <p:grpSpPr bwMode="auto">
              <a:xfrm>
                <a:off x="4135120" y="3281680"/>
                <a:ext cx="568960" cy="481140"/>
                <a:chOff x="-44" y="1473"/>
                <a:chExt cx="981" cy="1105"/>
              </a:xfrm>
            </p:grpSpPr>
            <p:pic>
              <p:nvPicPr>
                <p:cNvPr id="330" name="Picture 45" descr="desktop_computer_stylized_medium">
                  <a:extLst>
                    <a:ext uri="{FF2B5EF4-FFF2-40B4-BE49-F238E27FC236}">
                      <a16:creationId xmlns:a16="http://schemas.microsoft.com/office/drawing/2014/main" id="{A8C81D48-C92D-CB48-8DCD-645F4CADB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 name="Freeform 46">
                  <a:extLst>
                    <a:ext uri="{FF2B5EF4-FFF2-40B4-BE49-F238E27FC236}">
                      <a16:creationId xmlns:a16="http://schemas.microsoft.com/office/drawing/2014/main" id="{9B794396-471F-E040-88AC-B51C16761F9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319" name="Group 44">
                <a:extLst>
                  <a:ext uri="{FF2B5EF4-FFF2-40B4-BE49-F238E27FC236}">
                    <a16:creationId xmlns:a16="http://schemas.microsoft.com/office/drawing/2014/main" id="{E0884B22-EEAE-D248-A754-2308A9D24232}"/>
                  </a:ext>
                </a:extLst>
              </p:cNvPr>
              <p:cNvGrpSpPr>
                <a:grpSpLocks/>
              </p:cNvGrpSpPr>
              <p:nvPr/>
            </p:nvGrpSpPr>
            <p:grpSpPr bwMode="auto">
              <a:xfrm>
                <a:off x="5049520" y="3261360"/>
                <a:ext cx="568960" cy="481140"/>
                <a:chOff x="-44" y="1473"/>
                <a:chExt cx="981" cy="1105"/>
              </a:xfrm>
            </p:grpSpPr>
            <p:pic>
              <p:nvPicPr>
                <p:cNvPr id="328" name="Picture 45" descr="desktop_computer_stylized_medium">
                  <a:extLst>
                    <a:ext uri="{FF2B5EF4-FFF2-40B4-BE49-F238E27FC236}">
                      <a16:creationId xmlns:a16="http://schemas.microsoft.com/office/drawing/2014/main" id="{71042587-5DB5-414E-BCB6-1C166E167C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 name="Freeform 46">
                  <a:extLst>
                    <a:ext uri="{FF2B5EF4-FFF2-40B4-BE49-F238E27FC236}">
                      <a16:creationId xmlns:a16="http://schemas.microsoft.com/office/drawing/2014/main" id="{8C2EA73F-6D60-594A-AE51-D16A3EA7EEF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320" name="Group 44">
                <a:extLst>
                  <a:ext uri="{FF2B5EF4-FFF2-40B4-BE49-F238E27FC236}">
                    <a16:creationId xmlns:a16="http://schemas.microsoft.com/office/drawing/2014/main" id="{A0D7C560-9874-664B-BBED-733D586AA0D3}"/>
                  </a:ext>
                </a:extLst>
              </p:cNvPr>
              <p:cNvGrpSpPr>
                <a:grpSpLocks/>
              </p:cNvGrpSpPr>
              <p:nvPr/>
            </p:nvGrpSpPr>
            <p:grpSpPr bwMode="auto">
              <a:xfrm>
                <a:off x="5588000" y="3434080"/>
                <a:ext cx="568960" cy="481140"/>
                <a:chOff x="-44" y="1473"/>
                <a:chExt cx="981" cy="1105"/>
              </a:xfrm>
            </p:grpSpPr>
            <p:pic>
              <p:nvPicPr>
                <p:cNvPr id="326" name="Picture 45" descr="desktop_computer_stylized_medium">
                  <a:extLst>
                    <a:ext uri="{FF2B5EF4-FFF2-40B4-BE49-F238E27FC236}">
                      <a16:creationId xmlns:a16="http://schemas.microsoft.com/office/drawing/2014/main" id="{650C7B5B-E94A-604C-9410-81943E94DB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 name="Freeform 46">
                  <a:extLst>
                    <a:ext uri="{FF2B5EF4-FFF2-40B4-BE49-F238E27FC236}">
                      <a16:creationId xmlns:a16="http://schemas.microsoft.com/office/drawing/2014/main" id="{7AA9C5DC-63F6-3F4E-8635-3EE72EAD47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321" name="Group 44">
                <a:extLst>
                  <a:ext uri="{FF2B5EF4-FFF2-40B4-BE49-F238E27FC236}">
                    <a16:creationId xmlns:a16="http://schemas.microsoft.com/office/drawing/2014/main" id="{BCE68852-14F6-9845-8C5C-6CDD723AF6D6}"/>
                  </a:ext>
                </a:extLst>
              </p:cNvPr>
              <p:cNvGrpSpPr>
                <a:grpSpLocks/>
              </p:cNvGrpSpPr>
              <p:nvPr/>
            </p:nvGrpSpPr>
            <p:grpSpPr bwMode="auto">
              <a:xfrm>
                <a:off x="6380480" y="3149600"/>
                <a:ext cx="568960" cy="481140"/>
                <a:chOff x="-44" y="1473"/>
                <a:chExt cx="981" cy="1105"/>
              </a:xfrm>
            </p:grpSpPr>
            <p:pic>
              <p:nvPicPr>
                <p:cNvPr id="324" name="Picture 45" descr="desktop_computer_stylized_medium">
                  <a:extLst>
                    <a:ext uri="{FF2B5EF4-FFF2-40B4-BE49-F238E27FC236}">
                      <a16:creationId xmlns:a16="http://schemas.microsoft.com/office/drawing/2014/main" id="{949A9AE4-491E-BF40-A346-2463B1309F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Freeform 46">
                  <a:extLst>
                    <a:ext uri="{FF2B5EF4-FFF2-40B4-BE49-F238E27FC236}">
                      <a16:creationId xmlns:a16="http://schemas.microsoft.com/office/drawing/2014/main" id="{87843F82-764B-4044-9508-F2FD38BC18F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322" name="Picture 3">
                <a:extLst>
                  <a:ext uri="{FF2B5EF4-FFF2-40B4-BE49-F238E27FC236}">
                    <a16:creationId xmlns:a16="http://schemas.microsoft.com/office/drawing/2014/main" id="{1165B26C-61A1-EA46-8168-13B1A65377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23" name="Picture 3">
                <a:extLst>
                  <a:ext uri="{FF2B5EF4-FFF2-40B4-BE49-F238E27FC236}">
                    <a16:creationId xmlns:a16="http://schemas.microsoft.com/office/drawing/2014/main" id="{A24E10B4-3314-8346-B6DA-C6D2CF4D78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344" name="Group 343">
              <a:extLst>
                <a:ext uri="{FF2B5EF4-FFF2-40B4-BE49-F238E27FC236}">
                  <a16:creationId xmlns:a16="http://schemas.microsoft.com/office/drawing/2014/main" id="{0D6DB29E-8183-5D4A-A6C1-D8FB12A01668}"/>
                </a:ext>
              </a:extLst>
            </p:cNvPr>
            <p:cNvGrpSpPr/>
            <p:nvPr/>
          </p:nvGrpSpPr>
          <p:grpSpPr>
            <a:xfrm>
              <a:off x="5398824" y="2310984"/>
              <a:ext cx="746763" cy="344773"/>
              <a:chOff x="3668110" y="2448910"/>
              <a:chExt cx="3794234" cy="2165130"/>
            </a:xfrm>
          </p:grpSpPr>
          <p:sp>
            <p:nvSpPr>
              <p:cNvPr id="345" name="Rectangle 344">
                <a:extLst>
                  <a:ext uri="{FF2B5EF4-FFF2-40B4-BE49-F238E27FC236}">
                    <a16:creationId xmlns:a16="http://schemas.microsoft.com/office/drawing/2014/main" id="{02115A91-641C-E845-93FC-31B53FD5B8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F1A867AC-0657-BC47-AC4D-010D15AD77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347" name="Group 346">
                <a:extLst>
                  <a:ext uri="{FF2B5EF4-FFF2-40B4-BE49-F238E27FC236}">
                    <a16:creationId xmlns:a16="http://schemas.microsoft.com/office/drawing/2014/main" id="{CF10FB39-5E1F-B248-9A7A-4C01C4EFD35A}"/>
                  </a:ext>
                </a:extLst>
              </p:cNvPr>
              <p:cNvGrpSpPr/>
              <p:nvPr/>
            </p:nvGrpSpPr>
            <p:grpSpPr>
              <a:xfrm>
                <a:off x="3941378" y="2603243"/>
                <a:ext cx="3202061" cy="1066110"/>
                <a:chOff x="7939341" y="3037317"/>
                <a:chExt cx="897649" cy="353919"/>
              </a:xfrm>
            </p:grpSpPr>
            <p:sp>
              <p:nvSpPr>
                <p:cNvPr id="348" name="Freeform 347">
                  <a:extLst>
                    <a:ext uri="{FF2B5EF4-FFF2-40B4-BE49-F238E27FC236}">
                      <a16:creationId xmlns:a16="http://schemas.microsoft.com/office/drawing/2014/main" id="{6762CBB0-CBF1-DC47-8A14-38F59E1135B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D05CC814-ADCE-AE43-B2BF-2E57EE6D6E9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90D34BF2-9267-B246-BC83-C97A4D97D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1" name="Freeform 350">
                  <a:extLst>
                    <a:ext uri="{FF2B5EF4-FFF2-40B4-BE49-F238E27FC236}">
                      <a16:creationId xmlns:a16="http://schemas.microsoft.com/office/drawing/2014/main" id="{1925F9C3-6A09-134C-8318-7290AD8B60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352" name="Group 351">
              <a:extLst>
                <a:ext uri="{FF2B5EF4-FFF2-40B4-BE49-F238E27FC236}">
                  <a16:creationId xmlns:a16="http://schemas.microsoft.com/office/drawing/2014/main" id="{E61C4667-123F-A845-BCC0-8455101ACF2F}"/>
                </a:ext>
              </a:extLst>
            </p:cNvPr>
            <p:cNvGrpSpPr/>
            <p:nvPr/>
          </p:nvGrpSpPr>
          <p:grpSpPr>
            <a:xfrm>
              <a:off x="7290083" y="3122951"/>
              <a:ext cx="746763" cy="344773"/>
              <a:chOff x="3668110" y="2448910"/>
              <a:chExt cx="3794234" cy="2165130"/>
            </a:xfrm>
          </p:grpSpPr>
          <p:sp>
            <p:nvSpPr>
              <p:cNvPr id="353" name="Rectangle 352">
                <a:extLst>
                  <a:ext uri="{FF2B5EF4-FFF2-40B4-BE49-F238E27FC236}">
                    <a16:creationId xmlns:a16="http://schemas.microsoft.com/office/drawing/2014/main" id="{7B7E719E-C4A3-4940-BB4F-671C6F1E73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71CB114A-BFFE-4245-9969-879EF7F16EA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355" name="Group 354">
                <a:extLst>
                  <a:ext uri="{FF2B5EF4-FFF2-40B4-BE49-F238E27FC236}">
                    <a16:creationId xmlns:a16="http://schemas.microsoft.com/office/drawing/2014/main" id="{72121964-7151-184E-B215-6FFAE4FA284F}"/>
                  </a:ext>
                </a:extLst>
              </p:cNvPr>
              <p:cNvGrpSpPr/>
              <p:nvPr/>
            </p:nvGrpSpPr>
            <p:grpSpPr>
              <a:xfrm>
                <a:off x="3941378" y="2603243"/>
                <a:ext cx="3202061" cy="1066110"/>
                <a:chOff x="7939341" y="3037317"/>
                <a:chExt cx="897649" cy="353919"/>
              </a:xfrm>
            </p:grpSpPr>
            <p:sp>
              <p:nvSpPr>
                <p:cNvPr id="356" name="Freeform 355">
                  <a:extLst>
                    <a:ext uri="{FF2B5EF4-FFF2-40B4-BE49-F238E27FC236}">
                      <a16:creationId xmlns:a16="http://schemas.microsoft.com/office/drawing/2014/main" id="{BB494E8E-F2D9-8D4C-8855-005A1DEE03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21953B9A-7B59-5B48-B542-2BE643E43F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8" name="Freeform 357">
                  <a:extLst>
                    <a:ext uri="{FF2B5EF4-FFF2-40B4-BE49-F238E27FC236}">
                      <a16:creationId xmlns:a16="http://schemas.microsoft.com/office/drawing/2014/main" id="{64E057B3-0410-8944-96E8-A73328F40DF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4F3BC6AC-6740-644B-B895-210B6ABEA3B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360" name="Group 359">
              <a:extLst>
                <a:ext uri="{FF2B5EF4-FFF2-40B4-BE49-F238E27FC236}">
                  <a16:creationId xmlns:a16="http://schemas.microsoft.com/office/drawing/2014/main" id="{5C1BDD41-89CC-5142-82E0-31AD1AEA5928}"/>
                </a:ext>
              </a:extLst>
            </p:cNvPr>
            <p:cNvGrpSpPr/>
            <p:nvPr/>
          </p:nvGrpSpPr>
          <p:grpSpPr>
            <a:xfrm>
              <a:off x="5371262" y="3020518"/>
              <a:ext cx="746763" cy="344773"/>
              <a:chOff x="3668110" y="2448910"/>
              <a:chExt cx="3794234" cy="2165130"/>
            </a:xfrm>
          </p:grpSpPr>
          <p:sp>
            <p:nvSpPr>
              <p:cNvPr id="361" name="Rectangle 360">
                <a:extLst>
                  <a:ext uri="{FF2B5EF4-FFF2-40B4-BE49-F238E27FC236}">
                    <a16:creationId xmlns:a16="http://schemas.microsoft.com/office/drawing/2014/main" id="{8CAAD1B8-7EF7-104B-A99C-66500B373B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C3709934-88FB-7B49-8DD5-B867C648DC4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363" name="Group 362">
                <a:extLst>
                  <a:ext uri="{FF2B5EF4-FFF2-40B4-BE49-F238E27FC236}">
                    <a16:creationId xmlns:a16="http://schemas.microsoft.com/office/drawing/2014/main" id="{A129641A-31D4-0744-9BA2-E6B8031E0C71}"/>
                  </a:ext>
                </a:extLst>
              </p:cNvPr>
              <p:cNvGrpSpPr/>
              <p:nvPr/>
            </p:nvGrpSpPr>
            <p:grpSpPr>
              <a:xfrm>
                <a:off x="3941378" y="2603243"/>
                <a:ext cx="3202061" cy="1066110"/>
                <a:chOff x="7939341" y="3037317"/>
                <a:chExt cx="897649" cy="353919"/>
              </a:xfrm>
            </p:grpSpPr>
            <p:sp>
              <p:nvSpPr>
                <p:cNvPr id="364" name="Freeform 363">
                  <a:extLst>
                    <a:ext uri="{FF2B5EF4-FFF2-40B4-BE49-F238E27FC236}">
                      <a16:creationId xmlns:a16="http://schemas.microsoft.com/office/drawing/2014/main" id="{AC8F2956-A0C1-9347-A821-CF7760F8B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5" name="Freeform 364">
                  <a:extLst>
                    <a:ext uri="{FF2B5EF4-FFF2-40B4-BE49-F238E27FC236}">
                      <a16:creationId xmlns:a16="http://schemas.microsoft.com/office/drawing/2014/main" id="{3A2DD6F3-4BB4-7344-8796-936E8627C7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6" name="Freeform 365">
                  <a:extLst>
                    <a:ext uri="{FF2B5EF4-FFF2-40B4-BE49-F238E27FC236}">
                      <a16:creationId xmlns:a16="http://schemas.microsoft.com/office/drawing/2014/main" id="{1B108877-A9F2-B740-94FB-2FACB13C189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4E7367F-EA46-6943-A52D-D2D39663AFD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grpSp>
        <p:nvGrpSpPr>
          <p:cNvPr id="336" name="Group 335">
            <a:extLst>
              <a:ext uri="{FF2B5EF4-FFF2-40B4-BE49-F238E27FC236}">
                <a16:creationId xmlns:a16="http://schemas.microsoft.com/office/drawing/2014/main" id="{E7BFFEF5-1E5A-214E-815E-5352DB1D8B9D}"/>
              </a:ext>
            </a:extLst>
          </p:cNvPr>
          <p:cNvGrpSpPr/>
          <p:nvPr/>
        </p:nvGrpSpPr>
        <p:grpSpPr>
          <a:xfrm>
            <a:off x="3510443" y="3070406"/>
            <a:ext cx="746763" cy="344773"/>
            <a:chOff x="3668110" y="2448910"/>
            <a:chExt cx="3794234" cy="2165130"/>
          </a:xfrm>
        </p:grpSpPr>
        <p:sp>
          <p:nvSpPr>
            <p:cNvPr id="337" name="Rectangle 336">
              <a:extLst>
                <a:ext uri="{FF2B5EF4-FFF2-40B4-BE49-F238E27FC236}">
                  <a16:creationId xmlns:a16="http://schemas.microsoft.com/office/drawing/2014/main" id="{3882DC2F-B27B-0C40-807D-179D4FF6760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C45558C7-AA03-9549-BB76-2D627A97AB4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339" name="Group 338">
              <a:extLst>
                <a:ext uri="{FF2B5EF4-FFF2-40B4-BE49-F238E27FC236}">
                  <a16:creationId xmlns:a16="http://schemas.microsoft.com/office/drawing/2014/main" id="{C5245A52-75E9-4F43-901F-B3CDDA16D9AB}"/>
                </a:ext>
              </a:extLst>
            </p:cNvPr>
            <p:cNvGrpSpPr/>
            <p:nvPr/>
          </p:nvGrpSpPr>
          <p:grpSpPr>
            <a:xfrm>
              <a:off x="3941378" y="2603243"/>
              <a:ext cx="3202061" cy="1066110"/>
              <a:chOff x="7939341" y="3037317"/>
              <a:chExt cx="897649" cy="353919"/>
            </a:xfrm>
          </p:grpSpPr>
          <p:sp>
            <p:nvSpPr>
              <p:cNvPr id="340" name="Freeform 339">
                <a:extLst>
                  <a:ext uri="{FF2B5EF4-FFF2-40B4-BE49-F238E27FC236}">
                    <a16:creationId xmlns:a16="http://schemas.microsoft.com/office/drawing/2014/main" id="{5719E44D-592D-2B40-8629-8CAC92FD289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41" name="Freeform 340">
                <a:extLst>
                  <a:ext uri="{FF2B5EF4-FFF2-40B4-BE49-F238E27FC236}">
                    <a16:creationId xmlns:a16="http://schemas.microsoft.com/office/drawing/2014/main" id="{8F866AE4-8716-1943-A767-116C65DECE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42" name="Freeform 341">
                <a:extLst>
                  <a:ext uri="{FF2B5EF4-FFF2-40B4-BE49-F238E27FC236}">
                    <a16:creationId xmlns:a16="http://schemas.microsoft.com/office/drawing/2014/main" id="{5286B54F-3F16-8E4C-9916-F5AD40E1D77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43" name="Freeform 342">
                <a:extLst>
                  <a:ext uri="{FF2B5EF4-FFF2-40B4-BE49-F238E27FC236}">
                    <a16:creationId xmlns:a16="http://schemas.microsoft.com/office/drawing/2014/main" id="{A4B59C80-FD6E-ED49-8253-93F2FF9267E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3" name="CaixaDeTexto 2">
            <a:extLst>
              <a:ext uri="{FF2B5EF4-FFF2-40B4-BE49-F238E27FC236}">
                <a16:creationId xmlns:a16="http://schemas.microsoft.com/office/drawing/2014/main" id="{492B93B5-3E12-89C5-8315-CF2F4140543C}"/>
              </a:ext>
            </a:extLst>
          </p:cNvPr>
          <p:cNvSpPr txBox="1"/>
          <p:nvPr/>
        </p:nvSpPr>
        <p:spPr>
          <a:xfrm>
            <a:off x="3323711" y="3023944"/>
            <a:ext cx="263214" cy="276999"/>
          </a:xfrm>
          <a:prstGeom prst="rect">
            <a:avLst/>
          </a:prstGeom>
          <a:noFill/>
        </p:spPr>
        <p:txBody>
          <a:bodyPr wrap="none" rtlCol="0">
            <a:spAutoFit/>
          </a:bodyPr>
          <a:lstStyle/>
          <a:p>
            <a:r>
              <a:rPr lang="pt-BR" sz="1200" dirty="0">
                <a:solidFill>
                  <a:srgbClr val="FF0000"/>
                </a:solidFill>
              </a:rPr>
              <a:t>1</a:t>
            </a:r>
          </a:p>
        </p:txBody>
      </p:sp>
      <p:sp>
        <p:nvSpPr>
          <p:cNvPr id="6" name="CaixaDeTexto 5">
            <a:extLst>
              <a:ext uri="{FF2B5EF4-FFF2-40B4-BE49-F238E27FC236}">
                <a16:creationId xmlns:a16="http://schemas.microsoft.com/office/drawing/2014/main" id="{C4CED6A6-9EEF-BCEF-FB7C-9CE654590CB4}"/>
              </a:ext>
            </a:extLst>
          </p:cNvPr>
          <p:cNvSpPr txBox="1"/>
          <p:nvPr/>
        </p:nvSpPr>
        <p:spPr>
          <a:xfrm>
            <a:off x="3590071" y="3347794"/>
            <a:ext cx="263214" cy="276999"/>
          </a:xfrm>
          <a:prstGeom prst="rect">
            <a:avLst/>
          </a:prstGeom>
          <a:noFill/>
        </p:spPr>
        <p:txBody>
          <a:bodyPr wrap="none" rtlCol="0">
            <a:spAutoFit/>
          </a:bodyPr>
          <a:lstStyle/>
          <a:p>
            <a:r>
              <a:rPr lang="pt-BR" sz="1200" dirty="0">
                <a:solidFill>
                  <a:srgbClr val="FF0000"/>
                </a:solidFill>
              </a:rPr>
              <a:t>2</a:t>
            </a:r>
          </a:p>
        </p:txBody>
      </p:sp>
      <p:sp>
        <p:nvSpPr>
          <p:cNvPr id="7" name="CaixaDeTexto 6">
            <a:extLst>
              <a:ext uri="{FF2B5EF4-FFF2-40B4-BE49-F238E27FC236}">
                <a16:creationId xmlns:a16="http://schemas.microsoft.com/office/drawing/2014/main" id="{29EFA422-9D66-E23D-C7C0-09476BF9346B}"/>
              </a:ext>
            </a:extLst>
          </p:cNvPr>
          <p:cNvSpPr txBox="1"/>
          <p:nvPr/>
        </p:nvSpPr>
        <p:spPr>
          <a:xfrm>
            <a:off x="3943726" y="3356665"/>
            <a:ext cx="263214" cy="276999"/>
          </a:xfrm>
          <a:prstGeom prst="rect">
            <a:avLst/>
          </a:prstGeom>
          <a:noFill/>
        </p:spPr>
        <p:txBody>
          <a:bodyPr wrap="none" rtlCol="0">
            <a:spAutoFit/>
          </a:bodyPr>
          <a:lstStyle/>
          <a:p>
            <a:r>
              <a:rPr lang="pt-BR" sz="1200" dirty="0">
                <a:solidFill>
                  <a:srgbClr val="FF0000"/>
                </a:solidFill>
              </a:rPr>
              <a:t>3</a:t>
            </a:r>
          </a:p>
        </p:txBody>
      </p:sp>
      <p:sp>
        <p:nvSpPr>
          <p:cNvPr id="8" name="CaixaDeTexto 7">
            <a:extLst>
              <a:ext uri="{FF2B5EF4-FFF2-40B4-BE49-F238E27FC236}">
                <a16:creationId xmlns:a16="http://schemas.microsoft.com/office/drawing/2014/main" id="{D6016C5A-2E2A-5C40-6D36-99DFD97EB8DF}"/>
              </a:ext>
            </a:extLst>
          </p:cNvPr>
          <p:cNvSpPr txBox="1"/>
          <p:nvPr/>
        </p:nvSpPr>
        <p:spPr>
          <a:xfrm>
            <a:off x="4170049" y="2929388"/>
            <a:ext cx="263214" cy="276999"/>
          </a:xfrm>
          <a:prstGeom prst="rect">
            <a:avLst/>
          </a:prstGeom>
          <a:noFill/>
        </p:spPr>
        <p:txBody>
          <a:bodyPr wrap="none" rtlCol="0">
            <a:spAutoFit/>
          </a:bodyPr>
          <a:lstStyle/>
          <a:p>
            <a:r>
              <a:rPr lang="pt-BR" sz="1200" dirty="0">
                <a:solidFill>
                  <a:srgbClr val="FF0000"/>
                </a:solidFill>
              </a:rPr>
              <a:t>4</a:t>
            </a:r>
          </a:p>
        </p:txBody>
      </p:sp>
      <p:sp>
        <p:nvSpPr>
          <p:cNvPr id="9" name="CaixaDeTexto 8">
            <a:extLst>
              <a:ext uri="{FF2B5EF4-FFF2-40B4-BE49-F238E27FC236}">
                <a16:creationId xmlns:a16="http://schemas.microsoft.com/office/drawing/2014/main" id="{256D11E6-8F35-FB8C-68FB-D7D18D78D7F6}"/>
              </a:ext>
            </a:extLst>
          </p:cNvPr>
          <p:cNvSpPr txBox="1"/>
          <p:nvPr/>
        </p:nvSpPr>
        <p:spPr>
          <a:xfrm>
            <a:off x="5189969" y="2394473"/>
            <a:ext cx="263214" cy="276999"/>
          </a:xfrm>
          <a:prstGeom prst="rect">
            <a:avLst/>
          </a:prstGeom>
          <a:noFill/>
        </p:spPr>
        <p:txBody>
          <a:bodyPr wrap="none" rtlCol="0">
            <a:spAutoFit/>
          </a:bodyPr>
          <a:lstStyle/>
          <a:p>
            <a:r>
              <a:rPr lang="pt-BR" sz="1200" dirty="0">
                <a:solidFill>
                  <a:srgbClr val="FF0000"/>
                </a:solidFill>
              </a:rPr>
              <a:t>1</a:t>
            </a:r>
          </a:p>
        </p:txBody>
      </p:sp>
      <p:sp>
        <p:nvSpPr>
          <p:cNvPr id="10" name="CaixaDeTexto 9">
            <a:extLst>
              <a:ext uri="{FF2B5EF4-FFF2-40B4-BE49-F238E27FC236}">
                <a16:creationId xmlns:a16="http://schemas.microsoft.com/office/drawing/2014/main" id="{0B95B9CB-3D66-2EF1-1533-3111ED340996}"/>
              </a:ext>
            </a:extLst>
          </p:cNvPr>
          <p:cNvSpPr txBox="1"/>
          <p:nvPr/>
        </p:nvSpPr>
        <p:spPr>
          <a:xfrm>
            <a:off x="5561888" y="2605908"/>
            <a:ext cx="263214" cy="276999"/>
          </a:xfrm>
          <a:prstGeom prst="rect">
            <a:avLst/>
          </a:prstGeom>
          <a:noFill/>
        </p:spPr>
        <p:txBody>
          <a:bodyPr wrap="none" rtlCol="0">
            <a:spAutoFit/>
          </a:bodyPr>
          <a:lstStyle/>
          <a:p>
            <a:r>
              <a:rPr lang="pt-BR" sz="1200" dirty="0">
                <a:solidFill>
                  <a:srgbClr val="FF0000"/>
                </a:solidFill>
              </a:rPr>
              <a:t>2</a:t>
            </a:r>
          </a:p>
        </p:txBody>
      </p:sp>
      <p:sp>
        <p:nvSpPr>
          <p:cNvPr id="11" name="CaixaDeTexto 10">
            <a:extLst>
              <a:ext uri="{FF2B5EF4-FFF2-40B4-BE49-F238E27FC236}">
                <a16:creationId xmlns:a16="http://schemas.microsoft.com/office/drawing/2014/main" id="{02504DFE-B6F4-003B-C880-418F11EF53B8}"/>
              </a:ext>
            </a:extLst>
          </p:cNvPr>
          <p:cNvSpPr txBox="1"/>
          <p:nvPr/>
        </p:nvSpPr>
        <p:spPr>
          <a:xfrm>
            <a:off x="6104780" y="2595728"/>
            <a:ext cx="263214" cy="276999"/>
          </a:xfrm>
          <a:prstGeom prst="rect">
            <a:avLst/>
          </a:prstGeom>
          <a:noFill/>
        </p:spPr>
        <p:txBody>
          <a:bodyPr wrap="none" rtlCol="0">
            <a:spAutoFit/>
          </a:bodyPr>
          <a:lstStyle/>
          <a:p>
            <a:r>
              <a:rPr lang="pt-BR" sz="1200" dirty="0">
                <a:solidFill>
                  <a:srgbClr val="FF0000"/>
                </a:solidFill>
              </a:rPr>
              <a:t>3</a:t>
            </a:r>
          </a:p>
        </p:txBody>
      </p:sp>
      <p:sp>
        <p:nvSpPr>
          <p:cNvPr id="13" name="CaixaDeTexto 12">
            <a:extLst>
              <a:ext uri="{FF2B5EF4-FFF2-40B4-BE49-F238E27FC236}">
                <a16:creationId xmlns:a16="http://schemas.microsoft.com/office/drawing/2014/main" id="{18323B18-3344-62BE-859A-BE09276F9347}"/>
              </a:ext>
            </a:extLst>
          </p:cNvPr>
          <p:cNvSpPr txBox="1"/>
          <p:nvPr/>
        </p:nvSpPr>
        <p:spPr>
          <a:xfrm>
            <a:off x="7145922" y="2891622"/>
            <a:ext cx="263214" cy="276999"/>
          </a:xfrm>
          <a:prstGeom prst="rect">
            <a:avLst/>
          </a:prstGeom>
          <a:noFill/>
        </p:spPr>
        <p:txBody>
          <a:bodyPr wrap="none" rtlCol="0">
            <a:spAutoFit/>
          </a:bodyPr>
          <a:lstStyle/>
          <a:p>
            <a:r>
              <a:rPr lang="pt-BR" sz="1200" dirty="0">
                <a:solidFill>
                  <a:srgbClr val="FF0000"/>
                </a:solidFill>
              </a:rPr>
              <a:t>1</a:t>
            </a:r>
          </a:p>
        </p:txBody>
      </p:sp>
      <p:sp>
        <p:nvSpPr>
          <p:cNvPr id="14" name="CaixaDeTexto 13">
            <a:extLst>
              <a:ext uri="{FF2B5EF4-FFF2-40B4-BE49-F238E27FC236}">
                <a16:creationId xmlns:a16="http://schemas.microsoft.com/office/drawing/2014/main" id="{BE15ED6D-A2F7-5DA2-84BD-472F0ED87E0D}"/>
              </a:ext>
            </a:extLst>
          </p:cNvPr>
          <p:cNvSpPr txBox="1"/>
          <p:nvPr/>
        </p:nvSpPr>
        <p:spPr>
          <a:xfrm>
            <a:off x="7077061" y="3252937"/>
            <a:ext cx="263214" cy="276999"/>
          </a:xfrm>
          <a:prstGeom prst="rect">
            <a:avLst/>
          </a:prstGeom>
          <a:noFill/>
        </p:spPr>
        <p:txBody>
          <a:bodyPr wrap="none" rtlCol="0">
            <a:spAutoFit/>
          </a:bodyPr>
          <a:lstStyle/>
          <a:p>
            <a:r>
              <a:rPr lang="pt-BR" sz="1200" dirty="0">
                <a:solidFill>
                  <a:srgbClr val="FF0000"/>
                </a:solidFill>
              </a:rPr>
              <a:t>2</a:t>
            </a:r>
          </a:p>
        </p:txBody>
      </p:sp>
      <p:sp>
        <p:nvSpPr>
          <p:cNvPr id="16" name="CaixaDeTexto 15">
            <a:extLst>
              <a:ext uri="{FF2B5EF4-FFF2-40B4-BE49-F238E27FC236}">
                <a16:creationId xmlns:a16="http://schemas.microsoft.com/office/drawing/2014/main" id="{E7A826C3-2796-8F06-7699-F164B9AFD344}"/>
              </a:ext>
            </a:extLst>
          </p:cNvPr>
          <p:cNvSpPr txBox="1"/>
          <p:nvPr/>
        </p:nvSpPr>
        <p:spPr>
          <a:xfrm>
            <a:off x="7439015" y="3405945"/>
            <a:ext cx="263214" cy="276999"/>
          </a:xfrm>
          <a:prstGeom prst="rect">
            <a:avLst/>
          </a:prstGeom>
          <a:noFill/>
        </p:spPr>
        <p:txBody>
          <a:bodyPr wrap="none" rtlCol="0">
            <a:spAutoFit/>
          </a:bodyPr>
          <a:lstStyle/>
          <a:p>
            <a:r>
              <a:rPr lang="pt-BR" sz="1200" dirty="0">
                <a:solidFill>
                  <a:srgbClr val="FF0000"/>
                </a:solidFill>
              </a:rPr>
              <a:t>3</a:t>
            </a:r>
          </a:p>
        </p:txBody>
      </p:sp>
      <p:sp>
        <p:nvSpPr>
          <p:cNvPr id="17" name="CaixaDeTexto 16">
            <a:extLst>
              <a:ext uri="{FF2B5EF4-FFF2-40B4-BE49-F238E27FC236}">
                <a16:creationId xmlns:a16="http://schemas.microsoft.com/office/drawing/2014/main" id="{7DF164BC-BF08-C53B-2F1A-39D88DBA334B}"/>
              </a:ext>
            </a:extLst>
          </p:cNvPr>
          <p:cNvSpPr txBox="1"/>
          <p:nvPr/>
        </p:nvSpPr>
        <p:spPr>
          <a:xfrm>
            <a:off x="8009217" y="3205525"/>
            <a:ext cx="263214" cy="276999"/>
          </a:xfrm>
          <a:prstGeom prst="rect">
            <a:avLst/>
          </a:prstGeom>
          <a:noFill/>
        </p:spPr>
        <p:txBody>
          <a:bodyPr wrap="none" rtlCol="0">
            <a:spAutoFit/>
          </a:bodyPr>
          <a:lstStyle/>
          <a:p>
            <a:r>
              <a:rPr lang="pt-BR" sz="1200" dirty="0">
                <a:solidFill>
                  <a:srgbClr val="FF0000"/>
                </a:solidFill>
              </a:rPr>
              <a:t>4</a:t>
            </a:r>
          </a:p>
        </p:txBody>
      </p:sp>
      <p:sp>
        <p:nvSpPr>
          <p:cNvPr id="18" name="CaixaDeTexto 17">
            <a:extLst>
              <a:ext uri="{FF2B5EF4-FFF2-40B4-BE49-F238E27FC236}">
                <a16:creationId xmlns:a16="http://schemas.microsoft.com/office/drawing/2014/main" id="{5767254F-22BF-5B06-0529-A9BE3EBA387E}"/>
              </a:ext>
            </a:extLst>
          </p:cNvPr>
          <p:cNvSpPr txBox="1"/>
          <p:nvPr/>
        </p:nvSpPr>
        <p:spPr>
          <a:xfrm>
            <a:off x="5570590" y="2819664"/>
            <a:ext cx="263214" cy="276999"/>
          </a:xfrm>
          <a:prstGeom prst="rect">
            <a:avLst/>
          </a:prstGeom>
          <a:noFill/>
        </p:spPr>
        <p:txBody>
          <a:bodyPr wrap="none" rtlCol="0">
            <a:spAutoFit/>
          </a:bodyPr>
          <a:lstStyle/>
          <a:p>
            <a:r>
              <a:rPr lang="pt-BR" sz="1200" dirty="0">
                <a:solidFill>
                  <a:srgbClr val="FF0000"/>
                </a:solidFill>
              </a:rPr>
              <a:t>1</a:t>
            </a:r>
          </a:p>
        </p:txBody>
      </p:sp>
      <p:sp>
        <p:nvSpPr>
          <p:cNvPr id="19" name="CaixaDeTexto 18">
            <a:extLst>
              <a:ext uri="{FF2B5EF4-FFF2-40B4-BE49-F238E27FC236}">
                <a16:creationId xmlns:a16="http://schemas.microsoft.com/office/drawing/2014/main" id="{88ABB555-FED5-4DEF-0B69-7250C5BDEBEE}"/>
              </a:ext>
            </a:extLst>
          </p:cNvPr>
          <p:cNvSpPr txBox="1"/>
          <p:nvPr/>
        </p:nvSpPr>
        <p:spPr>
          <a:xfrm>
            <a:off x="5191018" y="3201819"/>
            <a:ext cx="263214" cy="276999"/>
          </a:xfrm>
          <a:prstGeom prst="rect">
            <a:avLst/>
          </a:prstGeom>
          <a:noFill/>
        </p:spPr>
        <p:txBody>
          <a:bodyPr wrap="none" rtlCol="0">
            <a:spAutoFit/>
          </a:bodyPr>
          <a:lstStyle/>
          <a:p>
            <a:r>
              <a:rPr lang="pt-BR" sz="1200" dirty="0">
                <a:solidFill>
                  <a:srgbClr val="FF0000"/>
                </a:solidFill>
              </a:rPr>
              <a:t>2</a:t>
            </a:r>
          </a:p>
        </p:txBody>
      </p:sp>
      <p:sp>
        <p:nvSpPr>
          <p:cNvPr id="20" name="CaixaDeTexto 19">
            <a:extLst>
              <a:ext uri="{FF2B5EF4-FFF2-40B4-BE49-F238E27FC236}">
                <a16:creationId xmlns:a16="http://schemas.microsoft.com/office/drawing/2014/main" id="{623DC595-2F46-FCCF-15FC-8AA7B38BFE92}"/>
              </a:ext>
            </a:extLst>
          </p:cNvPr>
          <p:cNvSpPr txBox="1"/>
          <p:nvPr/>
        </p:nvSpPr>
        <p:spPr>
          <a:xfrm>
            <a:off x="5553769" y="3293753"/>
            <a:ext cx="263214" cy="276999"/>
          </a:xfrm>
          <a:prstGeom prst="rect">
            <a:avLst/>
          </a:prstGeom>
          <a:noFill/>
        </p:spPr>
        <p:txBody>
          <a:bodyPr wrap="none" rtlCol="0">
            <a:spAutoFit/>
          </a:bodyPr>
          <a:lstStyle/>
          <a:p>
            <a:r>
              <a:rPr lang="pt-BR" sz="1200" dirty="0">
                <a:solidFill>
                  <a:srgbClr val="FF0000"/>
                </a:solidFill>
              </a:rPr>
              <a:t>3</a:t>
            </a:r>
          </a:p>
        </p:txBody>
      </p:sp>
      <p:sp>
        <p:nvSpPr>
          <p:cNvPr id="21" name="CaixaDeTexto 20">
            <a:extLst>
              <a:ext uri="{FF2B5EF4-FFF2-40B4-BE49-F238E27FC236}">
                <a16:creationId xmlns:a16="http://schemas.microsoft.com/office/drawing/2014/main" id="{A19DFE1F-A3CE-99D3-D890-BFB6D06D7255}"/>
              </a:ext>
            </a:extLst>
          </p:cNvPr>
          <p:cNvSpPr txBox="1"/>
          <p:nvPr/>
        </p:nvSpPr>
        <p:spPr>
          <a:xfrm>
            <a:off x="5882682" y="3288025"/>
            <a:ext cx="263214" cy="276999"/>
          </a:xfrm>
          <a:prstGeom prst="rect">
            <a:avLst/>
          </a:prstGeom>
          <a:noFill/>
        </p:spPr>
        <p:txBody>
          <a:bodyPr wrap="none" rtlCol="0">
            <a:spAutoFit/>
          </a:bodyPr>
          <a:lstStyle/>
          <a:p>
            <a:r>
              <a:rPr lang="pt-BR" sz="1200" dirty="0">
                <a:solidFill>
                  <a:srgbClr val="FF0000"/>
                </a:solidFill>
              </a:rPr>
              <a:t>4</a:t>
            </a:r>
          </a:p>
        </p:txBody>
      </p:sp>
    </p:spTree>
    <p:extLst>
      <p:ext uri="{BB962C8B-B14F-4D97-AF65-F5344CB8AC3E}">
        <p14:creationId xmlns:p14="http://schemas.microsoft.com/office/powerpoint/2010/main" val="186849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a:latin typeface="+mn-lt"/>
              </a:rPr>
              <a:t>Exemplo de auto aprendizado com múltiplos comutadores</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75</a:t>
            </a:fld>
            <a:endParaRPr lang="pt-BR"/>
          </a:p>
        </p:txBody>
      </p:sp>
      <p:sp>
        <p:nvSpPr>
          <p:cNvPr id="99" name="Rectangle 3">
            <a:extLst>
              <a:ext uri="{FF2B5EF4-FFF2-40B4-BE49-F238E27FC236}">
                <a16:creationId xmlns:a16="http://schemas.microsoft.com/office/drawing/2014/main" id="{568450DB-9CD6-EE43-953D-FA5EF552531B}"/>
              </a:ext>
            </a:extLst>
          </p:cNvPr>
          <p:cNvSpPr txBox="1">
            <a:spLocks noChangeArrowheads="1"/>
          </p:cNvSpPr>
          <p:nvPr/>
        </p:nvSpPr>
        <p:spPr>
          <a:xfrm>
            <a:off x="1060528" y="1364678"/>
            <a:ext cx="8743038" cy="808896"/>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pt-BR" sz="3200" dirty="0"/>
              <a:t>Suponha que C envia um quadro para I, I responde para C</a:t>
            </a:r>
            <a:endParaRPr lang="pt-BR" sz="3600" dirty="0"/>
          </a:p>
        </p:txBody>
      </p:sp>
      <p:sp>
        <p:nvSpPr>
          <p:cNvPr id="100" name="Rectangle 5">
            <a:extLst>
              <a:ext uri="{FF2B5EF4-FFF2-40B4-BE49-F238E27FC236}">
                <a16:creationId xmlns:a16="http://schemas.microsoft.com/office/drawing/2014/main" id="{B511F9CE-E792-7F49-809B-1ABFB62EBF96}"/>
              </a:ext>
            </a:extLst>
          </p:cNvPr>
          <p:cNvSpPr>
            <a:spLocks noChangeArrowheads="1"/>
          </p:cNvSpPr>
          <p:nvPr/>
        </p:nvSpPr>
        <p:spPr bwMode="auto">
          <a:xfrm>
            <a:off x="1239030" y="4858947"/>
            <a:ext cx="10952969" cy="1843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85000"/>
              </a:lnSpc>
              <a:spcBef>
                <a:spcPct val="20000"/>
              </a:spcBef>
              <a:buClr>
                <a:srgbClr val="000099"/>
              </a:buClr>
              <a:buSzPct val="100000"/>
              <a:defRPr/>
            </a:pPr>
            <a:r>
              <a:rPr lang="pt-BR" sz="3200" u="sng" dirty="0">
                <a:solidFill>
                  <a:srgbClr val="CC0000"/>
                </a:solidFill>
                <a:cs typeface="+mn-cs"/>
              </a:rPr>
              <a:t>Q:</a:t>
            </a:r>
            <a:r>
              <a:rPr lang="pt-BR" sz="3200" i="0" dirty="0">
                <a:solidFill>
                  <a:srgbClr val="CC0000"/>
                </a:solidFill>
                <a:cs typeface="+mn-cs"/>
              </a:rPr>
              <a:t> </a:t>
            </a:r>
            <a:r>
              <a:rPr lang="pt-BR" sz="3200" i="0" dirty="0">
                <a:solidFill>
                  <a:srgbClr val="000000"/>
                </a:solidFill>
                <a:cs typeface="+mn-cs"/>
              </a:rPr>
              <a:t>mostre as tabela de comutação e encaminhamento de pacotes em S</a:t>
            </a:r>
            <a:r>
              <a:rPr lang="pt-BR" sz="3200" i="0" baseline="-25000" dirty="0">
                <a:solidFill>
                  <a:srgbClr val="000000"/>
                </a:solidFill>
                <a:cs typeface="+mn-cs"/>
              </a:rPr>
              <a:t>1</a:t>
            </a:r>
            <a:r>
              <a:rPr lang="pt-BR" sz="3200" i="0" dirty="0">
                <a:solidFill>
                  <a:srgbClr val="000000"/>
                </a:solidFill>
                <a:cs typeface="+mn-cs"/>
              </a:rPr>
              <a:t>, S</a:t>
            </a:r>
            <a:r>
              <a:rPr lang="pt-BR" sz="3200" i="0" baseline="-25000" dirty="0">
                <a:solidFill>
                  <a:srgbClr val="000000"/>
                </a:solidFill>
                <a:cs typeface="+mn-cs"/>
              </a:rPr>
              <a:t>2</a:t>
            </a:r>
            <a:r>
              <a:rPr lang="pt-BR" sz="3200" i="0" dirty="0">
                <a:solidFill>
                  <a:srgbClr val="000000"/>
                </a:solidFill>
                <a:cs typeface="+mn-cs"/>
              </a:rPr>
              <a:t>, S</a:t>
            </a:r>
            <a:r>
              <a:rPr lang="pt-BR" sz="3200" i="0" baseline="-25000" dirty="0">
                <a:solidFill>
                  <a:srgbClr val="000000"/>
                </a:solidFill>
                <a:cs typeface="+mn-cs"/>
              </a:rPr>
              <a:t>3</a:t>
            </a:r>
            <a:r>
              <a:rPr lang="pt-BR" sz="3200" i="0" dirty="0">
                <a:solidFill>
                  <a:srgbClr val="000000"/>
                </a:solidFill>
                <a:cs typeface="+mn-cs"/>
              </a:rPr>
              <a:t>, e S</a:t>
            </a:r>
            <a:r>
              <a:rPr lang="pt-BR" sz="3200" i="0" baseline="-25000" dirty="0">
                <a:solidFill>
                  <a:srgbClr val="000000"/>
                </a:solidFill>
                <a:cs typeface="+mn-cs"/>
              </a:rPr>
              <a:t>4</a:t>
            </a:r>
            <a:r>
              <a:rPr lang="pt-BR" sz="3200" i="0" dirty="0">
                <a:solidFill>
                  <a:srgbClr val="000000"/>
                </a:solidFill>
                <a:cs typeface="+mn-cs"/>
              </a:rPr>
              <a:t> </a:t>
            </a:r>
          </a:p>
        </p:txBody>
      </p:sp>
      <p:grpSp>
        <p:nvGrpSpPr>
          <p:cNvPr id="5" name="Group 4">
            <a:extLst>
              <a:ext uri="{FF2B5EF4-FFF2-40B4-BE49-F238E27FC236}">
                <a16:creationId xmlns:a16="http://schemas.microsoft.com/office/drawing/2014/main" id="{C21FFF95-C7EA-144E-84F5-63512E675D5A}"/>
              </a:ext>
            </a:extLst>
          </p:cNvPr>
          <p:cNvGrpSpPr/>
          <p:nvPr/>
        </p:nvGrpSpPr>
        <p:grpSpPr>
          <a:xfrm>
            <a:off x="2517827" y="2194237"/>
            <a:ext cx="6289087" cy="2044145"/>
            <a:chOff x="2517827" y="2194237"/>
            <a:chExt cx="6289087" cy="2044145"/>
          </a:xfrm>
        </p:grpSpPr>
        <p:grpSp>
          <p:nvGrpSpPr>
            <p:cNvPr id="101" name="Group 1">
              <a:extLst>
                <a:ext uri="{FF2B5EF4-FFF2-40B4-BE49-F238E27FC236}">
                  <a16:creationId xmlns:a16="http://schemas.microsoft.com/office/drawing/2014/main" id="{E174CED5-AC35-D54C-8BF6-1C9463848BEB}"/>
                </a:ext>
              </a:extLst>
            </p:cNvPr>
            <p:cNvGrpSpPr>
              <a:grpSpLocks/>
            </p:cNvGrpSpPr>
            <p:nvPr/>
          </p:nvGrpSpPr>
          <p:grpSpPr bwMode="auto">
            <a:xfrm>
              <a:off x="2517827" y="2654612"/>
              <a:ext cx="2005135" cy="1358900"/>
              <a:chOff x="958850" y="2444750"/>
              <a:chExt cx="2005665" cy="1358710"/>
            </a:xfrm>
          </p:grpSpPr>
          <p:sp>
            <p:nvSpPr>
              <p:cNvPr id="102" name="Line 20">
                <a:extLst>
                  <a:ext uri="{FF2B5EF4-FFF2-40B4-BE49-F238E27FC236}">
                    <a16:creationId xmlns:a16="http://schemas.microsoft.com/office/drawing/2014/main" id="{99456C36-8A4C-D04A-935F-F188E1160206}"/>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03" name="Line 21">
                <a:extLst>
                  <a:ext uri="{FF2B5EF4-FFF2-40B4-BE49-F238E27FC236}">
                    <a16:creationId xmlns:a16="http://schemas.microsoft.com/office/drawing/2014/main" id="{55CE708E-2A34-9F40-8A40-EC8F4808BABF}"/>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04" name="Line 22">
                <a:extLst>
                  <a:ext uri="{FF2B5EF4-FFF2-40B4-BE49-F238E27FC236}">
                    <a16:creationId xmlns:a16="http://schemas.microsoft.com/office/drawing/2014/main" id="{25CA20B9-2A94-684B-9200-B43A5DC1AD7A}"/>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05" name="Text Box 64">
                <a:extLst>
                  <a:ext uri="{FF2B5EF4-FFF2-40B4-BE49-F238E27FC236}">
                    <a16:creationId xmlns:a16="http://schemas.microsoft.com/office/drawing/2014/main" id="{4DEB5825-2375-754E-8531-766CDA61CDCF}"/>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A</a:t>
                </a:r>
              </a:p>
            </p:txBody>
          </p:sp>
          <p:sp>
            <p:nvSpPr>
              <p:cNvPr id="106" name="Text Box 65">
                <a:extLst>
                  <a:ext uri="{FF2B5EF4-FFF2-40B4-BE49-F238E27FC236}">
                    <a16:creationId xmlns:a16="http://schemas.microsoft.com/office/drawing/2014/main" id="{799C545E-6574-C94C-A803-1B1F400DC0A5}"/>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B</a:t>
                </a:r>
              </a:p>
            </p:txBody>
          </p:sp>
          <p:sp>
            <p:nvSpPr>
              <p:cNvPr id="107" name="Text Box 73">
                <a:extLst>
                  <a:ext uri="{FF2B5EF4-FFF2-40B4-BE49-F238E27FC236}">
                    <a16:creationId xmlns:a16="http://schemas.microsoft.com/office/drawing/2014/main" id="{0DF107CE-E588-A94A-88C7-2C3915755E9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S</a:t>
                </a:r>
                <a:r>
                  <a:rPr kumimoji="0" lang="pt-BR" sz="1800" b="0" i="0" u="none" strike="noStrike" kern="0" cap="none" spc="0" normalizeH="0" baseline="-25000">
                    <a:ln>
                      <a:noFill/>
                    </a:ln>
                    <a:solidFill>
                      <a:srgbClr val="000000"/>
                    </a:solidFill>
                    <a:effectLst/>
                    <a:uLnTx/>
                    <a:uFillTx/>
                    <a:latin typeface="+mn-lt"/>
                    <a:ea typeface="ＭＳ Ｐゴシック" charset="0"/>
                    <a:cs typeface="Arial" charset="0"/>
                  </a:rPr>
                  <a:t>1</a:t>
                </a:r>
              </a:p>
            </p:txBody>
          </p:sp>
          <p:sp>
            <p:nvSpPr>
              <p:cNvPr id="108" name="Text Box 66">
                <a:extLst>
                  <a:ext uri="{FF2B5EF4-FFF2-40B4-BE49-F238E27FC236}">
                    <a16:creationId xmlns:a16="http://schemas.microsoft.com/office/drawing/2014/main" id="{BFDB47B6-1E5E-BD42-AC91-800C3CCA6E13}"/>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C</a:t>
                </a:r>
              </a:p>
            </p:txBody>
          </p:sp>
          <p:grpSp>
            <p:nvGrpSpPr>
              <p:cNvPr id="109" name="Group 44">
                <a:extLst>
                  <a:ext uri="{FF2B5EF4-FFF2-40B4-BE49-F238E27FC236}">
                    <a16:creationId xmlns:a16="http://schemas.microsoft.com/office/drawing/2014/main" id="{DC837921-0D64-BD47-861E-F31CC635EE93}"/>
                  </a:ext>
                </a:extLst>
              </p:cNvPr>
              <p:cNvGrpSpPr>
                <a:grpSpLocks/>
              </p:cNvGrpSpPr>
              <p:nvPr/>
            </p:nvGrpSpPr>
            <p:grpSpPr bwMode="auto">
              <a:xfrm>
                <a:off x="1127760" y="2834640"/>
                <a:ext cx="568960" cy="481140"/>
                <a:chOff x="-44" y="1473"/>
                <a:chExt cx="981" cy="1105"/>
              </a:xfrm>
            </p:grpSpPr>
            <p:pic>
              <p:nvPicPr>
                <p:cNvPr id="117" name="Picture 45" descr="desktop_computer_stylized_medium">
                  <a:extLst>
                    <a:ext uri="{FF2B5EF4-FFF2-40B4-BE49-F238E27FC236}">
                      <a16:creationId xmlns:a16="http://schemas.microsoft.com/office/drawing/2014/main" id="{99A10DAA-F025-3840-A597-986C2A27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 name="Freeform 46">
                  <a:extLst>
                    <a:ext uri="{FF2B5EF4-FFF2-40B4-BE49-F238E27FC236}">
                      <a16:creationId xmlns:a16="http://schemas.microsoft.com/office/drawing/2014/main" id="{83738852-B2D6-8A45-99DE-7F2DF5918B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110" name="Group 44">
                <a:extLst>
                  <a:ext uri="{FF2B5EF4-FFF2-40B4-BE49-F238E27FC236}">
                    <a16:creationId xmlns:a16="http://schemas.microsoft.com/office/drawing/2014/main" id="{A033586C-CAEE-E347-8D88-3B31D913E385}"/>
                  </a:ext>
                </a:extLst>
              </p:cNvPr>
              <p:cNvGrpSpPr>
                <a:grpSpLocks/>
              </p:cNvGrpSpPr>
              <p:nvPr/>
            </p:nvGrpSpPr>
            <p:grpSpPr bwMode="auto">
              <a:xfrm>
                <a:off x="1534160" y="3291840"/>
                <a:ext cx="568960" cy="481140"/>
                <a:chOff x="-44" y="1473"/>
                <a:chExt cx="981" cy="1105"/>
              </a:xfrm>
            </p:grpSpPr>
            <p:pic>
              <p:nvPicPr>
                <p:cNvPr id="115" name="Picture 45" descr="desktop_computer_stylized_medium">
                  <a:extLst>
                    <a:ext uri="{FF2B5EF4-FFF2-40B4-BE49-F238E27FC236}">
                      <a16:creationId xmlns:a16="http://schemas.microsoft.com/office/drawing/2014/main" id="{21CE84B5-06A2-D14C-AEBE-CFD46034D4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 name="Freeform 46">
                  <a:extLst>
                    <a:ext uri="{FF2B5EF4-FFF2-40B4-BE49-F238E27FC236}">
                      <a16:creationId xmlns:a16="http://schemas.microsoft.com/office/drawing/2014/main" id="{5FD3094A-1859-F648-BB49-F2B23B15C5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111" name="Group 44">
                <a:extLst>
                  <a:ext uri="{FF2B5EF4-FFF2-40B4-BE49-F238E27FC236}">
                    <a16:creationId xmlns:a16="http://schemas.microsoft.com/office/drawing/2014/main" id="{655FEA45-4989-2C4A-8309-EA2DBF28B5CB}"/>
                  </a:ext>
                </a:extLst>
              </p:cNvPr>
              <p:cNvGrpSpPr>
                <a:grpSpLocks/>
              </p:cNvGrpSpPr>
              <p:nvPr/>
            </p:nvGrpSpPr>
            <p:grpSpPr bwMode="auto">
              <a:xfrm>
                <a:off x="2062480" y="3322320"/>
                <a:ext cx="568960" cy="481140"/>
                <a:chOff x="-44" y="1473"/>
                <a:chExt cx="981" cy="1105"/>
              </a:xfrm>
            </p:grpSpPr>
            <p:pic>
              <p:nvPicPr>
                <p:cNvPr id="113" name="Picture 45" descr="desktop_computer_stylized_medium">
                  <a:extLst>
                    <a:ext uri="{FF2B5EF4-FFF2-40B4-BE49-F238E27FC236}">
                      <a16:creationId xmlns:a16="http://schemas.microsoft.com/office/drawing/2014/main" id="{C2B6BF88-F812-964A-96C8-B3552CB52B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 name="Freeform 46">
                  <a:extLst>
                    <a:ext uri="{FF2B5EF4-FFF2-40B4-BE49-F238E27FC236}">
                      <a16:creationId xmlns:a16="http://schemas.microsoft.com/office/drawing/2014/main" id="{C7D61B70-C386-EB44-94E6-4FCDCA9CCD7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112" name="Picture 3">
                <a:extLst>
                  <a:ext uri="{FF2B5EF4-FFF2-40B4-BE49-F238E27FC236}">
                    <a16:creationId xmlns:a16="http://schemas.microsoft.com/office/drawing/2014/main" id="{B5A71CE8-50DE-B246-AE60-22D59D7124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19" name="Group 118">
              <a:extLst>
                <a:ext uri="{FF2B5EF4-FFF2-40B4-BE49-F238E27FC236}">
                  <a16:creationId xmlns:a16="http://schemas.microsoft.com/office/drawing/2014/main" id="{2816478B-C7BF-3A4B-9910-57E846BFA2AE}"/>
                </a:ext>
              </a:extLst>
            </p:cNvPr>
            <p:cNvGrpSpPr/>
            <p:nvPr/>
          </p:nvGrpSpPr>
          <p:grpSpPr>
            <a:xfrm>
              <a:off x="3950752" y="2194237"/>
              <a:ext cx="4856162" cy="2044145"/>
              <a:chOff x="3950752" y="2194237"/>
              <a:chExt cx="4856162" cy="2044145"/>
            </a:xfrm>
          </p:grpSpPr>
          <p:grpSp>
            <p:nvGrpSpPr>
              <p:cNvPr id="120" name="Group 119">
                <a:extLst>
                  <a:ext uri="{FF2B5EF4-FFF2-40B4-BE49-F238E27FC236}">
                    <a16:creationId xmlns:a16="http://schemas.microsoft.com/office/drawing/2014/main" id="{ABDB365C-75DD-BA4C-8483-F86287AD44AA}"/>
                  </a:ext>
                </a:extLst>
              </p:cNvPr>
              <p:cNvGrpSpPr>
                <a:grpSpLocks/>
              </p:cNvGrpSpPr>
              <p:nvPr/>
            </p:nvGrpSpPr>
            <p:grpSpPr bwMode="auto">
              <a:xfrm>
                <a:off x="3950752" y="2194237"/>
                <a:ext cx="4856162" cy="2044145"/>
                <a:chOff x="2379663" y="1984375"/>
                <a:chExt cx="4855711" cy="2043590"/>
              </a:xfrm>
            </p:grpSpPr>
            <p:sp>
              <p:nvSpPr>
                <p:cNvPr id="145" name="Line 23">
                  <a:extLst>
                    <a:ext uri="{FF2B5EF4-FFF2-40B4-BE49-F238E27FC236}">
                      <a16:creationId xmlns:a16="http://schemas.microsoft.com/office/drawing/2014/main" id="{68A6B2AD-4A9F-214F-BE1D-B7DF7E1C6E9D}"/>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46" name="Line 24">
                  <a:extLst>
                    <a:ext uri="{FF2B5EF4-FFF2-40B4-BE49-F238E27FC236}">
                      <a16:creationId xmlns:a16="http://schemas.microsoft.com/office/drawing/2014/main" id="{D84ED115-8A00-2C43-AB0E-B0231CCF940E}"/>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47" name="Line 25">
                  <a:extLst>
                    <a:ext uri="{FF2B5EF4-FFF2-40B4-BE49-F238E27FC236}">
                      <a16:creationId xmlns:a16="http://schemas.microsoft.com/office/drawing/2014/main" id="{B1AA3E0A-B9A5-294C-A748-5E42A95E375C}"/>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48" name="Line 26">
                  <a:extLst>
                    <a:ext uri="{FF2B5EF4-FFF2-40B4-BE49-F238E27FC236}">
                      <a16:creationId xmlns:a16="http://schemas.microsoft.com/office/drawing/2014/main" id="{CC0F30F5-BEDC-5D4D-B554-BBE6A2062FD2}"/>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49" name="Line 27">
                  <a:extLst>
                    <a:ext uri="{FF2B5EF4-FFF2-40B4-BE49-F238E27FC236}">
                      <a16:creationId xmlns:a16="http://schemas.microsoft.com/office/drawing/2014/main" id="{306D12EE-4853-A448-A0E4-6AA00BE66B29}"/>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50" name="Line 35">
                  <a:extLst>
                    <a:ext uri="{FF2B5EF4-FFF2-40B4-BE49-F238E27FC236}">
                      <a16:creationId xmlns:a16="http://schemas.microsoft.com/office/drawing/2014/main" id="{2F390777-5412-4D49-92B7-E21F0873BF21}"/>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51" name="Line 36">
                  <a:extLst>
                    <a:ext uri="{FF2B5EF4-FFF2-40B4-BE49-F238E27FC236}">
                      <a16:creationId xmlns:a16="http://schemas.microsoft.com/office/drawing/2014/main" id="{2A8B696B-9EF3-6144-9251-35E77662F2DA}"/>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52" name="Line 37">
                  <a:extLst>
                    <a:ext uri="{FF2B5EF4-FFF2-40B4-BE49-F238E27FC236}">
                      <a16:creationId xmlns:a16="http://schemas.microsoft.com/office/drawing/2014/main" id="{EE382A21-6506-2149-B95A-87DC8F5C2605}"/>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53" name="Line 63">
                  <a:extLst>
                    <a:ext uri="{FF2B5EF4-FFF2-40B4-BE49-F238E27FC236}">
                      <a16:creationId xmlns:a16="http://schemas.microsoft.com/office/drawing/2014/main" id="{BDF97CF4-DC42-E04A-B487-6437DFE7CE6A}"/>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sp>
              <p:nvSpPr>
                <p:cNvPr id="154" name="Text Box 67">
                  <a:extLst>
                    <a:ext uri="{FF2B5EF4-FFF2-40B4-BE49-F238E27FC236}">
                      <a16:creationId xmlns:a16="http://schemas.microsoft.com/office/drawing/2014/main" id="{2188C4D3-BD36-E047-9559-CABADC9F0FB0}"/>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D</a:t>
                  </a:r>
                </a:p>
              </p:txBody>
            </p:sp>
            <p:sp>
              <p:nvSpPr>
                <p:cNvPr id="155" name="Text Box 68">
                  <a:extLst>
                    <a:ext uri="{FF2B5EF4-FFF2-40B4-BE49-F238E27FC236}">
                      <a16:creationId xmlns:a16="http://schemas.microsoft.com/office/drawing/2014/main" id="{D377AFD9-065B-0D42-89D3-C837E5B12519}"/>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E</a:t>
                  </a:r>
                </a:p>
              </p:txBody>
            </p:sp>
            <p:sp>
              <p:nvSpPr>
                <p:cNvPr id="156" name="Text Box 69">
                  <a:extLst>
                    <a:ext uri="{FF2B5EF4-FFF2-40B4-BE49-F238E27FC236}">
                      <a16:creationId xmlns:a16="http://schemas.microsoft.com/office/drawing/2014/main" id="{0CFCAF43-7430-1543-B71F-013915B7D59C}"/>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F</a:t>
                  </a:r>
                </a:p>
              </p:txBody>
            </p:sp>
            <p:sp>
              <p:nvSpPr>
                <p:cNvPr id="157" name="Text Box 74">
                  <a:extLst>
                    <a:ext uri="{FF2B5EF4-FFF2-40B4-BE49-F238E27FC236}">
                      <a16:creationId xmlns:a16="http://schemas.microsoft.com/office/drawing/2014/main" id="{09D60F24-0E65-E540-A132-B2087CA454F1}"/>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S</a:t>
                  </a:r>
                  <a:r>
                    <a:rPr kumimoji="0" lang="pt-BR" sz="1800" b="0" i="0" u="none" strike="noStrike" kern="0" cap="none" spc="0" normalizeH="0" baseline="-25000">
                      <a:ln>
                        <a:noFill/>
                      </a:ln>
                      <a:solidFill>
                        <a:srgbClr val="000000"/>
                      </a:solidFill>
                      <a:effectLst/>
                      <a:uLnTx/>
                      <a:uFillTx/>
                      <a:latin typeface="+mn-lt"/>
                      <a:ea typeface="ＭＳ Ｐゴシック" charset="0"/>
                      <a:cs typeface="Arial" charset="0"/>
                    </a:rPr>
                    <a:t>2</a:t>
                  </a:r>
                </a:p>
              </p:txBody>
            </p:sp>
            <p:sp>
              <p:nvSpPr>
                <p:cNvPr id="158" name="Text Box 75">
                  <a:extLst>
                    <a:ext uri="{FF2B5EF4-FFF2-40B4-BE49-F238E27FC236}">
                      <a16:creationId xmlns:a16="http://schemas.microsoft.com/office/drawing/2014/main" id="{61B735CA-251A-CF4F-988F-56BD7EB99128}"/>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S</a:t>
                  </a:r>
                  <a:r>
                    <a:rPr kumimoji="0" lang="pt-BR" sz="1800" b="0" i="0" u="none" strike="noStrike" kern="0" cap="none" spc="0" normalizeH="0" baseline="-25000">
                      <a:ln>
                        <a:noFill/>
                      </a:ln>
                      <a:solidFill>
                        <a:srgbClr val="000000"/>
                      </a:solidFill>
                      <a:effectLst/>
                      <a:uLnTx/>
                      <a:uFillTx/>
                      <a:latin typeface="+mn-lt"/>
                      <a:ea typeface="ＭＳ Ｐゴシック" charset="0"/>
                      <a:cs typeface="Arial" charset="0"/>
                    </a:rPr>
                    <a:t>4</a:t>
                  </a:r>
                </a:p>
              </p:txBody>
            </p:sp>
            <p:sp>
              <p:nvSpPr>
                <p:cNvPr id="159" name="Text Box 76">
                  <a:extLst>
                    <a:ext uri="{FF2B5EF4-FFF2-40B4-BE49-F238E27FC236}">
                      <a16:creationId xmlns:a16="http://schemas.microsoft.com/office/drawing/2014/main" id="{5684E9B9-6F8F-9B49-87D7-884038727FB1}"/>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S</a:t>
                  </a:r>
                  <a:r>
                    <a:rPr kumimoji="0" lang="pt-BR" sz="1800" b="0" i="0" u="none" strike="noStrike" kern="0" cap="none" spc="0" normalizeH="0" baseline="-25000">
                      <a:ln>
                        <a:noFill/>
                      </a:ln>
                      <a:solidFill>
                        <a:srgbClr val="000000"/>
                      </a:solidFill>
                      <a:effectLst/>
                      <a:uLnTx/>
                      <a:uFillTx/>
                      <a:latin typeface="+mn-lt"/>
                      <a:ea typeface="ＭＳ Ｐゴシック" charset="0"/>
                      <a:cs typeface="Arial" charset="0"/>
                    </a:rPr>
                    <a:t>3</a:t>
                  </a:r>
                </a:p>
              </p:txBody>
            </p:sp>
            <p:sp>
              <p:nvSpPr>
                <p:cNvPr id="160" name="Text Box 78">
                  <a:extLst>
                    <a:ext uri="{FF2B5EF4-FFF2-40B4-BE49-F238E27FC236}">
                      <a16:creationId xmlns:a16="http://schemas.microsoft.com/office/drawing/2014/main" id="{811B64AB-D4E5-1E43-81FE-A68C071F635D}"/>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H</a:t>
                  </a:r>
                </a:p>
              </p:txBody>
            </p:sp>
            <p:sp>
              <p:nvSpPr>
                <p:cNvPr id="161" name="Text Box 79">
                  <a:extLst>
                    <a:ext uri="{FF2B5EF4-FFF2-40B4-BE49-F238E27FC236}">
                      <a16:creationId xmlns:a16="http://schemas.microsoft.com/office/drawing/2014/main" id="{5D07C5EE-CF96-1441-A8A4-14B2C1E5BC6A}"/>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I</a:t>
                  </a:r>
                </a:p>
              </p:txBody>
            </p:sp>
            <p:sp>
              <p:nvSpPr>
                <p:cNvPr id="162" name="Text Box 80">
                  <a:extLst>
                    <a:ext uri="{FF2B5EF4-FFF2-40B4-BE49-F238E27FC236}">
                      <a16:creationId xmlns:a16="http://schemas.microsoft.com/office/drawing/2014/main" id="{76121A31-0CF9-CD4B-AE69-015165CDB9E5}"/>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a:ln>
                        <a:noFill/>
                      </a:ln>
                      <a:solidFill>
                        <a:srgbClr val="000000"/>
                      </a:solidFill>
                      <a:effectLst/>
                      <a:uLnTx/>
                      <a:uFillTx/>
                      <a:latin typeface="+mn-lt"/>
                      <a:ea typeface="ＭＳ Ｐゴシック" charset="0"/>
                      <a:cs typeface="Arial" charset="0"/>
                    </a:rPr>
                    <a:t>G</a:t>
                  </a:r>
                </a:p>
              </p:txBody>
            </p:sp>
            <p:pic>
              <p:nvPicPr>
                <p:cNvPr id="163" name="Picture 3">
                  <a:extLst>
                    <a:ext uri="{FF2B5EF4-FFF2-40B4-BE49-F238E27FC236}">
                      <a16:creationId xmlns:a16="http://schemas.microsoft.com/office/drawing/2014/main" id="{A60EFC24-CD1C-1840-BFF1-506A513FE7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164" name="Group 44">
                  <a:extLst>
                    <a:ext uri="{FF2B5EF4-FFF2-40B4-BE49-F238E27FC236}">
                      <a16:creationId xmlns:a16="http://schemas.microsoft.com/office/drawing/2014/main" id="{72C50D88-FE1C-914B-9179-8D1F978E03DC}"/>
                    </a:ext>
                  </a:extLst>
                </p:cNvPr>
                <p:cNvGrpSpPr>
                  <a:grpSpLocks/>
                </p:cNvGrpSpPr>
                <p:nvPr/>
              </p:nvGrpSpPr>
              <p:grpSpPr bwMode="auto">
                <a:xfrm>
                  <a:off x="3139440" y="3180080"/>
                  <a:ext cx="568960" cy="481140"/>
                  <a:chOff x="-44" y="1473"/>
                  <a:chExt cx="981" cy="1105"/>
                </a:xfrm>
              </p:grpSpPr>
              <p:pic>
                <p:nvPicPr>
                  <p:cNvPr id="186" name="Picture 45" descr="desktop_computer_stylized_medium">
                    <a:extLst>
                      <a:ext uri="{FF2B5EF4-FFF2-40B4-BE49-F238E27FC236}">
                        <a16:creationId xmlns:a16="http://schemas.microsoft.com/office/drawing/2014/main" id="{6B6B128B-F962-F94D-9DF1-510848850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 name="Freeform 46">
                    <a:extLst>
                      <a:ext uri="{FF2B5EF4-FFF2-40B4-BE49-F238E27FC236}">
                        <a16:creationId xmlns:a16="http://schemas.microsoft.com/office/drawing/2014/main" id="{C0150CF8-A697-CE42-940C-37756D41BFE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165" name="Group 44">
                  <a:extLst>
                    <a:ext uri="{FF2B5EF4-FFF2-40B4-BE49-F238E27FC236}">
                      <a16:creationId xmlns:a16="http://schemas.microsoft.com/office/drawing/2014/main" id="{3070217F-553E-764A-99FA-E2DA6A9B3DEB}"/>
                    </a:ext>
                  </a:extLst>
                </p:cNvPr>
                <p:cNvGrpSpPr>
                  <a:grpSpLocks/>
                </p:cNvGrpSpPr>
                <p:nvPr/>
              </p:nvGrpSpPr>
              <p:grpSpPr bwMode="auto">
                <a:xfrm>
                  <a:off x="3576320" y="3525520"/>
                  <a:ext cx="568960" cy="481140"/>
                  <a:chOff x="-44" y="1473"/>
                  <a:chExt cx="981" cy="1105"/>
                </a:xfrm>
              </p:grpSpPr>
              <p:pic>
                <p:nvPicPr>
                  <p:cNvPr id="184" name="Picture 45" descr="desktop_computer_stylized_medium">
                    <a:extLst>
                      <a:ext uri="{FF2B5EF4-FFF2-40B4-BE49-F238E27FC236}">
                        <a16:creationId xmlns:a16="http://schemas.microsoft.com/office/drawing/2014/main" id="{A7C73311-AB56-AB43-AD0E-BECBF1D54F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 name="Freeform 46">
                    <a:extLst>
                      <a:ext uri="{FF2B5EF4-FFF2-40B4-BE49-F238E27FC236}">
                        <a16:creationId xmlns:a16="http://schemas.microsoft.com/office/drawing/2014/main" id="{52C81438-9114-5446-B747-FBE54C66010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166" name="Group 44">
                  <a:extLst>
                    <a:ext uri="{FF2B5EF4-FFF2-40B4-BE49-F238E27FC236}">
                      <a16:creationId xmlns:a16="http://schemas.microsoft.com/office/drawing/2014/main" id="{4533CD9B-FBCF-5447-8350-43CE87CD637B}"/>
                    </a:ext>
                  </a:extLst>
                </p:cNvPr>
                <p:cNvGrpSpPr>
                  <a:grpSpLocks/>
                </p:cNvGrpSpPr>
                <p:nvPr/>
              </p:nvGrpSpPr>
              <p:grpSpPr bwMode="auto">
                <a:xfrm>
                  <a:off x="4135120" y="3281680"/>
                  <a:ext cx="568960" cy="481140"/>
                  <a:chOff x="-44" y="1473"/>
                  <a:chExt cx="981" cy="1105"/>
                </a:xfrm>
              </p:grpSpPr>
              <p:pic>
                <p:nvPicPr>
                  <p:cNvPr id="182" name="Picture 45" descr="desktop_computer_stylized_medium">
                    <a:extLst>
                      <a:ext uri="{FF2B5EF4-FFF2-40B4-BE49-F238E27FC236}">
                        <a16:creationId xmlns:a16="http://schemas.microsoft.com/office/drawing/2014/main" id="{B2D533C9-2A78-B940-8439-12C55294C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 name="Freeform 46">
                    <a:extLst>
                      <a:ext uri="{FF2B5EF4-FFF2-40B4-BE49-F238E27FC236}">
                        <a16:creationId xmlns:a16="http://schemas.microsoft.com/office/drawing/2014/main" id="{57FD2025-5E4C-8743-B974-760B988813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167" name="Group 44">
                  <a:extLst>
                    <a:ext uri="{FF2B5EF4-FFF2-40B4-BE49-F238E27FC236}">
                      <a16:creationId xmlns:a16="http://schemas.microsoft.com/office/drawing/2014/main" id="{39417816-E3DF-9944-8BB2-9ECAEA935586}"/>
                    </a:ext>
                  </a:extLst>
                </p:cNvPr>
                <p:cNvGrpSpPr>
                  <a:grpSpLocks/>
                </p:cNvGrpSpPr>
                <p:nvPr/>
              </p:nvGrpSpPr>
              <p:grpSpPr bwMode="auto">
                <a:xfrm>
                  <a:off x="5049520" y="3261360"/>
                  <a:ext cx="568960" cy="481140"/>
                  <a:chOff x="-44" y="1473"/>
                  <a:chExt cx="981" cy="1105"/>
                </a:xfrm>
              </p:grpSpPr>
              <p:pic>
                <p:nvPicPr>
                  <p:cNvPr id="180" name="Picture 45" descr="desktop_computer_stylized_medium">
                    <a:extLst>
                      <a:ext uri="{FF2B5EF4-FFF2-40B4-BE49-F238E27FC236}">
                        <a16:creationId xmlns:a16="http://schemas.microsoft.com/office/drawing/2014/main" id="{DB414230-1306-5F4E-A458-0537D0528C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 name="Freeform 46">
                    <a:extLst>
                      <a:ext uri="{FF2B5EF4-FFF2-40B4-BE49-F238E27FC236}">
                        <a16:creationId xmlns:a16="http://schemas.microsoft.com/office/drawing/2014/main" id="{309159E7-31D8-234D-93D0-BE8C0041570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168" name="Group 44">
                  <a:extLst>
                    <a:ext uri="{FF2B5EF4-FFF2-40B4-BE49-F238E27FC236}">
                      <a16:creationId xmlns:a16="http://schemas.microsoft.com/office/drawing/2014/main" id="{4E2C6A6D-6868-344A-8B6D-7879FC94C520}"/>
                    </a:ext>
                  </a:extLst>
                </p:cNvPr>
                <p:cNvGrpSpPr>
                  <a:grpSpLocks/>
                </p:cNvGrpSpPr>
                <p:nvPr/>
              </p:nvGrpSpPr>
              <p:grpSpPr bwMode="auto">
                <a:xfrm>
                  <a:off x="5588000" y="3434080"/>
                  <a:ext cx="568960" cy="481140"/>
                  <a:chOff x="-44" y="1473"/>
                  <a:chExt cx="981" cy="1105"/>
                </a:xfrm>
              </p:grpSpPr>
              <p:pic>
                <p:nvPicPr>
                  <p:cNvPr id="178" name="Picture 45" descr="desktop_computer_stylized_medium">
                    <a:extLst>
                      <a:ext uri="{FF2B5EF4-FFF2-40B4-BE49-F238E27FC236}">
                        <a16:creationId xmlns:a16="http://schemas.microsoft.com/office/drawing/2014/main" id="{241FED28-3695-BF44-9514-315EAD532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 name="Freeform 46">
                    <a:extLst>
                      <a:ext uri="{FF2B5EF4-FFF2-40B4-BE49-F238E27FC236}">
                        <a16:creationId xmlns:a16="http://schemas.microsoft.com/office/drawing/2014/main" id="{2B011CDD-EC17-8A46-97F7-9084D9FC850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grpSp>
              <p:nvGrpSpPr>
                <p:cNvPr id="169" name="Group 44">
                  <a:extLst>
                    <a:ext uri="{FF2B5EF4-FFF2-40B4-BE49-F238E27FC236}">
                      <a16:creationId xmlns:a16="http://schemas.microsoft.com/office/drawing/2014/main" id="{7F3E3005-6E4C-2E48-BEB0-D7DCE47F5BA3}"/>
                    </a:ext>
                  </a:extLst>
                </p:cNvPr>
                <p:cNvGrpSpPr>
                  <a:grpSpLocks/>
                </p:cNvGrpSpPr>
                <p:nvPr/>
              </p:nvGrpSpPr>
              <p:grpSpPr bwMode="auto">
                <a:xfrm>
                  <a:off x="6380480" y="3149600"/>
                  <a:ext cx="568960" cy="481140"/>
                  <a:chOff x="-44" y="1473"/>
                  <a:chExt cx="981" cy="1105"/>
                </a:xfrm>
              </p:grpSpPr>
              <p:pic>
                <p:nvPicPr>
                  <p:cNvPr id="176" name="Picture 45" descr="desktop_computer_stylized_medium">
                    <a:extLst>
                      <a:ext uri="{FF2B5EF4-FFF2-40B4-BE49-F238E27FC236}">
                        <a16:creationId xmlns:a16="http://schemas.microsoft.com/office/drawing/2014/main" id="{2F69E930-531C-CC49-9369-A6258D2C3D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 name="Freeform 46">
                    <a:extLst>
                      <a:ext uri="{FF2B5EF4-FFF2-40B4-BE49-F238E27FC236}">
                        <a16:creationId xmlns:a16="http://schemas.microsoft.com/office/drawing/2014/main" id="{275B5DF6-0840-1741-A596-61D1E7D339A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ea typeface="ＭＳ Ｐゴシック" charset="0"/>
                    </a:endParaRPr>
                  </a:p>
                </p:txBody>
              </p:sp>
            </p:grpSp>
            <p:pic>
              <p:nvPicPr>
                <p:cNvPr id="174" name="Picture 3">
                  <a:extLst>
                    <a:ext uri="{FF2B5EF4-FFF2-40B4-BE49-F238E27FC236}">
                      <a16:creationId xmlns:a16="http://schemas.microsoft.com/office/drawing/2014/main" id="{99A8D395-2415-D740-B879-CB64DE3E7C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75" name="Picture 3">
                  <a:extLst>
                    <a:ext uri="{FF2B5EF4-FFF2-40B4-BE49-F238E27FC236}">
                      <a16:creationId xmlns:a16="http://schemas.microsoft.com/office/drawing/2014/main" id="{7E37AF4C-6642-944F-893E-8F764A201E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21" name="Group 120">
                <a:extLst>
                  <a:ext uri="{FF2B5EF4-FFF2-40B4-BE49-F238E27FC236}">
                    <a16:creationId xmlns:a16="http://schemas.microsoft.com/office/drawing/2014/main" id="{BC8817A8-53E1-E640-9C0B-D148675E84B3}"/>
                  </a:ext>
                </a:extLst>
              </p:cNvPr>
              <p:cNvGrpSpPr/>
              <p:nvPr/>
            </p:nvGrpSpPr>
            <p:grpSpPr>
              <a:xfrm>
                <a:off x="5398824" y="2310984"/>
                <a:ext cx="746763" cy="344773"/>
                <a:chOff x="3668110" y="2448910"/>
                <a:chExt cx="3794234" cy="2165130"/>
              </a:xfrm>
            </p:grpSpPr>
            <p:sp>
              <p:nvSpPr>
                <p:cNvPr id="138" name="Rectangle 137">
                  <a:extLst>
                    <a:ext uri="{FF2B5EF4-FFF2-40B4-BE49-F238E27FC236}">
                      <a16:creationId xmlns:a16="http://schemas.microsoft.com/office/drawing/2014/main" id="{3B86E610-C8E9-A14E-BADA-D521477BFA5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9BCF10E-F11E-0940-9427-2C52D3A0442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40" name="Group 139">
                  <a:extLst>
                    <a:ext uri="{FF2B5EF4-FFF2-40B4-BE49-F238E27FC236}">
                      <a16:creationId xmlns:a16="http://schemas.microsoft.com/office/drawing/2014/main" id="{74F91BDF-2C7D-004F-9F7E-3424FDD7E858}"/>
                    </a:ext>
                  </a:extLst>
                </p:cNvPr>
                <p:cNvGrpSpPr/>
                <p:nvPr/>
              </p:nvGrpSpPr>
              <p:grpSpPr>
                <a:xfrm>
                  <a:off x="3941378" y="2603243"/>
                  <a:ext cx="3202061" cy="1066110"/>
                  <a:chOff x="7939341" y="3037317"/>
                  <a:chExt cx="897649" cy="353919"/>
                </a:xfrm>
              </p:grpSpPr>
              <p:sp>
                <p:nvSpPr>
                  <p:cNvPr id="141" name="Freeform 140">
                    <a:extLst>
                      <a:ext uri="{FF2B5EF4-FFF2-40B4-BE49-F238E27FC236}">
                        <a16:creationId xmlns:a16="http://schemas.microsoft.com/office/drawing/2014/main" id="{866D5738-B1DB-A64F-B2FF-D00B6DCAFBC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F3D5853-4CB9-3346-8B27-854B90D8207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114FA665-825C-3446-AE24-97A1A9B094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CF92E888-6087-BF4C-9FD9-B93CB8E368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4DD0CB96-FF06-0747-8D6C-17B6E3D64A00}"/>
                  </a:ext>
                </a:extLst>
              </p:cNvPr>
              <p:cNvGrpSpPr/>
              <p:nvPr/>
            </p:nvGrpSpPr>
            <p:grpSpPr>
              <a:xfrm>
                <a:off x="7290083" y="3122951"/>
                <a:ext cx="746763" cy="344773"/>
                <a:chOff x="3668110" y="2448910"/>
                <a:chExt cx="3794234" cy="2165130"/>
              </a:xfrm>
            </p:grpSpPr>
            <p:sp>
              <p:nvSpPr>
                <p:cNvPr id="131" name="Rectangle 130">
                  <a:extLst>
                    <a:ext uri="{FF2B5EF4-FFF2-40B4-BE49-F238E27FC236}">
                      <a16:creationId xmlns:a16="http://schemas.microsoft.com/office/drawing/2014/main" id="{BBE4C02F-92B5-E34A-8A31-6DCFE62E955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FC68E576-D54E-734B-8697-D893832C877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33" name="Group 132">
                  <a:extLst>
                    <a:ext uri="{FF2B5EF4-FFF2-40B4-BE49-F238E27FC236}">
                      <a16:creationId xmlns:a16="http://schemas.microsoft.com/office/drawing/2014/main" id="{B96132C5-D867-5746-8DB9-936FC4CA34AB}"/>
                    </a:ext>
                  </a:extLst>
                </p:cNvPr>
                <p:cNvGrpSpPr/>
                <p:nvPr/>
              </p:nvGrpSpPr>
              <p:grpSpPr>
                <a:xfrm>
                  <a:off x="3941378" y="2603243"/>
                  <a:ext cx="3202061" cy="1066110"/>
                  <a:chOff x="7939341" y="3037317"/>
                  <a:chExt cx="897649" cy="353919"/>
                </a:xfrm>
              </p:grpSpPr>
              <p:sp>
                <p:nvSpPr>
                  <p:cNvPr id="134" name="Freeform 133">
                    <a:extLst>
                      <a:ext uri="{FF2B5EF4-FFF2-40B4-BE49-F238E27FC236}">
                        <a16:creationId xmlns:a16="http://schemas.microsoft.com/office/drawing/2014/main" id="{F331719B-2E38-6C46-8045-A59B4810FCF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0FAF6128-2431-6D43-969E-D212F93854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105D7E56-FF41-A349-A7F2-51A25370D4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406FE8BF-E5DA-3A43-8C2C-0214135AEF6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23" name="Group 122">
                <a:extLst>
                  <a:ext uri="{FF2B5EF4-FFF2-40B4-BE49-F238E27FC236}">
                    <a16:creationId xmlns:a16="http://schemas.microsoft.com/office/drawing/2014/main" id="{61382BC6-B124-C34A-AF5F-106CD750D54D}"/>
                  </a:ext>
                </a:extLst>
              </p:cNvPr>
              <p:cNvGrpSpPr/>
              <p:nvPr/>
            </p:nvGrpSpPr>
            <p:grpSpPr>
              <a:xfrm>
                <a:off x="5371262" y="3020518"/>
                <a:ext cx="746763" cy="344773"/>
                <a:chOff x="3668110" y="2448910"/>
                <a:chExt cx="3794234" cy="2165130"/>
              </a:xfrm>
            </p:grpSpPr>
            <p:sp>
              <p:nvSpPr>
                <p:cNvPr id="124" name="Rectangle 123">
                  <a:extLst>
                    <a:ext uri="{FF2B5EF4-FFF2-40B4-BE49-F238E27FC236}">
                      <a16:creationId xmlns:a16="http://schemas.microsoft.com/office/drawing/2014/main" id="{F54875C8-3537-534D-8699-79202C6EF3C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37C804ED-78E1-0B43-8D28-3CBDFC6F975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26" name="Group 125">
                  <a:extLst>
                    <a:ext uri="{FF2B5EF4-FFF2-40B4-BE49-F238E27FC236}">
                      <a16:creationId xmlns:a16="http://schemas.microsoft.com/office/drawing/2014/main" id="{029B3492-B39F-9C4E-9E12-23A21BE7194F}"/>
                    </a:ext>
                  </a:extLst>
                </p:cNvPr>
                <p:cNvGrpSpPr/>
                <p:nvPr/>
              </p:nvGrpSpPr>
              <p:grpSpPr>
                <a:xfrm>
                  <a:off x="3941378" y="2603243"/>
                  <a:ext cx="3202061" cy="1066110"/>
                  <a:chOff x="7939341" y="3037317"/>
                  <a:chExt cx="897649" cy="353919"/>
                </a:xfrm>
              </p:grpSpPr>
              <p:sp>
                <p:nvSpPr>
                  <p:cNvPr id="127" name="Freeform 126">
                    <a:extLst>
                      <a:ext uri="{FF2B5EF4-FFF2-40B4-BE49-F238E27FC236}">
                        <a16:creationId xmlns:a16="http://schemas.microsoft.com/office/drawing/2014/main" id="{3146775C-54FD-D548-A314-3302205C36E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7C1051E3-E4D3-EA4F-B5CF-25F7520318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06D6E15E-1DE1-A94F-AE8B-1AB24533AF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68FA2054-559F-3D4E-8F12-33A0DEB0D2B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grpSp>
          <p:nvGrpSpPr>
            <p:cNvPr id="188" name="Group 187">
              <a:extLst>
                <a:ext uri="{FF2B5EF4-FFF2-40B4-BE49-F238E27FC236}">
                  <a16:creationId xmlns:a16="http://schemas.microsoft.com/office/drawing/2014/main" id="{88092B4B-73A7-B84A-B44A-87B3F8EE42A7}"/>
                </a:ext>
              </a:extLst>
            </p:cNvPr>
            <p:cNvGrpSpPr/>
            <p:nvPr/>
          </p:nvGrpSpPr>
          <p:grpSpPr>
            <a:xfrm>
              <a:off x="3510443" y="3070406"/>
              <a:ext cx="746763" cy="344773"/>
              <a:chOff x="3668110" y="2448910"/>
              <a:chExt cx="3794234" cy="2165130"/>
            </a:xfrm>
          </p:grpSpPr>
          <p:sp>
            <p:nvSpPr>
              <p:cNvPr id="189" name="Rectangle 188">
                <a:extLst>
                  <a:ext uri="{FF2B5EF4-FFF2-40B4-BE49-F238E27FC236}">
                    <a16:creationId xmlns:a16="http://schemas.microsoft.com/office/drawing/2014/main" id="{200081AD-DFBF-1947-B539-A661D799E7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DFB88302-207F-7041-A836-DBC7ED27F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91" name="Group 190">
                <a:extLst>
                  <a:ext uri="{FF2B5EF4-FFF2-40B4-BE49-F238E27FC236}">
                    <a16:creationId xmlns:a16="http://schemas.microsoft.com/office/drawing/2014/main" id="{5A1C7D64-8BED-D44B-9F41-2A71D08A3062}"/>
                  </a:ext>
                </a:extLst>
              </p:cNvPr>
              <p:cNvGrpSpPr/>
              <p:nvPr/>
            </p:nvGrpSpPr>
            <p:grpSpPr>
              <a:xfrm>
                <a:off x="3941378" y="2603243"/>
                <a:ext cx="3202061" cy="1066110"/>
                <a:chOff x="7939341" y="3037317"/>
                <a:chExt cx="897649" cy="353919"/>
              </a:xfrm>
            </p:grpSpPr>
            <p:sp>
              <p:nvSpPr>
                <p:cNvPr id="192" name="Freeform 191">
                  <a:extLst>
                    <a:ext uri="{FF2B5EF4-FFF2-40B4-BE49-F238E27FC236}">
                      <a16:creationId xmlns:a16="http://schemas.microsoft.com/office/drawing/2014/main" id="{AC3DE160-A795-FB4B-AEE9-AB6FD5F7BA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3" name="Freeform 192">
                  <a:extLst>
                    <a:ext uri="{FF2B5EF4-FFF2-40B4-BE49-F238E27FC236}">
                      <a16:creationId xmlns:a16="http://schemas.microsoft.com/office/drawing/2014/main" id="{0795C6B9-582B-1C4C-94D8-E6BE17D986C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9D86823-997E-6E44-B47F-086D7D2EDA6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BF0DBBF3-4106-7A4E-9218-F47B958ADE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sp>
        <p:nvSpPr>
          <p:cNvPr id="3" name="CaixaDeTexto 2">
            <a:extLst>
              <a:ext uri="{FF2B5EF4-FFF2-40B4-BE49-F238E27FC236}">
                <a16:creationId xmlns:a16="http://schemas.microsoft.com/office/drawing/2014/main" id="{54D202B4-B747-82B1-8A0B-D13584A0A7B2}"/>
              </a:ext>
            </a:extLst>
          </p:cNvPr>
          <p:cNvSpPr txBox="1"/>
          <p:nvPr/>
        </p:nvSpPr>
        <p:spPr>
          <a:xfrm>
            <a:off x="3323711" y="3023944"/>
            <a:ext cx="263214" cy="276999"/>
          </a:xfrm>
          <a:prstGeom prst="rect">
            <a:avLst/>
          </a:prstGeom>
          <a:noFill/>
        </p:spPr>
        <p:txBody>
          <a:bodyPr wrap="none" rtlCol="0">
            <a:spAutoFit/>
          </a:bodyPr>
          <a:lstStyle/>
          <a:p>
            <a:r>
              <a:rPr lang="pt-BR" sz="1200" dirty="0">
                <a:solidFill>
                  <a:srgbClr val="FF0000"/>
                </a:solidFill>
              </a:rPr>
              <a:t>1</a:t>
            </a:r>
          </a:p>
        </p:txBody>
      </p:sp>
      <p:sp>
        <p:nvSpPr>
          <p:cNvPr id="4" name="CaixaDeTexto 3">
            <a:extLst>
              <a:ext uri="{FF2B5EF4-FFF2-40B4-BE49-F238E27FC236}">
                <a16:creationId xmlns:a16="http://schemas.microsoft.com/office/drawing/2014/main" id="{8E7EFEE4-8FF8-595F-7B5F-114A960EFED6}"/>
              </a:ext>
            </a:extLst>
          </p:cNvPr>
          <p:cNvSpPr txBox="1"/>
          <p:nvPr/>
        </p:nvSpPr>
        <p:spPr>
          <a:xfrm>
            <a:off x="3590071" y="3347794"/>
            <a:ext cx="263214" cy="276999"/>
          </a:xfrm>
          <a:prstGeom prst="rect">
            <a:avLst/>
          </a:prstGeom>
          <a:noFill/>
        </p:spPr>
        <p:txBody>
          <a:bodyPr wrap="none" rtlCol="0">
            <a:spAutoFit/>
          </a:bodyPr>
          <a:lstStyle/>
          <a:p>
            <a:r>
              <a:rPr lang="pt-BR" sz="1200" dirty="0">
                <a:solidFill>
                  <a:srgbClr val="FF0000"/>
                </a:solidFill>
              </a:rPr>
              <a:t>2</a:t>
            </a:r>
          </a:p>
        </p:txBody>
      </p:sp>
      <p:sp>
        <p:nvSpPr>
          <p:cNvPr id="6" name="CaixaDeTexto 5">
            <a:extLst>
              <a:ext uri="{FF2B5EF4-FFF2-40B4-BE49-F238E27FC236}">
                <a16:creationId xmlns:a16="http://schemas.microsoft.com/office/drawing/2014/main" id="{33A6EC03-3D57-D62C-A9B2-6CCF5885279A}"/>
              </a:ext>
            </a:extLst>
          </p:cNvPr>
          <p:cNvSpPr txBox="1"/>
          <p:nvPr/>
        </p:nvSpPr>
        <p:spPr>
          <a:xfrm>
            <a:off x="3943726" y="3356665"/>
            <a:ext cx="263214" cy="276999"/>
          </a:xfrm>
          <a:prstGeom prst="rect">
            <a:avLst/>
          </a:prstGeom>
          <a:noFill/>
        </p:spPr>
        <p:txBody>
          <a:bodyPr wrap="none" rtlCol="0">
            <a:spAutoFit/>
          </a:bodyPr>
          <a:lstStyle/>
          <a:p>
            <a:r>
              <a:rPr lang="pt-BR" sz="1200" dirty="0">
                <a:solidFill>
                  <a:srgbClr val="FF0000"/>
                </a:solidFill>
              </a:rPr>
              <a:t>3</a:t>
            </a:r>
          </a:p>
        </p:txBody>
      </p:sp>
      <p:sp>
        <p:nvSpPr>
          <p:cNvPr id="7" name="CaixaDeTexto 6">
            <a:extLst>
              <a:ext uri="{FF2B5EF4-FFF2-40B4-BE49-F238E27FC236}">
                <a16:creationId xmlns:a16="http://schemas.microsoft.com/office/drawing/2014/main" id="{F639A7CE-A448-FC0D-C004-925D5732754D}"/>
              </a:ext>
            </a:extLst>
          </p:cNvPr>
          <p:cNvSpPr txBox="1"/>
          <p:nvPr/>
        </p:nvSpPr>
        <p:spPr>
          <a:xfrm>
            <a:off x="4170049" y="2929388"/>
            <a:ext cx="263214" cy="276999"/>
          </a:xfrm>
          <a:prstGeom prst="rect">
            <a:avLst/>
          </a:prstGeom>
          <a:noFill/>
        </p:spPr>
        <p:txBody>
          <a:bodyPr wrap="none" rtlCol="0">
            <a:spAutoFit/>
          </a:bodyPr>
          <a:lstStyle/>
          <a:p>
            <a:r>
              <a:rPr lang="pt-BR" sz="1200" dirty="0">
                <a:solidFill>
                  <a:srgbClr val="FF0000"/>
                </a:solidFill>
              </a:rPr>
              <a:t>4</a:t>
            </a:r>
          </a:p>
        </p:txBody>
      </p:sp>
      <p:sp>
        <p:nvSpPr>
          <p:cNvPr id="8" name="CaixaDeTexto 7">
            <a:extLst>
              <a:ext uri="{FF2B5EF4-FFF2-40B4-BE49-F238E27FC236}">
                <a16:creationId xmlns:a16="http://schemas.microsoft.com/office/drawing/2014/main" id="{2BE2E8BA-600A-43D4-221B-DCC3B171E820}"/>
              </a:ext>
            </a:extLst>
          </p:cNvPr>
          <p:cNvSpPr txBox="1"/>
          <p:nvPr/>
        </p:nvSpPr>
        <p:spPr>
          <a:xfrm>
            <a:off x="5189969" y="2394473"/>
            <a:ext cx="263214" cy="276999"/>
          </a:xfrm>
          <a:prstGeom prst="rect">
            <a:avLst/>
          </a:prstGeom>
          <a:noFill/>
        </p:spPr>
        <p:txBody>
          <a:bodyPr wrap="none" rtlCol="0">
            <a:spAutoFit/>
          </a:bodyPr>
          <a:lstStyle/>
          <a:p>
            <a:r>
              <a:rPr lang="pt-BR" sz="1200" dirty="0">
                <a:solidFill>
                  <a:srgbClr val="FF0000"/>
                </a:solidFill>
              </a:rPr>
              <a:t>1</a:t>
            </a:r>
          </a:p>
        </p:txBody>
      </p:sp>
      <p:sp>
        <p:nvSpPr>
          <p:cNvPr id="9" name="CaixaDeTexto 8">
            <a:extLst>
              <a:ext uri="{FF2B5EF4-FFF2-40B4-BE49-F238E27FC236}">
                <a16:creationId xmlns:a16="http://schemas.microsoft.com/office/drawing/2014/main" id="{D567F15A-C349-EBB5-9919-65EC2B9B03DB}"/>
              </a:ext>
            </a:extLst>
          </p:cNvPr>
          <p:cNvSpPr txBox="1"/>
          <p:nvPr/>
        </p:nvSpPr>
        <p:spPr>
          <a:xfrm>
            <a:off x="5561888" y="2634750"/>
            <a:ext cx="263214" cy="276999"/>
          </a:xfrm>
          <a:prstGeom prst="rect">
            <a:avLst/>
          </a:prstGeom>
          <a:noFill/>
        </p:spPr>
        <p:txBody>
          <a:bodyPr wrap="none" rtlCol="0">
            <a:spAutoFit/>
          </a:bodyPr>
          <a:lstStyle/>
          <a:p>
            <a:r>
              <a:rPr lang="pt-BR" sz="1200" dirty="0">
                <a:solidFill>
                  <a:srgbClr val="FF0000"/>
                </a:solidFill>
              </a:rPr>
              <a:t>2</a:t>
            </a:r>
          </a:p>
        </p:txBody>
      </p:sp>
      <p:sp>
        <p:nvSpPr>
          <p:cNvPr id="10" name="CaixaDeTexto 9">
            <a:extLst>
              <a:ext uri="{FF2B5EF4-FFF2-40B4-BE49-F238E27FC236}">
                <a16:creationId xmlns:a16="http://schemas.microsoft.com/office/drawing/2014/main" id="{80A6E730-D296-7B2C-AD43-DC727018F5BE}"/>
              </a:ext>
            </a:extLst>
          </p:cNvPr>
          <p:cNvSpPr txBox="1"/>
          <p:nvPr/>
        </p:nvSpPr>
        <p:spPr>
          <a:xfrm>
            <a:off x="6104780" y="2595728"/>
            <a:ext cx="263214" cy="276999"/>
          </a:xfrm>
          <a:prstGeom prst="rect">
            <a:avLst/>
          </a:prstGeom>
          <a:noFill/>
        </p:spPr>
        <p:txBody>
          <a:bodyPr wrap="none" rtlCol="0">
            <a:spAutoFit/>
          </a:bodyPr>
          <a:lstStyle/>
          <a:p>
            <a:r>
              <a:rPr lang="pt-BR" sz="1200" dirty="0">
                <a:solidFill>
                  <a:srgbClr val="FF0000"/>
                </a:solidFill>
              </a:rPr>
              <a:t>3</a:t>
            </a:r>
          </a:p>
        </p:txBody>
      </p:sp>
      <p:sp>
        <p:nvSpPr>
          <p:cNvPr id="11" name="CaixaDeTexto 10">
            <a:extLst>
              <a:ext uri="{FF2B5EF4-FFF2-40B4-BE49-F238E27FC236}">
                <a16:creationId xmlns:a16="http://schemas.microsoft.com/office/drawing/2014/main" id="{18F00A5A-530E-8823-3821-60D0D94FA242}"/>
              </a:ext>
            </a:extLst>
          </p:cNvPr>
          <p:cNvSpPr txBox="1"/>
          <p:nvPr/>
        </p:nvSpPr>
        <p:spPr>
          <a:xfrm>
            <a:off x="7145922" y="2891622"/>
            <a:ext cx="263214" cy="276999"/>
          </a:xfrm>
          <a:prstGeom prst="rect">
            <a:avLst/>
          </a:prstGeom>
          <a:noFill/>
        </p:spPr>
        <p:txBody>
          <a:bodyPr wrap="none" rtlCol="0">
            <a:spAutoFit/>
          </a:bodyPr>
          <a:lstStyle/>
          <a:p>
            <a:r>
              <a:rPr lang="pt-BR" sz="1200" dirty="0">
                <a:solidFill>
                  <a:srgbClr val="FF0000"/>
                </a:solidFill>
              </a:rPr>
              <a:t>1</a:t>
            </a:r>
          </a:p>
        </p:txBody>
      </p:sp>
      <p:sp>
        <p:nvSpPr>
          <p:cNvPr id="12" name="CaixaDeTexto 11">
            <a:extLst>
              <a:ext uri="{FF2B5EF4-FFF2-40B4-BE49-F238E27FC236}">
                <a16:creationId xmlns:a16="http://schemas.microsoft.com/office/drawing/2014/main" id="{749FA41A-700C-2440-7E60-87C3BFDEB9F9}"/>
              </a:ext>
            </a:extLst>
          </p:cNvPr>
          <p:cNvSpPr txBox="1"/>
          <p:nvPr/>
        </p:nvSpPr>
        <p:spPr>
          <a:xfrm>
            <a:off x="7077061" y="3252937"/>
            <a:ext cx="263214" cy="276999"/>
          </a:xfrm>
          <a:prstGeom prst="rect">
            <a:avLst/>
          </a:prstGeom>
          <a:noFill/>
        </p:spPr>
        <p:txBody>
          <a:bodyPr wrap="none" rtlCol="0">
            <a:spAutoFit/>
          </a:bodyPr>
          <a:lstStyle/>
          <a:p>
            <a:r>
              <a:rPr lang="pt-BR" sz="1200" dirty="0">
                <a:solidFill>
                  <a:srgbClr val="FF0000"/>
                </a:solidFill>
              </a:rPr>
              <a:t>2</a:t>
            </a:r>
          </a:p>
        </p:txBody>
      </p:sp>
      <p:sp>
        <p:nvSpPr>
          <p:cNvPr id="13" name="CaixaDeTexto 12">
            <a:extLst>
              <a:ext uri="{FF2B5EF4-FFF2-40B4-BE49-F238E27FC236}">
                <a16:creationId xmlns:a16="http://schemas.microsoft.com/office/drawing/2014/main" id="{80FBB36A-351F-6331-207F-6D8E3FBF769B}"/>
              </a:ext>
            </a:extLst>
          </p:cNvPr>
          <p:cNvSpPr txBox="1"/>
          <p:nvPr/>
        </p:nvSpPr>
        <p:spPr>
          <a:xfrm>
            <a:off x="7439015" y="3405945"/>
            <a:ext cx="263214" cy="276999"/>
          </a:xfrm>
          <a:prstGeom prst="rect">
            <a:avLst/>
          </a:prstGeom>
          <a:noFill/>
        </p:spPr>
        <p:txBody>
          <a:bodyPr wrap="none" rtlCol="0">
            <a:spAutoFit/>
          </a:bodyPr>
          <a:lstStyle/>
          <a:p>
            <a:r>
              <a:rPr lang="pt-BR" sz="1200" dirty="0">
                <a:solidFill>
                  <a:srgbClr val="FF0000"/>
                </a:solidFill>
              </a:rPr>
              <a:t>3</a:t>
            </a:r>
          </a:p>
        </p:txBody>
      </p:sp>
      <p:sp>
        <p:nvSpPr>
          <p:cNvPr id="14" name="CaixaDeTexto 13">
            <a:extLst>
              <a:ext uri="{FF2B5EF4-FFF2-40B4-BE49-F238E27FC236}">
                <a16:creationId xmlns:a16="http://schemas.microsoft.com/office/drawing/2014/main" id="{6DF91F21-A0E5-074D-C792-7266E4669283}"/>
              </a:ext>
            </a:extLst>
          </p:cNvPr>
          <p:cNvSpPr txBox="1"/>
          <p:nvPr/>
        </p:nvSpPr>
        <p:spPr>
          <a:xfrm>
            <a:off x="8009217" y="3205525"/>
            <a:ext cx="263214" cy="276999"/>
          </a:xfrm>
          <a:prstGeom prst="rect">
            <a:avLst/>
          </a:prstGeom>
          <a:noFill/>
        </p:spPr>
        <p:txBody>
          <a:bodyPr wrap="none" rtlCol="0">
            <a:spAutoFit/>
          </a:bodyPr>
          <a:lstStyle/>
          <a:p>
            <a:r>
              <a:rPr lang="pt-BR" sz="1200" dirty="0">
                <a:solidFill>
                  <a:srgbClr val="FF0000"/>
                </a:solidFill>
              </a:rPr>
              <a:t>4</a:t>
            </a:r>
          </a:p>
        </p:txBody>
      </p:sp>
      <p:sp>
        <p:nvSpPr>
          <p:cNvPr id="15" name="CaixaDeTexto 14">
            <a:extLst>
              <a:ext uri="{FF2B5EF4-FFF2-40B4-BE49-F238E27FC236}">
                <a16:creationId xmlns:a16="http://schemas.microsoft.com/office/drawing/2014/main" id="{57DAB7E5-EB9D-066E-7C22-E009F7CA4505}"/>
              </a:ext>
            </a:extLst>
          </p:cNvPr>
          <p:cNvSpPr txBox="1"/>
          <p:nvPr/>
        </p:nvSpPr>
        <p:spPr>
          <a:xfrm>
            <a:off x="5570590" y="2819664"/>
            <a:ext cx="263214" cy="276999"/>
          </a:xfrm>
          <a:prstGeom prst="rect">
            <a:avLst/>
          </a:prstGeom>
          <a:noFill/>
        </p:spPr>
        <p:txBody>
          <a:bodyPr wrap="none" rtlCol="0">
            <a:spAutoFit/>
          </a:bodyPr>
          <a:lstStyle/>
          <a:p>
            <a:r>
              <a:rPr lang="pt-BR" sz="1200" dirty="0">
                <a:solidFill>
                  <a:srgbClr val="FF0000"/>
                </a:solidFill>
              </a:rPr>
              <a:t>1</a:t>
            </a:r>
          </a:p>
        </p:txBody>
      </p:sp>
      <p:sp>
        <p:nvSpPr>
          <p:cNvPr id="16" name="CaixaDeTexto 15">
            <a:extLst>
              <a:ext uri="{FF2B5EF4-FFF2-40B4-BE49-F238E27FC236}">
                <a16:creationId xmlns:a16="http://schemas.microsoft.com/office/drawing/2014/main" id="{61E5F7F5-1FAB-868F-A7EB-5048F20E66C9}"/>
              </a:ext>
            </a:extLst>
          </p:cNvPr>
          <p:cNvSpPr txBox="1"/>
          <p:nvPr/>
        </p:nvSpPr>
        <p:spPr>
          <a:xfrm>
            <a:off x="5191018" y="3201819"/>
            <a:ext cx="263214" cy="276999"/>
          </a:xfrm>
          <a:prstGeom prst="rect">
            <a:avLst/>
          </a:prstGeom>
          <a:noFill/>
        </p:spPr>
        <p:txBody>
          <a:bodyPr wrap="none" rtlCol="0">
            <a:spAutoFit/>
          </a:bodyPr>
          <a:lstStyle/>
          <a:p>
            <a:r>
              <a:rPr lang="pt-BR" sz="1200" dirty="0">
                <a:solidFill>
                  <a:srgbClr val="FF0000"/>
                </a:solidFill>
              </a:rPr>
              <a:t>2</a:t>
            </a:r>
          </a:p>
        </p:txBody>
      </p:sp>
      <p:sp>
        <p:nvSpPr>
          <p:cNvPr id="17" name="CaixaDeTexto 16">
            <a:extLst>
              <a:ext uri="{FF2B5EF4-FFF2-40B4-BE49-F238E27FC236}">
                <a16:creationId xmlns:a16="http://schemas.microsoft.com/office/drawing/2014/main" id="{3A3458DC-C15E-602E-4F52-104755E80ED2}"/>
              </a:ext>
            </a:extLst>
          </p:cNvPr>
          <p:cNvSpPr txBox="1"/>
          <p:nvPr/>
        </p:nvSpPr>
        <p:spPr>
          <a:xfrm>
            <a:off x="5553769" y="3293753"/>
            <a:ext cx="263214" cy="276999"/>
          </a:xfrm>
          <a:prstGeom prst="rect">
            <a:avLst/>
          </a:prstGeom>
          <a:noFill/>
        </p:spPr>
        <p:txBody>
          <a:bodyPr wrap="none" rtlCol="0">
            <a:spAutoFit/>
          </a:bodyPr>
          <a:lstStyle/>
          <a:p>
            <a:r>
              <a:rPr lang="pt-BR" sz="1200" dirty="0">
                <a:solidFill>
                  <a:srgbClr val="FF0000"/>
                </a:solidFill>
              </a:rPr>
              <a:t>3</a:t>
            </a:r>
          </a:p>
        </p:txBody>
      </p:sp>
      <p:sp>
        <p:nvSpPr>
          <p:cNvPr id="18" name="CaixaDeTexto 17">
            <a:extLst>
              <a:ext uri="{FF2B5EF4-FFF2-40B4-BE49-F238E27FC236}">
                <a16:creationId xmlns:a16="http://schemas.microsoft.com/office/drawing/2014/main" id="{E6C65EC8-5CF4-5D77-CC1A-C2450772EE6F}"/>
              </a:ext>
            </a:extLst>
          </p:cNvPr>
          <p:cNvSpPr txBox="1"/>
          <p:nvPr/>
        </p:nvSpPr>
        <p:spPr>
          <a:xfrm>
            <a:off x="5882682" y="3288025"/>
            <a:ext cx="263214" cy="276999"/>
          </a:xfrm>
          <a:prstGeom prst="rect">
            <a:avLst/>
          </a:prstGeom>
          <a:noFill/>
        </p:spPr>
        <p:txBody>
          <a:bodyPr wrap="none" rtlCol="0">
            <a:spAutoFit/>
          </a:bodyPr>
          <a:lstStyle/>
          <a:p>
            <a:r>
              <a:rPr lang="pt-BR" sz="1200" dirty="0">
                <a:solidFill>
                  <a:srgbClr val="FF0000"/>
                </a:solidFill>
              </a:rPr>
              <a:t>4</a:t>
            </a:r>
          </a:p>
        </p:txBody>
      </p:sp>
    </p:spTree>
    <p:extLst>
      <p:ext uri="{BB962C8B-B14F-4D97-AF65-F5344CB8AC3E}">
        <p14:creationId xmlns:p14="http://schemas.microsoft.com/office/powerpoint/2010/main" val="3922888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mn-lt"/>
              </a:rPr>
              <a:t>Pequena rede institucional</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76</a:t>
            </a:fld>
            <a:endParaRPr lang="pt-BR"/>
          </a:p>
        </p:txBody>
      </p:sp>
      <p:sp>
        <p:nvSpPr>
          <p:cNvPr id="338" name="Freeform 81">
            <a:extLst>
              <a:ext uri="{FF2B5EF4-FFF2-40B4-BE49-F238E27FC236}">
                <a16:creationId xmlns:a16="http://schemas.microsoft.com/office/drawing/2014/main" id="{1DD2AEB4-851F-3544-B2F7-195B95897CCD}"/>
              </a:ext>
            </a:extLst>
          </p:cNvPr>
          <p:cNvSpPr>
            <a:spLocks/>
          </p:cNvSpPr>
          <p:nvPr/>
        </p:nvSpPr>
        <p:spPr bwMode="auto">
          <a:xfrm rot="5400000">
            <a:off x="4293252" y="225426"/>
            <a:ext cx="4321175" cy="747395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00" h="9831">
                <a:moveTo>
                  <a:pt x="3018" y="119"/>
                </a:moveTo>
                <a:cubicBezTo>
                  <a:pt x="2111" y="198"/>
                  <a:pt x="1047" y="-39"/>
                  <a:pt x="545" y="518"/>
                </a:cubicBezTo>
                <a:cubicBezTo>
                  <a:pt x="43" y="1076"/>
                  <a:pt x="40" y="2518"/>
                  <a:pt x="8" y="3464"/>
                </a:cubicBezTo>
                <a:cubicBezTo>
                  <a:pt x="-24" y="4411"/>
                  <a:pt x="32" y="5681"/>
                  <a:pt x="354" y="6198"/>
                </a:cubicBezTo>
                <a:cubicBezTo>
                  <a:pt x="677" y="6715"/>
                  <a:pt x="1127" y="6126"/>
                  <a:pt x="1947" y="6568"/>
                </a:cubicBezTo>
                <a:cubicBezTo>
                  <a:pt x="2769" y="7010"/>
                  <a:pt x="4247" y="8310"/>
                  <a:pt x="5285" y="8849"/>
                </a:cubicBezTo>
                <a:cubicBezTo>
                  <a:pt x="6321" y="9388"/>
                  <a:pt x="7408" y="9963"/>
                  <a:pt x="8172" y="9805"/>
                </a:cubicBezTo>
                <a:cubicBezTo>
                  <a:pt x="8934" y="9645"/>
                  <a:pt x="9588" y="8930"/>
                  <a:pt x="9864" y="7895"/>
                </a:cubicBezTo>
                <a:cubicBezTo>
                  <a:pt x="10140" y="6857"/>
                  <a:pt x="9927" y="4774"/>
                  <a:pt x="9830" y="3590"/>
                </a:cubicBezTo>
                <a:cubicBezTo>
                  <a:pt x="9733" y="2406"/>
                  <a:pt x="10004" y="1276"/>
                  <a:pt x="9282" y="788"/>
                </a:cubicBezTo>
                <a:cubicBezTo>
                  <a:pt x="8561" y="302"/>
                  <a:pt x="7028" y="160"/>
                  <a:pt x="5984" y="49"/>
                </a:cubicBezTo>
                <a:cubicBezTo>
                  <a:pt x="4940" y="-62"/>
                  <a:pt x="3924" y="41"/>
                  <a:pt x="3018" y="119"/>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pt-BR">
              <a:solidFill>
                <a:srgbClr val="000000"/>
              </a:solidFill>
              <a:latin typeface="Arial" charset="0"/>
              <a:ea typeface="ＭＳ Ｐゴシック" charset="0"/>
            </a:endParaRPr>
          </a:p>
        </p:txBody>
      </p:sp>
      <p:sp>
        <p:nvSpPr>
          <p:cNvPr id="339" name="Line 33">
            <a:extLst>
              <a:ext uri="{FF2B5EF4-FFF2-40B4-BE49-F238E27FC236}">
                <a16:creationId xmlns:a16="http://schemas.microsoft.com/office/drawing/2014/main" id="{9C1D8CDE-7155-F441-98A2-3C45AB8689DF}"/>
              </a:ext>
            </a:extLst>
          </p:cNvPr>
          <p:cNvSpPr>
            <a:spLocks noChangeShapeType="1"/>
          </p:cNvSpPr>
          <p:nvPr/>
        </p:nvSpPr>
        <p:spPr bwMode="auto">
          <a:xfrm flipH="1">
            <a:off x="4264678" y="3368675"/>
            <a:ext cx="2047875" cy="14160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0" name="Line 34">
            <a:extLst>
              <a:ext uri="{FF2B5EF4-FFF2-40B4-BE49-F238E27FC236}">
                <a16:creationId xmlns:a16="http://schemas.microsoft.com/office/drawing/2014/main" id="{20739350-D08C-5A41-88F0-04FEE1E01B70}"/>
              </a:ext>
            </a:extLst>
          </p:cNvPr>
          <p:cNvSpPr>
            <a:spLocks noChangeShapeType="1"/>
          </p:cNvSpPr>
          <p:nvPr/>
        </p:nvSpPr>
        <p:spPr bwMode="auto">
          <a:xfrm>
            <a:off x="6504640" y="3355975"/>
            <a:ext cx="0" cy="14668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1" name="Line 35">
            <a:extLst>
              <a:ext uri="{FF2B5EF4-FFF2-40B4-BE49-F238E27FC236}">
                <a16:creationId xmlns:a16="http://schemas.microsoft.com/office/drawing/2014/main" id="{C23179C1-50B5-DF48-96CD-F4BCBE2B8705}"/>
              </a:ext>
            </a:extLst>
          </p:cNvPr>
          <p:cNvSpPr>
            <a:spLocks noChangeShapeType="1"/>
          </p:cNvSpPr>
          <p:nvPr/>
        </p:nvSpPr>
        <p:spPr bwMode="auto">
          <a:xfrm flipH="1" flipV="1">
            <a:off x="6698315" y="3290888"/>
            <a:ext cx="1841500" cy="16224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2" name="Line 59">
            <a:extLst>
              <a:ext uri="{FF2B5EF4-FFF2-40B4-BE49-F238E27FC236}">
                <a16:creationId xmlns:a16="http://schemas.microsoft.com/office/drawing/2014/main" id="{FEFC486E-98E8-D243-B2DA-33F74D0F1494}"/>
              </a:ext>
            </a:extLst>
          </p:cNvPr>
          <p:cNvSpPr>
            <a:spLocks noChangeShapeType="1"/>
          </p:cNvSpPr>
          <p:nvPr/>
        </p:nvSpPr>
        <p:spPr bwMode="auto">
          <a:xfrm flipV="1">
            <a:off x="6801503" y="2673350"/>
            <a:ext cx="1223962" cy="4238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3" name="Line 60">
            <a:extLst>
              <a:ext uri="{FF2B5EF4-FFF2-40B4-BE49-F238E27FC236}">
                <a16:creationId xmlns:a16="http://schemas.microsoft.com/office/drawing/2014/main" id="{CCC7534E-E985-2943-898D-A4D514E538E5}"/>
              </a:ext>
            </a:extLst>
          </p:cNvPr>
          <p:cNvSpPr>
            <a:spLocks noChangeShapeType="1"/>
          </p:cNvSpPr>
          <p:nvPr/>
        </p:nvSpPr>
        <p:spPr bwMode="auto">
          <a:xfrm flipV="1">
            <a:off x="6595128" y="2351088"/>
            <a:ext cx="669925" cy="7588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4" name="Line 77">
            <a:extLst>
              <a:ext uri="{FF2B5EF4-FFF2-40B4-BE49-F238E27FC236}">
                <a16:creationId xmlns:a16="http://schemas.microsoft.com/office/drawing/2014/main" id="{AB6C4A41-CCC9-F54B-8FBA-C0BD38886ED7}"/>
              </a:ext>
            </a:extLst>
          </p:cNvPr>
          <p:cNvSpPr>
            <a:spLocks noChangeShapeType="1"/>
          </p:cNvSpPr>
          <p:nvPr/>
        </p:nvSpPr>
        <p:spPr bwMode="auto">
          <a:xfrm>
            <a:off x="5501340" y="2505075"/>
            <a:ext cx="862013" cy="6445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5" name="Line 78">
            <a:extLst>
              <a:ext uri="{FF2B5EF4-FFF2-40B4-BE49-F238E27FC236}">
                <a16:creationId xmlns:a16="http://schemas.microsoft.com/office/drawing/2014/main" id="{4A44EE39-C1D8-AE4F-8DD7-B92BE6639758}"/>
              </a:ext>
            </a:extLst>
          </p:cNvPr>
          <p:cNvSpPr>
            <a:spLocks noChangeShapeType="1"/>
          </p:cNvSpPr>
          <p:nvPr/>
        </p:nvSpPr>
        <p:spPr bwMode="auto">
          <a:xfrm flipH="1">
            <a:off x="4109103" y="2401888"/>
            <a:ext cx="850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46" name="Text Box 79">
            <a:extLst>
              <a:ext uri="{FF2B5EF4-FFF2-40B4-BE49-F238E27FC236}">
                <a16:creationId xmlns:a16="http://schemas.microsoft.com/office/drawing/2014/main" id="{FBFB42CB-34E2-D24C-B58D-B3E379117922}"/>
              </a:ext>
            </a:extLst>
          </p:cNvPr>
          <p:cNvSpPr txBox="1">
            <a:spLocks noChangeArrowheads="1"/>
          </p:cNvSpPr>
          <p:nvPr/>
        </p:nvSpPr>
        <p:spPr bwMode="auto">
          <a:xfrm>
            <a:off x="2858153" y="2022475"/>
            <a:ext cx="1239837"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i="0">
                <a:solidFill>
                  <a:srgbClr val="000000"/>
                </a:solidFill>
                <a:latin typeface="Arial" charset="0"/>
                <a:cs typeface="Arial" charset="0"/>
              </a:rPr>
              <a:t>para rede externa</a:t>
            </a:r>
          </a:p>
        </p:txBody>
      </p:sp>
      <p:sp>
        <p:nvSpPr>
          <p:cNvPr id="347" name="Text Box 80">
            <a:extLst>
              <a:ext uri="{FF2B5EF4-FFF2-40B4-BE49-F238E27FC236}">
                <a16:creationId xmlns:a16="http://schemas.microsoft.com/office/drawing/2014/main" id="{E6535D94-AEC3-AD4D-8510-1EF310CA2BDF}"/>
              </a:ext>
            </a:extLst>
          </p:cNvPr>
          <p:cNvSpPr txBox="1">
            <a:spLocks noChangeArrowheads="1"/>
          </p:cNvSpPr>
          <p:nvPr/>
        </p:nvSpPr>
        <p:spPr bwMode="auto">
          <a:xfrm>
            <a:off x="4829828" y="2589213"/>
            <a:ext cx="104387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i="0">
                <a:solidFill>
                  <a:srgbClr val="000000"/>
                </a:solidFill>
                <a:latin typeface="Arial" charset="0"/>
                <a:cs typeface="Arial" charset="0"/>
              </a:rPr>
              <a:t>roteador</a:t>
            </a:r>
          </a:p>
        </p:txBody>
      </p:sp>
      <p:sp>
        <p:nvSpPr>
          <p:cNvPr id="348" name="Text Box 82">
            <a:extLst>
              <a:ext uri="{FF2B5EF4-FFF2-40B4-BE49-F238E27FC236}">
                <a16:creationId xmlns:a16="http://schemas.microsoft.com/office/drawing/2014/main" id="{728FD7CE-1C4E-3742-901C-649915E6055D}"/>
              </a:ext>
            </a:extLst>
          </p:cNvPr>
          <p:cNvSpPr txBox="1">
            <a:spLocks noChangeArrowheads="1"/>
          </p:cNvSpPr>
          <p:nvPr/>
        </p:nvSpPr>
        <p:spPr bwMode="auto">
          <a:xfrm>
            <a:off x="8439221" y="3497263"/>
            <a:ext cx="177644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2400">
                <a:solidFill>
                  <a:srgbClr val="CC0000"/>
                </a:solidFill>
                <a:latin typeface="Arial" charset="0"/>
                <a:cs typeface="Arial" charset="0"/>
              </a:rPr>
              <a:t>sub-rede IP</a:t>
            </a:r>
          </a:p>
        </p:txBody>
      </p:sp>
      <p:sp>
        <p:nvSpPr>
          <p:cNvPr id="349" name="Text Box 83">
            <a:extLst>
              <a:ext uri="{FF2B5EF4-FFF2-40B4-BE49-F238E27FC236}">
                <a16:creationId xmlns:a16="http://schemas.microsoft.com/office/drawing/2014/main" id="{E3A2D782-9E47-194D-A995-3E10BA06F9C6}"/>
              </a:ext>
            </a:extLst>
          </p:cNvPr>
          <p:cNvSpPr txBox="1">
            <a:spLocks noChangeArrowheads="1"/>
          </p:cNvSpPr>
          <p:nvPr/>
        </p:nvSpPr>
        <p:spPr bwMode="auto">
          <a:xfrm>
            <a:off x="7546040" y="1816100"/>
            <a:ext cx="2018501"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i="0">
                <a:solidFill>
                  <a:srgbClr val="000000"/>
                </a:solidFill>
                <a:latin typeface="Arial" charset="0"/>
                <a:cs typeface="Arial" charset="0"/>
              </a:rPr>
              <a:t>servidor de e-mail</a:t>
            </a:r>
          </a:p>
        </p:txBody>
      </p:sp>
      <p:sp>
        <p:nvSpPr>
          <p:cNvPr id="350" name="Text Box 84">
            <a:extLst>
              <a:ext uri="{FF2B5EF4-FFF2-40B4-BE49-F238E27FC236}">
                <a16:creationId xmlns:a16="http://schemas.microsoft.com/office/drawing/2014/main" id="{BF948EC1-0E64-1446-8EBB-3F705B661815}"/>
              </a:ext>
            </a:extLst>
          </p:cNvPr>
          <p:cNvSpPr txBox="1">
            <a:spLocks noChangeArrowheads="1"/>
          </p:cNvSpPr>
          <p:nvPr/>
        </p:nvSpPr>
        <p:spPr bwMode="auto">
          <a:xfrm>
            <a:off x="8344553" y="2486025"/>
            <a:ext cx="149271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i="0">
                <a:solidFill>
                  <a:srgbClr val="000000"/>
                </a:solidFill>
                <a:latin typeface="Arial" charset="0"/>
                <a:cs typeface="Arial" charset="0"/>
              </a:rPr>
              <a:t>servidor web</a:t>
            </a:r>
          </a:p>
        </p:txBody>
      </p:sp>
      <p:sp>
        <p:nvSpPr>
          <p:cNvPr id="351" name="Line 20">
            <a:extLst>
              <a:ext uri="{FF2B5EF4-FFF2-40B4-BE49-F238E27FC236}">
                <a16:creationId xmlns:a16="http://schemas.microsoft.com/office/drawing/2014/main" id="{CA36AD85-4F0F-B949-9B2B-9D467D7BC864}"/>
              </a:ext>
            </a:extLst>
          </p:cNvPr>
          <p:cNvSpPr>
            <a:spLocks noChangeShapeType="1"/>
          </p:cNvSpPr>
          <p:nvPr/>
        </p:nvSpPr>
        <p:spPr bwMode="auto">
          <a:xfrm flipH="1">
            <a:off x="3578878" y="47355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52" name="Line 21">
            <a:extLst>
              <a:ext uri="{FF2B5EF4-FFF2-40B4-BE49-F238E27FC236}">
                <a16:creationId xmlns:a16="http://schemas.microsoft.com/office/drawing/2014/main" id="{2C2F95BF-E0B6-CF4E-AC71-5428A58F04EC}"/>
              </a:ext>
            </a:extLst>
          </p:cNvPr>
          <p:cNvSpPr>
            <a:spLocks noChangeShapeType="1"/>
          </p:cNvSpPr>
          <p:nvPr/>
        </p:nvSpPr>
        <p:spPr bwMode="auto">
          <a:xfrm flipH="1">
            <a:off x="3966228" y="4783138"/>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53" name="Line 22">
            <a:extLst>
              <a:ext uri="{FF2B5EF4-FFF2-40B4-BE49-F238E27FC236}">
                <a16:creationId xmlns:a16="http://schemas.microsoft.com/office/drawing/2014/main" id="{4B6A0F97-8361-514F-ABF1-10DAB9513705}"/>
              </a:ext>
            </a:extLst>
          </p:cNvPr>
          <p:cNvSpPr>
            <a:spLocks noChangeShapeType="1"/>
          </p:cNvSpPr>
          <p:nvPr/>
        </p:nvSpPr>
        <p:spPr bwMode="auto">
          <a:xfrm>
            <a:off x="4385328" y="4811713"/>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354" name="Group 44">
            <a:extLst>
              <a:ext uri="{FF2B5EF4-FFF2-40B4-BE49-F238E27FC236}">
                <a16:creationId xmlns:a16="http://schemas.microsoft.com/office/drawing/2014/main" id="{941C3232-2EC1-3E45-861B-43206D07B044}"/>
              </a:ext>
            </a:extLst>
          </p:cNvPr>
          <p:cNvGrpSpPr>
            <a:grpSpLocks/>
          </p:cNvGrpSpPr>
          <p:nvPr/>
        </p:nvGrpSpPr>
        <p:grpSpPr bwMode="auto">
          <a:xfrm>
            <a:off x="3123265" y="4538663"/>
            <a:ext cx="568325" cy="481012"/>
            <a:chOff x="-44" y="1473"/>
            <a:chExt cx="981" cy="1105"/>
          </a:xfrm>
        </p:grpSpPr>
        <p:pic>
          <p:nvPicPr>
            <p:cNvPr id="355" name="Picture 45" descr="desktop_computer_stylized_medium">
              <a:extLst>
                <a:ext uri="{FF2B5EF4-FFF2-40B4-BE49-F238E27FC236}">
                  <a16:creationId xmlns:a16="http://schemas.microsoft.com/office/drawing/2014/main" id="{56C4DE76-422A-3F41-B5E3-7E3F0577EA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 name="Freeform 46">
              <a:extLst>
                <a:ext uri="{FF2B5EF4-FFF2-40B4-BE49-F238E27FC236}">
                  <a16:creationId xmlns:a16="http://schemas.microsoft.com/office/drawing/2014/main" id="{102BD1D2-8765-F94B-AE22-07E54C03C4A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357" name="Group 44">
            <a:extLst>
              <a:ext uri="{FF2B5EF4-FFF2-40B4-BE49-F238E27FC236}">
                <a16:creationId xmlns:a16="http://schemas.microsoft.com/office/drawing/2014/main" id="{04CCA9C4-C7E7-0D49-8ED5-C0A424C22AFF}"/>
              </a:ext>
            </a:extLst>
          </p:cNvPr>
          <p:cNvGrpSpPr>
            <a:grpSpLocks/>
          </p:cNvGrpSpPr>
          <p:nvPr/>
        </p:nvGrpSpPr>
        <p:grpSpPr bwMode="auto">
          <a:xfrm>
            <a:off x="3529665" y="4995863"/>
            <a:ext cx="568325" cy="481012"/>
            <a:chOff x="-44" y="1473"/>
            <a:chExt cx="981" cy="1105"/>
          </a:xfrm>
        </p:grpSpPr>
        <p:pic>
          <p:nvPicPr>
            <p:cNvPr id="358" name="Picture 45" descr="desktop_computer_stylized_medium">
              <a:extLst>
                <a:ext uri="{FF2B5EF4-FFF2-40B4-BE49-F238E27FC236}">
                  <a16:creationId xmlns:a16="http://schemas.microsoft.com/office/drawing/2014/main" id="{A1E987A4-00BB-DE46-B53A-3E267AEDB6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 name="Freeform 46">
              <a:extLst>
                <a:ext uri="{FF2B5EF4-FFF2-40B4-BE49-F238E27FC236}">
                  <a16:creationId xmlns:a16="http://schemas.microsoft.com/office/drawing/2014/main" id="{105A5D6D-DF1C-E04D-AF77-07EB2A6B5BA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360" name="Group 44">
            <a:extLst>
              <a:ext uri="{FF2B5EF4-FFF2-40B4-BE49-F238E27FC236}">
                <a16:creationId xmlns:a16="http://schemas.microsoft.com/office/drawing/2014/main" id="{B09E3AAA-200D-6348-AB8E-E9E0B74D373A}"/>
              </a:ext>
            </a:extLst>
          </p:cNvPr>
          <p:cNvGrpSpPr>
            <a:grpSpLocks/>
          </p:cNvGrpSpPr>
          <p:nvPr/>
        </p:nvGrpSpPr>
        <p:grpSpPr bwMode="auto">
          <a:xfrm>
            <a:off x="4058303" y="5027613"/>
            <a:ext cx="568325" cy="481012"/>
            <a:chOff x="-44" y="1473"/>
            <a:chExt cx="981" cy="1105"/>
          </a:xfrm>
        </p:grpSpPr>
        <p:pic>
          <p:nvPicPr>
            <p:cNvPr id="361" name="Picture 45" descr="desktop_computer_stylized_medium">
              <a:extLst>
                <a:ext uri="{FF2B5EF4-FFF2-40B4-BE49-F238E27FC236}">
                  <a16:creationId xmlns:a16="http://schemas.microsoft.com/office/drawing/2014/main" id="{DC09FF8D-C636-6347-BC58-1E42C10B35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 name="Freeform 46">
              <a:extLst>
                <a:ext uri="{FF2B5EF4-FFF2-40B4-BE49-F238E27FC236}">
                  <a16:creationId xmlns:a16="http://schemas.microsoft.com/office/drawing/2014/main" id="{5CEDCE92-3307-C345-B156-BC62565D2A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363" name="Line 21">
            <a:extLst>
              <a:ext uri="{FF2B5EF4-FFF2-40B4-BE49-F238E27FC236}">
                <a16:creationId xmlns:a16="http://schemas.microsoft.com/office/drawing/2014/main" id="{8707D218-BC2D-E147-BF42-31916D82FAF0}"/>
              </a:ext>
            </a:extLst>
          </p:cNvPr>
          <p:cNvSpPr>
            <a:spLocks noChangeShapeType="1"/>
          </p:cNvSpPr>
          <p:nvPr/>
        </p:nvSpPr>
        <p:spPr bwMode="auto">
          <a:xfrm>
            <a:off x="4604403" y="4741863"/>
            <a:ext cx="377825" cy="3048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64" name="Line 22">
            <a:extLst>
              <a:ext uri="{FF2B5EF4-FFF2-40B4-BE49-F238E27FC236}">
                <a16:creationId xmlns:a16="http://schemas.microsoft.com/office/drawing/2014/main" id="{8DA81E08-E605-2C4A-B116-07559D95DFC7}"/>
              </a:ext>
            </a:extLst>
          </p:cNvPr>
          <p:cNvSpPr>
            <a:spLocks noChangeShapeType="1"/>
          </p:cNvSpPr>
          <p:nvPr/>
        </p:nvSpPr>
        <p:spPr bwMode="auto">
          <a:xfrm flipH="1">
            <a:off x="4836178" y="5237163"/>
            <a:ext cx="120650" cy="2936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65" name="Line 22">
            <a:extLst>
              <a:ext uri="{FF2B5EF4-FFF2-40B4-BE49-F238E27FC236}">
                <a16:creationId xmlns:a16="http://schemas.microsoft.com/office/drawing/2014/main" id="{74B35603-8088-6343-A1DD-EFD3214EDA16}"/>
              </a:ext>
            </a:extLst>
          </p:cNvPr>
          <p:cNvSpPr>
            <a:spLocks noChangeShapeType="1"/>
          </p:cNvSpPr>
          <p:nvPr/>
        </p:nvSpPr>
        <p:spPr bwMode="auto">
          <a:xfrm>
            <a:off x="5240990" y="52482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66" name="Line 20">
            <a:extLst>
              <a:ext uri="{FF2B5EF4-FFF2-40B4-BE49-F238E27FC236}">
                <a16:creationId xmlns:a16="http://schemas.microsoft.com/office/drawing/2014/main" id="{6DFE18D9-1340-4D4E-BCDA-2F5EB7328CCD}"/>
              </a:ext>
            </a:extLst>
          </p:cNvPr>
          <p:cNvSpPr>
            <a:spLocks noChangeShapeType="1"/>
          </p:cNvSpPr>
          <p:nvPr/>
        </p:nvSpPr>
        <p:spPr bwMode="auto">
          <a:xfrm flipH="1">
            <a:off x="5139390" y="51292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367" name="Group 44">
            <a:extLst>
              <a:ext uri="{FF2B5EF4-FFF2-40B4-BE49-F238E27FC236}">
                <a16:creationId xmlns:a16="http://schemas.microsoft.com/office/drawing/2014/main" id="{2BB0F214-8617-AC45-AF28-614088ABC5AF}"/>
              </a:ext>
            </a:extLst>
          </p:cNvPr>
          <p:cNvGrpSpPr>
            <a:grpSpLocks/>
          </p:cNvGrpSpPr>
          <p:nvPr/>
        </p:nvGrpSpPr>
        <p:grpSpPr bwMode="auto">
          <a:xfrm>
            <a:off x="4463115" y="5400675"/>
            <a:ext cx="568325" cy="481013"/>
            <a:chOff x="-44" y="1473"/>
            <a:chExt cx="981" cy="1105"/>
          </a:xfrm>
        </p:grpSpPr>
        <p:pic>
          <p:nvPicPr>
            <p:cNvPr id="368" name="Picture 45" descr="desktop_computer_stylized_medium">
              <a:extLst>
                <a:ext uri="{FF2B5EF4-FFF2-40B4-BE49-F238E27FC236}">
                  <a16:creationId xmlns:a16="http://schemas.microsoft.com/office/drawing/2014/main" id="{D749DC47-C064-0840-8A4D-B6E7E9B42D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9" name="Freeform 46">
              <a:extLst>
                <a:ext uri="{FF2B5EF4-FFF2-40B4-BE49-F238E27FC236}">
                  <a16:creationId xmlns:a16="http://schemas.microsoft.com/office/drawing/2014/main" id="{798F3421-D990-3C41-BAEF-6AD50E20B46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370" name="Group 44">
            <a:extLst>
              <a:ext uri="{FF2B5EF4-FFF2-40B4-BE49-F238E27FC236}">
                <a16:creationId xmlns:a16="http://schemas.microsoft.com/office/drawing/2014/main" id="{490EB974-D8DC-2041-A57F-76393D20BB6D}"/>
              </a:ext>
            </a:extLst>
          </p:cNvPr>
          <p:cNvGrpSpPr>
            <a:grpSpLocks/>
          </p:cNvGrpSpPr>
          <p:nvPr/>
        </p:nvGrpSpPr>
        <p:grpSpPr bwMode="auto">
          <a:xfrm>
            <a:off x="4920315" y="5468938"/>
            <a:ext cx="568325" cy="481012"/>
            <a:chOff x="-44" y="1473"/>
            <a:chExt cx="981" cy="1105"/>
          </a:xfrm>
        </p:grpSpPr>
        <p:pic>
          <p:nvPicPr>
            <p:cNvPr id="371" name="Picture 45" descr="desktop_computer_stylized_medium">
              <a:extLst>
                <a:ext uri="{FF2B5EF4-FFF2-40B4-BE49-F238E27FC236}">
                  <a16:creationId xmlns:a16="http://schemas.microsoft.com/office/drawing/2014/main" id="{1957017E-88FD-1641-944A-A44AF61DDA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 name="Freeform 46">
              <a:extLst>
                <a:ext uri="{FF2B5EF4-FFF2-40B4-BE49-F238E27FC236}">
                  <a16:creationId xmlns:a16="http://schemas.microsoft.com/office/drawing/2014/main" id="{5905493A-8F06-CA4E-98F5-D104CA7308A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375" name="Group 44">
            <a:extLst>
              <a:ext uri="{FF2B5EF4-FFF2-40B4-BE49-F238E27FC236}">
                <a16:creationId xmlns:a16="http://schemas.microsoft.com/office/drawing/2014/main" id="{546516DA-D987-804E-B9DE-22A3D14F68D4}"/>
              </a:ext>
            </a:extLst>
          </p:cNvPr>
          <p:cNvGrpSpPr>
            <a:grpSpLocks/>
          </p:cNvGrpSpPr>
          <p:nvPr/>
        </p:nvGrpSpPr>
        <p:grpSpPr bwMode="auto">
          <a:xfrm>
            <a:off x="5345765" y="4927600"/>
            <a:ext cx="568325" cy="481013"/>
            <a:chOff x="-44" y="1473"/>
            <a:chExt cx="981" cy="1105"/>
          </a:xfrm>
        </p:grpSpPr>
        <p:pic>
          <p:nvPicPr>
            <p:cNvPr id="376" name="Picture 45" descr="desktop_computer_stylized_medium">
              <a:extLst>
                <a:ext uri="{FF2B5EF4-FFF2-40B4-BE49-F238E27FC236}">
                  <a16:creationId xmlns:a16="http://schemas.microsoft.com/office/drawing/2014/main" id="{4A582920-8075-9B41-9AD3-3968BFABBF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 name="Freeform 46">
              <a:extLst>
                <a:ext uri="{FF2B5EF4-FFF2-40B4-BE49-F238E27FC236}">
                  <a16:creationId xmlns:a16="http://schemas.microsoft.com/office/drawing/2014/main" id="{5232BF48-896A-2440-A098-B901E4E7D26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378" name="Line 20">
            <a:extLst>
              <a:ext uri="{FF2B5EF4-FFF2-40B4-BE49-F238E27FC236}">
                <a16:creationId xmlns:a16="http://schemas.microsoft.com/office/drawing/2014/main" id="{DBEDF0CB-00D7-0548-824A-81E9C6FA5047}"/>
              </a:ext>
            </a:extLst>
          </p:cNvPr>
          <p:cNvSpPr>
            <a:spLocks noChangeShapeType="1"/>
          </p:cNvSpPr>
          <p:nvPr/>
        </p:nvSpPr>
        <p:spPr bwMode="auto">
          <a:xfrm flipH="1">
            <a:off x="7798453" y="5003800"/>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79" name="Line 21">
            <a:extLst>
              <a:ext uri="{FF2B5EF4-FFF2-40B4-BE49-F238E27FC236}">
                <a16:creationId xmlns:a16="http://schemas.microsoft.com/office/drawing/2014/main" id="{5327C553-0FC2-8C41-80DD-5D1C853FF8DB}"/>
              </a:ext>
            </a:extLst>
          </p:cNvPr>
          <p:cNvSpPr>
            <a:spLocks noChangeShapeType="1"/>
          </p:cNvSpPr>
          <p:nvPr/>
        </p:nvSpPr>
        <p:spPr bwMode="auto">
          <a:xfrm flipH="1">
            <a:off x="8185803" y="5051425"/>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80" name="Line 22">
            <a:extLst>
              <a:ext uri="{FF2B5EF4-FFF2-40B4-BE49-F238E27FC236}">
                <a16:creationId xmlns:a16="http://schemas.microsoft.com/office/drawing/2014/main" id="{2522FB8B-3AB1-AB43-8650-28F7ACFDE847}"/>
              </a:ext>
            </a:extLst>
          </p:cNvPr>
          <p:cNvSpPr>
            <a:spLocks noChangeShapeType="1"/>
          </p:cNvSpPr>
          <p:nvPr/>
        </p:nvSpPr>
        <p:spPr bwMode="auto">
          <a:xfrm>
            <a:off x="8604903" y="5080000"/>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381" name="Group 44">
            <a:extLst>
              <a:ext uri="{FF2B5EF4-FFF2-40B4-BE49-F238E27FC236}">
                <a16:creationId xmlns:a16="http://schemas.microsoft.com/office/drawing/2014/main" id="{05CBF0A1-4254-5C4B-8A95-3790E40E52D6}"/>
              </a:ext>
            </a:extLst>
          </p:cNvPr>
          <p:cNvGrpSpPr>
            <a:grpSpLocks/>
          </p:cNvGrpSpPr>
          <p:nvPr/>
        </p:nvGrpSpPr>
        <p:grpSpPr bwMode="auto">
          <a:xfrm>
            <a:off x="7490478" y="4818063"/>
            <a:ext cx="568325" cy="481012"/>
            <a:chOff x="-44" y="1473"/>
            <a:chExt cx="981" cy="1105"/>
          </a:xfrm>
        </p:grpSpPr>
        <p:pic>
          <p:nvPicPr>
            <p:cNvPr id="382" name="Picture 45" descr="desktop_computer_stylized_medium">
              <a:extLst>
                <a:ext uri="{FF2B5EF4-FFF2-40B4-BE49-F238E27FC236}">
                  <a16:creationId xmlns:a16="http://schemas.microsoft.com/office/drawing/2014/main" id="{48A3D65B-B90E-114C-B7F8-81813E2AE6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3" name="Freeform 46">
              <a:extLst>
                <a:ext uri="{FF2B5EF4-FFF2-40B4-BE49-F238E27FC236}">
                  <a16:creationId xmlns:a16="http://schemas.microsoft.com/office/drawing/2014/main" id="{8C40008B-9985-4946-A656-DC94A014C49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384" name="Group 44">
            <a:extLst>
              <a:ext uri="{FF2B5EF4-FFF2-40B4-BE49-F238E27FC236}">
                <a16:creationId xmlns:a16="http://schemas.microsoft.com/office/drawing/2014/main" id="{48F1C933-4EBC-5043-9E08-EED2B5CD3B6B}"/>
              </a:ext>
            </a:extLst>
          </p:cNvPr>
          <p:cNvGrpSpPr>
            <a:grpSpLocks/>
          </p:cNvGrpSpPr>
          <p:nvPr/>
        </p:nvGrpSpPr>
        <p:grpSpPr bwMode="auto">
          <a:xfrm>
            <a:off x="7749240" y="5264150"/>
            <a:ext cx="569913" cy="481013"/>
            <a:chOff x="-44" y="1473"/>
            <a:chExt cx="981" cy="1105"/>
          </a:xfrm>
        </p:grpSpPr>
        <p:pic>
          <p:nvPicPr>
            <p:cNvPr id="385" name="Picture 45" descr="desktop_computer_stylized_medium">
              <a:extLst>
                <a:ext uri="{FF2B5EF4-FFF2-40B4-BE49-F238E27FC236}">
                  <a16:creationId xmlns:a16="http://schemas.microsoft.com/office/drawing/2014/main" id="{DD47D611-8FDA-9145-8B8C-7E0DAF88AC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 name="Freeform 46">
              <a:extLst>
                <a:ext uri="{FF2B5EF4-FFF2-40B4-BE49-F238E27FC236}">
                  <a16:creationId xmlns:a16="http://schemas.microsoft.com/office/drawing/2014/main" id="{2005903E-2F47-354D-9158-187170A92CB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387" name="Group 44">
            <a:extLst>
              <a:ext uri="{FF2B5EF4-FFF2-40B4-BE49-F238E27FC236}">
                <a16:creationId xmlns:a16="http://schemas.microsoft.com/office/drawing/2014/main" id="{442B24C8-889C-A148-AD4B-172A25362150}"/>
              </a:ext>
            </a:extLst>
          </p:cNvPr>
          <p:cNvGrpSpPr>
            <a:grpSpLocks/>
          </p:cNvGrpSpPr>
          <p:nvPr/>
        </p:nvGrpSpPr>
        <p:grpSpPr bwMode="auto">
          <a:xfrm>
            <a:off x="8277878" y="5294313"/>
            <a:ext cx="568325" cy="482600"/>
            <a:chOff x="-44" y="1473"/>
            <a:chExt cx="981" cy="1105"/>
          </a:xfrm>
        </p:grpSpPr>
        <p:pic>
          <p:nvPicPr>
            <p:cNvPr id="388" name="Picture 45" descr="desktop_computer_stylized_medium">
              <a:extLst>
                <a:ext uri="{FF2B5EF4-FFF2-40B4-BE49-F238E27FC236}">
                  <a16:creationId xmlns:a16="http://schemas.microsoft.com/office/drawing/2014/main" id="{EE095724-2313-224E-A105-C354F085A1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 name="Freeform 46">
              <a:extLst>
                <a:ext uri="{FF2B5EF4-FFF2-40B4-BE49-F238E27FC236}">
                  <a16:creationId xmlns:a16="http://schemas.microsoft.com/office/drawing/2014/main" id="{E5278B7E-CF34-8644-9800-2590E12D12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390" name="Line 20">
            <a:extLst>
              <a:ext uri="{FF2B5EF4-FFF2-40B4-BE49-F238E27FC236}">
                <a16:creationId xmlns:a16="http://schemas.microsoft.com/office/drawing/2014/main" id="{F31177A2-08FB-D649-8137-218BCBAA959F}"/>
              </a:ext>
            </a:extLst>
          </p:cNvPr>
          <p:cNvSpPr>
            <a:spLocks noChangeShapeType="1"/>
          </p:cNvSpPr>
          <p:nvPr/>
        </p:nvSpPr>
        <p:spPr bwMode="auto">
          <a:xfrm flipH="1" flipV="1">
            <a:off x="6772928" y="5049838"/>
            <a:ext cx="606425" cy="3127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91" name="Line 21">
            <a:extLst>
              <a:ext uri="{FF2B5EF4-FFF2-40B4-BE49-F238E27FC236}">
                <a16:creationId xmlns:a16="http://schemas.microsoft.com/office/drawing/2014/main" id="{86917A5E-DF0C-3645-A831-E70C6AECBFF6}"/>
              </a:ext>
            </a:extLst>
          </p:cNvPr>
          <p:cNvSpPr>
            <a:spLocks noChangeShapeType="1"/>
          </p:cNvSpPr>
          <p:nvPr/>
        </p:nvSpPr>
        <p:spPr bwMode="auto">
          <a:xfrm flipH="1">
            <a:off x="6309378" y="5003800"/>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92" name="Line 22">
            <a:extLst>
              <a:ext uri="{FF2B5EF4-FFF2-40B4-BE49-F238E27FC236}">
                <a16:creationId xmlns:a16="http://schemas.microsoft.com/office/drawing/2014/main" id="{59638B79-290F-974B-AA54-66E4644BD0BF}"/>
              </a:ext>
            </a:extLst>
          </p:cNvPr>
          <p:cNvSpPr>
            <a:spLocks noChangeShapeType="1"/>
          </p:cNvSpPr>
          <p:nvPr/>
        </p:nvSpPr>
        <p:spPr bwMode="auto">
          <a:xfrm>
            <a:off x="6728478" y="50323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393" name="Group 44">
            <a:extLst>
              <a:ext uri="{FF2B5EF4-FFF2-40B4-BE49-F238E27FC236}">
                <a16:creationId xmlns:a16="http://schemas.microsoft.com/office/drawing/2014/main" id="{6DC045E6-78AD-5649-9438-E026B64715BA}"/>
              </a:ext>
            </a:extLst>
          </p:cNvPr>
          <p:cNvGrpSpPr>
            <a:grpSpLocks/>
          </p:cNvGrpSpPr>
          <p:nvPr/>
        </p:nvGrpSpPr>
        <p:grpSpPr bwMode="auto">
          <a:xfrm>
            <a:off x="6917390" y="5211763"/>
            <a:ext cx="569913" cy="481012"/>
            <a:chOff x="-44" y="1473"/>
            <a:chExt cx="981" cy="1105"/>
          </a:xfrm>
        </p:grpSpPr>
        <p:pic>
          <p:nvPicPr>
            <p:cNvPr id="394" name="Picture 45" descr="desktop_computer_stylized_medium">
              <a:extLst>
                <a:ext uri="{FF2B5EF4-FFF2-40B4-BE49-F238E27FC236}">
                  <a16:creationId xmlns:a16="http://schemas.microsoft.com/office/drawing/2014/main" id="{08EEEF9C-176E-0740-8B83-5B2CC85CF9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 name="Freeform 46">
              <a:extLst>
                <a:ext uri="{FF2B5EF4-FFF2-40B4-BE49-F238E27FC236}">
                  <a16:creationId xmlns:a16="http://schemas.microsoft.com/office/drawing/2014/main" id="{CF428064-F6F1-E346-B336-6FAD5386D25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396" name="Group 44">
            <a:extLst>
              <a:ext uri="{FF2B5EF4-FFF2-40B4-BE49-F238E27FC236}">
                <a16:creationId xmlns:a16="http://schemas.microsoft.com/office/drawing/2014/main" id="{F7DC80A6-D9DB-F84F-9225-1A52CA48A6D5}"/>
              </a:ext>
            </a:extLst>
          </p:cNvPr>
          <p:cNvGrpSpPr>
            <a:grpSpLocks/>
          </p:cNvGrpSpPr>
          <p:nvPr/>
        </p:nvGrpSpPr>
        <p:grpSpPr bwMode="auto">
          <a:xfrm>
            <a:off x="5872815" y="5216525"/>
            <a:ext cx="569913" cy="482600"/>
            <a:chOff x="-44" y="1473"/>
            <a:chExt cx="981" cy="1105"/>
          </a:xfrm>
        </p:grpSpPr>
        <p:pic>
          <p:nvPicPr>
            <p:cNvPr id="397" name="Picture 45" descr="desktop_computer_stylized_medium">
              <a:extLst>
                <a:ext uri="{FF2B5EF4-FFF2-40B4-BE49-F238E27FC236}">
                  <a16:creationId xmlns:a16="http://schemas.microsoft.com/office/drawing/2014/main" id="{5B916C64-22C9-964E-A895-2BB4426577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8" name="Freeform 46">
              <a:extLst>
                <a:ext uri="{FF2B5EF4-FFF2-40B4-BE49-F238E27FC236}">
                  <a16:creationId xmlns:a16="http://schemas.microsoft.com/office/drawing/2014/main" id="{8F1A2616-3F9C-1443-8FC2-598CBA0777B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399" name="Group 44">
            <a:extLst>
              <a:ext uri="{FF2B5EF4-FFF2-40B4-BE49-F238E27FC236}">
                <a16:creationId xmlns:a16="http://schemas.microsoft.com/office/drawing/2014/main" id="{164A88BF-33ED-D647-BB76-7AD2B2966070}"/>
              </a:ext>
            </a:extLst>
          </p:cNvPr>
          <p:cNvGrpSpPr>
            <a:grpSpLocks/>
          </p:cNvGrpSpPr>
          <p:nvPr/>
        </p:nvGrpSpPr>
        <p:grpSpPr bwMode="auto">
          <a:xfrm>
            <a:off x="6401453" y="5248275"/>
            <a:ext cx="569912" cy="481013"/>
            <a:chOff x="-44" y="1473"/>
            <a:chExt cx="981" cy="1105"/>
          </a:xfrm>
        </p:grpSpPr>
        <p:pic>
          <p:nvPicPr>
            <p:cNvPr id="400" name="Picture 45" descr="desktop_computer_stylized_medium">
              <a:extLst>
                <a:ext uri="{FF2B5EF4-FFF2-40B4-BE49-F238E27FC236}">
                  <a16:creationId xmlns:a16="http://schemas.microsoft.com/office/drawing/2014/main" id="{6D8BE219-D629-4344-9062-A7BB61D92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1" name="Freeform 46">
              <a:extLst>
                <a:ext uri="{FF2B5EF4-FFF2-40B4-BE49-F238E27FC236}">
                  <a16:creationId xmlns:a16="http://schemas.microsoft.com/office/drawing/2014/main" id="{860563F5-CC50-744F-87D1-5CFECCB56D3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403" name="Line 20">
            <a:extLst>
              <a:ext uri="{FF2B5EF4-FFF2-40B4-BE49-F238E27FC236}">
                <a16:creationId xmlns:a16="http://schemas.microsoft.com/office/drawing/2014/main" id="{0E474B3A-FCAF-C343-A649-E9B83258A0FE}"/>
              </a:ext>
            </a:extLst>
          </p:cNvPr>
          <p:cNvSpPr>
            <a:spLocks noChangeShapeType="1"/>
          </p:cNvSpPr>
          <p:nvPr/>
        </p:nvSpPr>
        <p:spPr bwMode="auto">
          <a:xfrm flipH="1">
            <a:off x="8633478" y="5081588"/>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405" name="Group 44">
            <a:extLst>
              <a:ext uri="{FF2B5EF4-FFF2-40B4-BE49-F238E27FC236}">
                <a16:creationId xmlns:a16="http://schemas.microsoft.com/office/drawing/2014/main" id="{DEE37EF7-2C39-C140-B9D9-3CA9F1B65775}"/>
              </a:ext>
            </a:extLst>
          </p:cNvPr>
          <p:cNvGrpSpPr>
            <a:grpSpLocks/>
          </p:cNvGrpSpPr>
          <p:nvPr/>
        </p:nvGrpSpPr>
        <p:grpSpPr bwMode="auto">
          <a:xfrm>
            <a:off x="8798578" y="4865688"/>
            <a:ext cx="569912" cy="481012"/>
            <a:chOff x="-44" y="1473"/>
            <a:chExt cx="981" cy="1105"/>
          </a:xfrm>
        </p:grpSpPr>
        <p:pic>
          <p:nvPicPr>
            <p:cNvPr id="406" name="Picture 45" descr="desktop_computer_stylized_medium">
              <a:extLst>
                <a:ext uri="{FF2B5EF4-FFF2-40B4-BE49-F238E27FC236}">
                  <a16:creationId xmlns:a16="http://schemas.microsoft.com/office/drawing/2014/main" id="{2D3AB814-7A31-8245-A0F5-F7361A6BD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7" name="Freeform 46">
              <a:extLst>
                <a:ext uri="{FF2B5EF4-FFF2-40B4-BE49-F238E27FC236}">
                  <a16:creationId xmlns:a16="http://schemas.microsoft.com/office/drawing/2014/main" id="{95F1AA1F-5CA8-1C4B-808E-D7B05ACF053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09" name="Group 906">
            <a:extLst>
              <a:ext uri="{FF2B5EF4-FFF2-40B4-BE49-F238E27FC236}">
                <a16:creationId xmlns:a16="http://schemas.microsoft.com/office/drawing/2014/main" id="{9FA00216-E422-F043-A6BC-D7F2D6292183}"/>
              </a:ext>
            </a:extLst>
          </p:cNvPr>
          <p:cNvGrpSpPr>
            <a:grpSpLocks/>
          </p:cNvGrpSpPr>
          <p:nvPr/>
        </p:nvGrpSpPr>
        <p:grpSpPr bwMode="auto">
          <a:xfrm>
            <a:off x="7253940" y="2092325"/>
            <a:ext cx="366713" cy="579438"/>
            <a:chOff x="4140" y="429"/>
            <a:chExt cx="1425" cy="2396"/>
          </a:xfrm>
        </p:grpSpPr>
        <p:sp>
          <p:nvSpPr>
            <p:cNvPr id="410" name="Freeform 907">
              <a:extLst>
                <a:ext uri="{FF2B5EF4-FFF2-40B4-BE49-F238E27FC236}">
                  <a16:creationId xmlns:a16="http://schemas.microsoft.com/office/drawing/2014/main" id="{A6DCAB35-6772-A346-860B-3DEC4F19C39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11" name="Rectangle 908">
              <a:extLst>
                <a:ext uri="{FF2B5EF4-FFF2-40B4-BE49-F238E27FC236}">
                  <a16:creationId xmlns:a16="http://schemas.microsoft.com/office/drawing/2014/main" id="{AEDDB3DD-EAAE-AF4D-8BD3-0D7469DF3388}"/>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12" name="Freeform 909">
              <a:extLst>
                <a:ext uri="{FF2B5EF4-FFF2-40B4-BE49-F238E27FC236}">
                  <a16:creationId xmlns:a16="http://schemas.microsoft.com/office/drawing/2014/main" id="{222A8086-05CB-6D4D-B2D7-85C20BFFB7C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13" name="Freeform 910">
              <a:extLst>
                <a:ext uri="{FF2B5EF4-FFF2-40B4-BE49-F238E27FC236}">
                  <a16:creationId xmlns:a16="http://schemas.microsoft.com/office/drawing/2014/main" id="{3CEAD03B-5C15-7242-8F96-B847E73D69C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14" name="Rectangle 911">
              <a:extLst>
                <a:ext uri="{FF2B5EF4-FFF2-40B4-BE49-F238E27FC236}">
                  <a16:creationId xmlns:a16="http://schemas.microsoft.com/office/drawing/2014/main" id="{BE2E6454-71F1-DB4F-BE07-4D20497AD6C5}"/>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415" name="Group 912">
              <a:extLst>
                <a:ext uri="{FF2B5EF4-FFF2-40B4-BE49-F238E27FC236}">
                  <a16:creationId xmlns:a16="http://schemas.microsoft.com/office/drawing/2014/main" id="{F1AC1EA4-26B9-C24D-B883-A8FE35EF8F7E}"/>
                </a:ext>
              </a:extLst>
            </p:cNvPr>
            <p:cNvGrpSpPr>
              <a:grpSpLocks/>
            </p:cNvGrpSpPr>
            <p:nvPr/>
          </p:nvGrpSpPr>
          <p:grpSpPr bwMode="auto">
            <a:xfrm>
              <a:off x="4749" y="668"/>
              <a:ext cx="581" cy="145"/>
              <a:chOff x="614" y="2568"/>
              <a:chExt cx="725" cy="139"/>
            </a:xfrm>
          </p:grpSpPr>
          <p:sp>
            <p:nvSpPr>
              <p:cNvPr id="441" name="AutoShape 913">
                <a:extLst>
                  <a:ext uri="{FF2B5EF4-FFF2-40B4-BE49-F238E27FC236}">
                    <a16:creationId xmlns:a16="http://schemas.microsoft.com/office/drawing/2014/main" id="{6B532944-5855-E44E-A4E9-213C05A03EF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42" name="AutoShape 914">
                <a:extLst>
                  <a:ext uri="{FF2B5EF4-FFF2-40B4-BE49-F238E27FC236}">
                    <a16:creationId xmlns:a16="http://schemas.microsoft.com/office/drawing/2014/main" id="{E8DB8C4C-A541-224F-A24E-230E9ADACE08}"/>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416" name="Rectangle 915">
              <a:extLst>
                <a:ext uri="{FF2B5EF4-FFF2-40B4-BE49-F238E27FC236}">
                  <a16:creationId xmlns:a16="http://schemas.microsoft.com/office/drawing/2014/main" id="{FB0B862A-AC1F-C244-BE2A-3909E5F85AD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417" name="Group 916">
              <a:extLst>
                <a:ext uri="{FF2B5EF4-FFF2-40B4-BE49-F238E27FC236}">
                  <a16:creationId xmlns:a16="http://schemas.microsoft.com/office/drawing/2014/main" id="{C81C8D89-3C65-4940-881B-9EE41418B1EC}"/>
                </a:ext>
              </a:extLst>
            </p:cNvPr>
            <p:cNvGrpSpPr>
              <a:grpSpLocks/>
            </p:cNvGrpSpPr>
            <p:nvPr/>
          </p:nvGrpSpPr>
          <p:grpSpPr bwMode="auto">
            <a:xfrm>
              <a:off x="4747" y="994"/>
              <a:ext cx="581" cy="134"/>
              <a:chOff x="614" y="2568"/>
              <a:chExt cx="725" cy="139"/>
            </a:xfrm>
          </p:grpSpPr>
          <p:sp>
            <p:nvSpPr>
              <p:cNvPr id="438" name="AutoShape 917">
                <a:extLst>
                  <a:ext uri="{FF2B5EF4-FFF2-40B4-BE49-F238E27FC236}">
                    <a16:creationId xmlns:a16="http://schemas.microsoft.com/office/drawing/2014/main" id="{970A92D1-DE3D-A746-82B2-D9CE1A643F65}"/>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40" name="AutoShape 918">
                <a:extLst>
                  <a:ext uri="{FF2B5EF4-FFF2-40B4-BE49-F238E27FC236}">
                    <a16:creationId xmlns:a16="http://schemas.microsoft.com/office/drawing/2014/main" id="{CBF27E18-7854-324C-AA43-69A4BA77AC28}"/>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418" name="Rectangle 919">
              <a:extLst>
                <a:ext uri="{FF2B5EF4-FFF2-40B4-BE49-F238E27FC236}">
                  <a16:creationId xmlns:a16="http://schemas.microsoft.com/office/drawing/2014/main" id="{4C856C7C-9B4D-E34E-BEF8-6FE14DF3FA2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19" name="Rectangle 920">
              <a:extLst>
                <a:ext uri="{FF2B5EF4-FFF2-40B4-BE49-F238E27FC236}">
                  <a16:creationId xmlns:a16="http://schemas.microsoft.com/office/drawing/2014/main" id="{E75357F7-348C-7C46-AE06-7A7DF580A1E5}"/>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420" name="Group 921">
              <a:extLst>
                <a:ext uri="{FF2B5EF4-FFF2-40B4-BE49-F238E27FC236}">
                  <a16:creationId xmlns:a16="http://schemas.microsoft.com/office/drawing/2014/main" id="{FF488E2B-47A2-B440-A599-04535AB72DFB}"/>
                </a:ext>
              </a:extLst>
            </p:cNvPr>
            <p:cNvGrpSpPr>
              <a:grpSpLocks/>
            </p:cNvGrpSpPr>
            <p:nvPr/>
          </p:nvGrpSpPr>
          <p:grpSpPr bwMode="auto">
            <a:xfrm>
              <a:off x="4735" y="1627"/>
              <a:ext cx="582" cy="151"/>
              <a:chOff x="614" y="2568"/>
              <a:chExt cx="725" cy="139"/>
            </a:xfrm>
          </p:grpSpPr>
          <p:sp>
            <p:nvSpPr>
              <p:cNvPr id="436" name="AutoShape 922">
                <a:extLst>
                  <a:ext uri="{FF2B5EF4-FFF2-40B4-BE49-F238E27FC236}">
                    <a16:creationId xmlns:a16="http://schemas.microsoft.com/office/drawing/2014/main" id="{415D750D-E3C1-6E4E-B4EC-3463E7619C72}"/>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37" name="AutoShape 923">
                <a:extLst>
                  <a:ext uri="{FF2B5EF4-FFF2-40B4-BE49-F238E27FC236}">
                    <a16:creationId xmlns:a16="http://schemas.microsoft.com/office/drawing/2014/main" id="{37701C35-EF2F-B04C-BD54-87B4B1643C0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421" name="Freeform 924">
              <a:extLst>
                <a:ext uri="{FF2B5EF4-FFF2-40B4-BE49-F238E27FC236}">
                  <a16:creationId xmlns:a16="http://schemas.microsoft.com/office/drawing/2014/main" id="{E22AAC27-6B47-3742-B283-B9A1BD590210}"/>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422" name="Group 925">
              <a:extLst>
                <a:ext uri="{FF2B5EF4-FFF2-40B4-BE49-F238E27FC236}">
                  <a16:creationId xmlns:a16="http://schemas.microsoft.com/office/drawing/2014/main" id="{4FBE4506-2CCA-2F46-A053-51F3D09B330F}"/>
                </a:ext>
              </a:extLst>
            </p:cNvPr>
            <p:cNvGrpSpPr>
              <a:grpSpLocks/>
            </p:cNvGrpSpPr>
            <p:nvPr/>
          </p:nvGrpSpPr>
          <p:grpSpPr bwMode="auto">
            <a:xfrm>
              <a:off x="4739" y="1327"/>
              <a:ext cx="582" cy="139"/>
              <a:chOff x="614" y="2568"/>
              <a:chExt cx="725" cy="139"/>
            </a:xfrm>
          </p:grpSpPr>
          <p:sp>
            <p:nvSpPr>
              <p:cNvPr id="434" name="AutoShape 926">
                <a:extLst>
                  <a:ext uri="{FF2B5EF4-FFF2-40B4-BE49-F238E27FC236}">
                    <a16:creationId xmlns:a16="http://schemas.microsoft.com/office/drawing/2014/main" id="{4AEB9237-7E7B-A84B-8DE4-0516B7928505}"/>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35" name="AutoShape 927">
                <a:extLst>
                  <a:ext uri="{FF2B5EF4-FFF2-40B4-BE49-F238E27FC236}">
                    <a16:creationId xmlns:a16="http://schemas.microsoft.com/office/drawing/2014/main" id="{E5DA622B-C9CC-BA47-961A-7980BB6311B1}"/>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423" name="Rectangle 928">
              <a:extLst>
                <a:ext uri="{FF2B5EF4-FFF2-40B4-BE49-F238E27FC236}">
                  <a16:creationId xmlns:a16="http://schemas.microsoft.com/office/drawing/2014/main" id="{8706B57A-1C9E-8744-AB23-A6BA829AEAEF}"/>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24" name="Freeform 929">
              <a:extLst>
                <a:ext uri="{FF2B5EF4-FFF2-40B4-BE49-F238E27FC236}">
                  <a16:creationId xmlns:a16="http://schemas.microsoft.com/office/drawing/2014/main" id="{F32936CF-B1D3-E548-8F28-FA4ADA6EF20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25" name="Freeform 930">
              <a:extLst>
                <a:ext uri="{FF2B5EF4-FFF2-40B4-BE49-F238E27FC236}">
                  <a16:creationId xmlns:a16="http://schemas.microsoft.com/office/drawing/2014/main" id="{4BB4341B-5C57-D949-B418-C55712B1852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26" name="Oval 931">
              <a:extLst>
                <a:ext uri="{FF2B5EF4-FFF2-40B4-BE49-F238E27FC236}">
                  <a16:creationId xmlns:a16="http://schemas.microsoft.com/office/drawing/2014/main" id="{394FB08B-5FA1-3048-8588-FBA09886A221}"/>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27" name="Freeform 932">
              <a:extLst>
                <a:ext uri="{FF2B5EF4-FFF2-40B4-BE49-F238E27FC236}">
                  <a16:creationId xmlns:a16="http://schemas.microsoft.com/office/drawing/2014/main" id="{29E6F9D3-F17E-A144-BBD9-7523BE3D5F8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28" name="AutoShape 933">
              <a:extLst>
                <a:ext uri="{FF2B5EF4-FFF2-40B4-BE49-F238E27FC236}">
                  <a16:creationId xmlns:a16="http://schemas.microsoft.com/office/drawing/2014/main" id="{D7E1D2B9-3681-3047-A7AF-EECD87500A43}"/>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29" name="AutoShape 934">
              <a:extLst>
                <a:ext uri="{FF2B5EF4-FFF2-40B4-BE49-F238E27FC236}">
                  <a16:creationId xmlns:a16="http://schemas.microsoft.com/office/drawing/2014/main" id="{C311279F-1D0A-2D4E-B6EB-9C1AE2949C5F}"/>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30" name="Oval 935">
              <a:extLst>
                <a:ext uri="{FF2B5EF4-FFF2-40B4-BE49-F238E27FC236}">
                  <a16:creationId xmlns:a16="http://schemas.microsoft.com/office/drawing/2014/main" id="{C5C3F5E3-0BBB-854A-A8B1-DEADB4DC3440}"/>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31" name="Oval 936">
              <a:extLst>
                <a:ext uri="{FF2B5EF4-FFF2-40B4-BE49-F238E27FC236}">
                  <a16:creationId xmlns:a16="http://schemas.microsoft.com/office/drawing/2014/main" id="{94E44572-FDAB-9D47-A897-89E0D3D3D474}"/>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432" name="Oval 937">
              <a:extLst>
                <a:ext uri="{FF2B5EF4-FFF2-40B4-BE49-F238E27FC236}">
                  <a16:creationId xmlns:a16="http://schemas.microsoft.com/office/drawing/2014/main" id="{73E691BA-07FF-3643-9EB3-CC062E94EEB8}"/>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33" name="Rectangle 938">
              <a:extLst>
                <a:ext uri="{FF2B5EF4-FFF2-40B4-BE49-F238E27FC236}">
                  <a16:creationId xmlns:a16="http://schemas.microsoft.com/office/drawing/2014/main" id="{9658C81D-C19E-F24D-B06A-39A73010F253}"/>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grpSp>
        <p:nvGrpSpPr>
          <p:cNvPr id="443" name="Group 906">
            <a:extLst>
              <a:ext uri="{FF2B5EF4-FFF2-40B4-BE49-F238E27FC236}">
                <a16:creationId xmlns:a16="http://schemas.microsoft.com/office/drawing/2014/main" id="{FFB99537-5E59-B644-AEB4-233A66C95366}"/>
              </a:ext>
            </a:extLst>
          </p:cNvPr>
          <p:cNvGrpSpPr>
            <a:grpSpLocks/>
          </p:cNvGrpSpPr>
          <p:nvPr/>
        </p:nvGrpSpPr>
        <p:grpSpPr bwMode="auto">
          <a:xfrm>
            <a:off x="7858778" y="2601913"/>
            <a:ext cx="366712" cy="579437"/>
            <a:chOff x="4140" y="429"/>
            <a:chExt cx="1425" cy="2396"/>
          </a:xfrm>
        </p:grpSpPr>
        <p:sp>
          <p:nvSpPr>
            <p:cNvPr id="444" name="Freeform 907">
              <a:extLst>
                <a:ext uri="{FF2B5EF4-FFF2-40B4-BE49-F238E27FC236}">
                  <a16:creationId xmlns:a16="http://schemas.microsoft.com/office/drawing/2014/main" id="{BB807DDF-4DDF-6F4B-845D-CF6391B2E4C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45" name="Rectangle 908">
              <a:extLst>
                <a:ext uri="{FF2B5EF4-FFF2-40B4-BE49-F238E27FC236}">
                  <a16:creationId xmlns:a16="http://schemas.microsoft.com/office/drawing/2014/main" id="{B7550DCD-25D6-154E-995F-FFFAE1F685FC}"/>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46" name="Freeform 909">
              <a:extLst>
                <a:ext uri="{FF2B5EF4-FFF2-40B4-BE49-F238E27FC236}">
                  <a16:creationId xmlns:a16="http://schemas.microsoft.com/office/drawing/2014/main" id="{7410F70D-EA20-E144-83F7-22C56E47323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47" name="Freeform 910">
              <a:extLst>
                <a:ext uri="{FF2B5EF4-FFF2-40B4-BE49-F238E27FC236}">
                  <a16:creationId xmlns:a16="http://schemas.microsoft.com/office/drawing/2014/main" id="{2276AAC4-1AF3-2146-A809-02D976615BF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48" name="Rectangle 911">
              <a:extLst>
                <a:ext uri="{FF2B5EF4-FFF2-40B4-BE49-F238E27FC236}">
                  <a16:creationId xmlns:a16="http://schemas.microsoft.com/office/drawing/2014/main" id="{04D7B686-975F-EC43-A7D8-457A254E864E}"/>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449" name="Group 912">
              <a:extLst>
                <a:ext uri="{FF2B5EF4-FFF2-40B4-BE49-F238E27FC236}">
                  <a16:creationId xmlns:a16="http://schemas.microsoft.com/office/drawing/2014/main" id="{7F435D06-BA46-DB48-91BB-46CF713E2E9E}"/>
                </a:ext>
              </a:extLst>
            </p:cNvPr>
            <p:cNvGrpSpPr>
              <a:grpSpLocks/>
            </p:cNvGrpSpPr>
            <p:nvPr/>
          </p:nvGrpSpPr>
          <p:grpSpPr bwMode="auto">
            <a:xfrm>
              <a:off x="4749" y="668"/>
              <a:ext cx="581" cy="145"/>
              <a:chOff x="614" y="2568"/>
              <a:chExt cx="725" cy="139"/>
            </a:xfrm>
          </p:grpSpPr>
          <p:sp>
            <p:nvSpPr>
              <p:cNvPr id="474" name="AutoShape 913">
                <a:extLst>
                  <a:ext uri="{FF2B5EF4-FFF2-40B4-BE49-F238E27FC236}">
                    <a16:creationId xmlns:a16="http://schemas.microsoft.com/office/drawing/2014/main" id="{D8D71F51-73F7-694D-AA70-44AD27E40E48}"/>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75" name="AutoShape 914">
                <a:extLst>
                  <a:ext uri="{FF2B5EF4-FFF2-40B4-BE49-F238E27FC236}">
                    <a16:creationId xmlns:a16="http://schemas.microsoft.com/office/drawing/2014/main" id="{2A4CD895-5D57-C846-B8B5-773EAD0FE250}"/>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450" name="Rectangle 915">
              <a:extLst>
                <a:ext uri="{FF2B5EF4-FFF2-40B4-BE49-F238E27FC236}">
                  <a16:creationId xmlns:a16="http://schemas.microsoft.com/office/drawing/2014/main" id="{8F0CEBF5-51C2-8F4E-A20F-D95B3F3DA7ED}"/>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451" name="Group 916">
              <a:extLst>
                <a:ext uri="{FF2B5EF4-FFF2-40B4-BE49-F238E27FC236}">
                  <a16:creationId xmlns:a16="http://schemas.microsoft.com/office/drawing/2014/main" id="{AB037EC5-0777-3348-B801-D80BB4A0689C}"/>
                </a:ext>
              </a:extLst>
            </p:cNvPr>
            <p:cNvGrpSpPr>
              <a:grpSpLocks/>
            </p:cNvGrpSpPr>
            <p:nvPr/>
          </p:nvGrpSpPr>
          <p:grpSpPr bwMode="auto">
            <a:xfrm>
              <a:off x="4747" y="994"/>
              <a:ext cx="581" cy="134"/>
              <a:chOff x="614" y="2568"/>
              <a:chExt cx="725" cy="139"/>
            </a:xfrm>
          </p:grpSpPr>
          <p:sp>
            <p:nvSpPr>
              <p:cNvPr id="472" name="AutoShape 917">
                <a:extLst>
                  <a:ext uri="{FF2B5EF4-FFF2-40B4-BE49-F238E27FC236}">
                    <a16:creationId xmlns:a16="http://schemas.microsoft.com/office/drawing/2014/main" id="{57705BC2-4269-A546-A2F7-44D6E6FA6642}"/>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73" name="AutoShape 918">
                <a:extLst>
                  <a:ext uri="{FF2B5EF4-FFF2-40B4-BE49-F238E27FC236}">
                    <a16:creationId xmlns:a16="http://schemas.microsoft.com/office/drawing/2014/main" id="{606F8FBB-6E7D-5240-AB6F-3743412B8E0B}"/>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452" name="Rectangle 919">
              <a:extLst>
                <a:ext uri="{FF2B5EF4-FFF2-40B4-BE49-F238E27FC236}">
                  <a16:creationId xmlns:a16="http://schemas.microsoft.com/office/drawing/2014/main" id="{8764B3B1-163F-6743-BB00-4BEBDFA76C7D}"/>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53" name="Rectangle 920">
              <a:extLst>
                <a:ext uri="{FF2B5EF4-FFF2-40B4-BE49-F238E27FC236}">
                  <a16:creationId xmlns:a16="http://schemas.microsoft.com/office/drawing/2014/main" id="{31A39B1E-BEC2-484D-A529-ED02B246BB34}"/>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454" name="Group 921">
              <a:extLst>
                <a:ext uri="{FF2B5EF4-FFF2-40B4-BE49-F238E27FC236}">
                  <a16:creationId xmlns:a16="http://schemas.microsoft.com/office/drawing/2014/main" id="{8518BA7E-0F47-1642-8C94-0EEF9F7EAD96}"/>
                </a:ext>
              </a:extLst>
            </p:cNvPr>
            <p:cNvGrpSpPr>
              <a:grpSpLocks/>
            </p:cNvGrpSpPr>
            <p:nvPr/>
          </p:nvGrpSpPr>
          <p:grpSpPr bwMode="auto">
            <a:xfrm>
              <a:off x="4735" y="1627"/>
              <a:ext cx="582" cy="151"/>
              <a:chOff x="614" y="2568"/>
              <a:chExt cx="725" cy="139"/>
            </a:xfrm>
          </p:grpSpPr>
          <p:sp>
            <p:nvSpPr>
              <p:cNvPr id="470" name="AutoShape 922">
                <a:extLst>
                  <a:ext uri="{FF2B5EF4-FFF2-40B4-BE49-F238E27FC236}">
                    <a16:creationId xmlns:a16="http://schemas.microsoft.com/office/drawing/2014/main" id="{93172085-A077-D449-B4F0-964160352C6B}"/>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71" name="AutoShape 923">
                <a:extLst>
                  <a:ext uri="{FF2B5EF4-FFF2-40B4-BE49-F238E27FC236}">
                    <a16:creationId xmlns:a16="http://schemas.microsoft.com/office/drawing/2014/main" id="{9CD7E6D4-1563-CC47-9787-5045B582D19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455" name="Freeform 924">
              <a:extLst>
                <a:ext uri="{FF2B5EF4-FFF2-40B4-BE49-F238E27FC236}">
                  <a16:creationId xmlns:a16="http://schemas.microsoft.com/office/drawing/2014/main" id="{717941A9-04EE-C24B-86D5-FAD41723059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456" name="Group 925">
              <a:extLst>
                <a:ext uri="{FF2B5EF4-FFF2-40B4-BE49-F238E27FC236}">
                  <a16:creationId xmlns:a16="http://schemas.microsoft.com/office/drawing/2014/main" id="{02A7942B-5E16-664A-AD8B-9FCCC81FDE4B}"/>
                </a:ext>
              </a:extLst>
            </p:cNvPr>
            <p:cNvGrpSpPr>
              <a:grpSpLocks/>
            </p:cNvGrpSpPr>
            <p:nvPr/>
          </p:nvGrpSpPr>
          <p:grpSpPr bwMode="auto">
            <a:xfrm>
              <a:off x="4739" y="1327"/>
              <a:ext cx="582" cy="139"/>
              <a:chOff x="614" y="2568"/>
              <a:chExt cx="725" cy="139"/>
            </a:xfrm>
          </p:grpSpPr>
          <p:sp>
            <p:nvSpPr>
              <p:cNvPr id="468" name="AutoShape 926">
                <a:extLst>
                  <a:ext uri="{FF2B5EF4-FFF2-40B4-BE49-F238E27FC236}">
                    <a16:creationId xmlns:a16="http://schemas.microsoft.com/office/drawing/2014/main" id="{70D7759D-E01C-DE4B-90E5-9E27F2F4D5E0}"/>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69" name="AutoShape 927">
                <a:extLst>
                  <a:ext uri="{FF2B5EF4-FFF2-40B4-BE49-F238E27FC236}">
                    <a16:creationId xmlns:a16="http://schemas.microsoft.com/office/drawing/2014/main" id="{52773811-A440-9246-B4E6-A2AB3D516AA5}"/>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457" name="Rectangle 928">
              <a:extLst>
                <a:ext uri="{FF2B5EF4-FFF2-40B4-BE49-F238E27FC236}">
                  <a16:creationId xmlns:a16="http://schemas.microsoft.com/office/drawing/2014/main" id="{2B266F5F-A708-CB4C-8E5D-A7C3959DF097}"/>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58" name="Freeform 929">
              <a:extLst>
                <a:ext uri="{FF2B5EF4-FFF2-40B4-BE49-F238E27FC236}">
                  <a16:creationId xmlns:a16="http://schemas.microsoft.com/office/drawing/2014/main" id="{5852E06D-545E-CA4C-8238-C649A61E2F6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59" name="Freeform 930">
              <a:extLst>
                <a:ext uri="{FF2B5EF4-FFF2-40B4-BE49-F238E27FC236}">
                  <a16:creationId xmlns:a16="http://schemas.microsoft.com/office/drawing/2014/main" id="{42EE8B88-BF03-304C-9E14-BCBF64A235A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60" name="Oval 931">
              <a:extLst>
                <a:ext uri="{FF2B5EF4-FFF2-40B4-BE49-F238E27FC236}">
                  <a16:creationId xmlns:a16="http://schemas.microsoft.com/office/drawing/2014/main" id="{74C7C49F-A655-9D4D-A31E-1961915991A2}"/>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61" name="Freeform 932">
              <a:extLst>
                <a:ext uri="{FF2B5EF4-FFF2-40B4-BE49-F238E27FC236}">
                  <a16:creationId xmlns:a16="http://schemas.microsoft.com/office/drawing/2014/main" id="{927851E8-58B0-EE45-9D21-E7B0DCE9023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62" name="AutoShape 933">
              <a:extLst>
                <a:ext uri="{FF2B5EF4-FFF2-40B4-BE49-F238E27FC236}">
                  <a16:creationId xmlns:a16="http://schemas.microsoft.com/office/drawing/2014/main" id="{7EC4AB0D-E1AA-7347-A2C2-89F18FBF1FD1}"/>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63" name="AutoShape 934">
              <a:extLst>
                <a:ext uri="{FF2B5EF4-FFF2-40B4-BE49-F238E27FC236}">
                  <a16:creationId xmlns:a16="http://schemas.microsoft.com/office/drawing/2014/main" id="{1E4BDC9C-CD6F-0B4F-A99F-51B87F9CA91C}"/>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64" name="Oval 935">
              <a:extLst>
                <a:ext uri="{FF2B5EF4-FFF2-40B4-BE49-F238E27FC236}">
                  <a16:creationId xmlns:a16="http://schemas.microsoft.com/office/drawing/2014/main" id="{0B33FC98-AC2F-614C-9455-D77527D7DD07}"/>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65" name="Oval 936">
              <a:extLst>
                <a:ext uri="{FF2B5EF4-FFF2-40B4-BE49-F238E27FC236}">
                  <a16:creationId xmlns:a16="http://schemas.microsoft.com/office/drawing/2014/main" id="{6FEEFCEB-E528-BB43-A2A5-DD1F31DBEE14}"/>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466" name="Oval 937">
              <a:extLst>
                <a:ext uri="{FF2B5EF4-FFF2-40B4-BE49-F238E27FC236}">
                  <a16:creationId xmlns:a16="http://schemas.microsoft.com/office/drawing/2014/main" id="{495857E5-6CAF-F843-9D1C-1A92C264C94E}"/>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467" name="Rectangle 938">
              <a:extLst>
                <a:ext uri="{FF2B5EF4-FFF2-40B4-BE49-F238E27FC236}">
                  <a16:creationId xmlns:a16="http://schemas.microsoft.com/office/drawing/2014/main" id="{9E0DC27B-37F7-D049-AA0C-9AB63EC63DFB}"/>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grpSp>
        <p:nvGrpSpPr>
          <p:cNvPr id="486" name="Group 485">
            <a:extLst>
              <a:ext uri="{FF2B5EF4-FFF2-40B4-BE49-F238E27FC236}">
                <a16:creationId xmlns:a16="http://schemas.microsoft.com/office/drawing/2014/main" id="{7E3426FA-3482-5E4A-A528-0E8E566A4D7E}"/>
              </a:ext>
            </a:extLst>
          </p:cNvPr>
          <p:cNvGrpSpPr/>
          <p:nvPr/>
        </p:nvGrpSpPr>
        <p:grpSpPr>
          <a:xfrm>
            <a:off x="6081784" y="2929417"/>
            <a:ext cx="914400" cy="479686"/>
            <a:chOff x="3668110" y="2448910"/>
            <a:chExt cx="3794234" cy="2165130"/>
          </a:xfrm>
        </p:grpSpPr>
        <p:sp>
          <p:nvSpPr>
            <p:cNvPr id="487" name="Rectangle 486">
              <a:extLst>
                <a:ext uri="{FF2B5EF4-FFF2-40B4-BE49-F238E27FC236}">
                  <a16:creationId xmlns:a16="http://schemas.microsoft.com/office/drawing/2014/main" id="{5B50E342-10AE-DD45-B84C-290673A4820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88" name="Freeform 487">
              <a:extLst>
                <a:ext uri="{FF2B5EF4-FFF2-40B4-BE49-F238E27FC236}">
                  <a16:creationId xmlns:a16="http://schemas.microsoft.com/office/drawing/2014/main" id="{2BA9AB2A-EBFD-5D41-ACFD-A73D2D397A5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489" name="Group 488">
              <a:extLst>
                <a:ext uri="{FF2B5EF4-FFF2-40B4-BE49-F238E27FC236}">
                  <a16:creationId xmlns:a16="http://schemas.microsoft.com/office/drawing/2014/main" id="{75E7BF97-6EB0-9B4B-812E-F41672042DFA}"/>
                </a:ext>
              </a:extLst>
            </p:cNvPr>
            <p:cNvGrpSpPr/>
            <p:nvPr/>
          </p:nvGrpSpPr>
          <p:grpSpPr>
            <a:xfrm>
              <a:off x="3941378" y="2603243"/>
              <a:ext cx="3202061" cy="1066110"/>
              <a:chOff x="7939341" y="3037317"/>
              <a:chExt cx="897649" cy="353919"/>
            </a:xfrm>
          </p:grpSpPr>
          <p:sp>
            <p:nvSpPr>
              <p:cNvPr id="490" name="Freeform 489">
                <a:extLst>
                  <a:ext uri="{FF2B5EF4-FFF2-40B4-BE49-F238E27FC236}">
                    <a16:creationId xmlns:a16="http://schemas.microsoft.com/office/drawing/2014/main" id="{532D22AD-3B9D-DC46-94FD-EF7A344D65E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91" name="Freeform 490">
                <a:extLst>
                  <a:ext uri="{FF2B5EF4-FFF2-40B4-BE49-F238E27FC236}">
                    <a16:creationId xmlns:a16="http://schemas.microsoft.com/office/drawing/2014/main" id="{E3DA8968-5BE7-7A4D-B9D3-E505E57CD6A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92" name="Freeform 491">
                <a:extLst>
                  <a:ext uri="{FF2B5EF4-FFF2-40B4-BE49-F238E27FC236}">
                    <a16:creationId xmlns:a16="http://schemas.microsoft.com/office/drawing/2014/main" id="{38F10849-6789-B147-9F87-B51CE4DE4E0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93" name="Freeform 492">
                <a:extLst>
                  <a:ext uri="{FF2B5EF4-FFF2-40B4-BE49-F238E27FC236}">
                    <a16:creationId xmlns:a16="http://schemas.microsoft.com/office/drawing/2014/main" id="{0484EB68-033C-1642-B24F-4A3A9B54A45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497" name="Group 496">
            <a:extLst>
              <a:ext uri="{FF2B5EF4-FFF2-40B4-BE49-F238E27FC236}">
                <a16:creationId xmlns:a16="http://schemas.microsoft.com/office/drawing/2014/main" id="{EDB87E7C-D7FD-D444-9A5D-25D76A2CE906}"/>
              </a:ext>
            </a:extLst>
          </p:cNvPr>
          <p:cNvGrpSpPr/>
          <p:nvPr/>
        </p:nvGrpSpPr>
        <p:grpSpPr>
          <a:xfrm>
            <a:off x="4861367" y="2210765"/>
            <a:ext cx="894855" cy="442494"/>
            <a:chOff x="7493876" y="2774731"/>
            <a:chExt cx="1481958" cy="894622"/>
          </a:xfrm>
        </p:grpSpPr>
        <p:sp>
          <p:nvSpPr>
            <p:cNvPr id="498" name="Freeform 497">
              <a:extLst>
                <a:ext uri="{FF2B5EF4-FFF2-40B4-BE49-F238E27FC236}">
                  <a16:creationId xmlns:a16="http://schemas.microsoft.com/office/drawing/2014/main" id="{BC20C5BE-F060-ED46-8005-38BC63A57B6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499" name="Oval 498">
              <a:extLst>
                <a:ext uri="{FF2B5EF4-FFF2-40B4-BE49-F238E27FC236}">
                  <a16:creationId xmlns:a16="http://schemas.microsoft.com/office/drawing/2014/main" id="{9E7D6CAC-C7AB-3943-99DE-0F0AA0F6448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500" name="Group 499">
              <a:extLst>
                <a:ext uri="{FF2B5EF4-FFF2-40B4-BE49-F238E27FC236}">
                  <a16:creationId xmlns:a16="http://schemas.microsoft.com/office/drawing/2014/main" id="{0D41025D-1978-4D43-9CC3-306E9010B7D3}"/>
                </a:ext>
              </a:extLst>
            </p:cNvPr>
            <p:cNvGrpSpPr/>
            <p:nvPr/>
          </p:nvGrpSpPr>
          <p:grpSpPr>
            <a:xfrm>
              <a:off x="7713663" y="2848339"/>
              <a:ext cx="1042107" cy="425543"/>
              <a:chOff x="7786941" y="2884917"/>
              <a:chExt cx="897649" cy="353919"/>
            </a:xfrm>
          </p:grpSpPr>
          <p:sp>
            <p:nvSpPr>
              <p:cNvPr id="501" name="Freeform 500">
                <a:extLst>
                  <a:ext uri="{FF2B5EF4-FFF2-40B4-BE49-F238E27FC236}">
                    <a16:creationId xmlns:a16="http://schemas.microsoft.com/office/drawing/2014/main" id="{52CB287C-BAC6-394B-8022-7463D50891E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02" name="Freeform 501">
                <a:extLst>
                  <a:ext uri="{FF2B5EF4-FFF2-40B4-BE49-F238E27FC236}">
                    <a16:creationId xmlns:a16="http://schemas.microsoft.com/office/drawing/2014/main" id="{5DEB1CA4-CAC3-C240-9AAF-91D0139DA8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03" name="Freeform 502">
                <a:extLst>
                  <a:ext uri="{FF2B5EF4-FFF2-40B4-BE49-F238E27FC236}">
                    <a16:creationId xmlns:a16="http://schemas.microsoft.com/office/drawing/2014/main" id="{1C2693DA-778C-4944-919A-CF21C578E1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04" name="Freeform 503">
                <a:extLst>
                  <a:ext uri="{FF2B5EF4-FFF2-40B4-BE49-F238E27FC236}">
                    <a16:creationId xmlns:a16="http://schemas.microsoft.com/office/drawing/2014/main" id="{F6DC7364-F4E4-CF49-BB2A-77390D7D6B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7B0CED86-761A-374B-AB2F-FCFDE7448080}"/>
              </a:ext>
            </a:extLst>
          </p:cNvPr>
          <p:cNvGrpSpPr/>
          <p:nvPr/>
        </p:nvGrpSpPr>
        <p:grpSpPr>
          <a:xfrm>
            <a:off x="4035095" y="4580587"/>
            <a:ext cx="652815" cy="339144"/>
            <a:chOff x="3668110" y="2448910"/>
            <a:chExt cx="3794234" cy="2165130"/>
          </a:xfrm>
        </p:grpSpPr>
        <p:sp>
          <p:nvSpPr>
            <p:cNvPr id="530" name="Rectangle 529">
              <a:extLst>
                <a:ext uri="{FF2B5EF4-FFF2-40B4-BE49-F238E27FC236}">
                  <a16:creationId xmlns:a16="http://schemas.microsoft.com/office/drawing/2014/main" id="{9BBAA179-C5C9-934E-87E1-FA617CE006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C29E590F-6825-9A40-A498-A44BF2188D5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2A3D89C3-8CC4-AA4C-8A47-636A30916C86}"/>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97371B1-6A40-1543-86A4-EE158E3D1C3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49607A7E-6C2B-1A4F-A0AC-371B2BF0E95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A4992BAF-197D-0A46-B4D7-0A015D6E4E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4ECF90B-EFDD-434F-8F31-3916EDC874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537" name="Group 536">
            <a:extLst>
              <a:ext uri="{FF2B5EF4-FFF2-40B4-BE49-F238E27FC236}">
                <a16:creationId xmlns:a16="http://schemas.microsoft.com/office/drawing/2014/main" id="{E9A6FA6C-F6BD-FA40-BBDA-D7EA0AED53F2}"/>
              </a:ext>
            </a:extLst>
          </p:cNvPr>
          <p:cNvGrpSpPr/>
          <p:nvPr/>
        </p:nvGrpSpPr>
        <p:grpSpPr>
          <a:xfrm>
            <a:off x="4730749" y="4991280"/>
            <a:ext cx="666096" cy="353718"/>
            <a:chOff x="3668110" y="2448910"/>
            <a:chExt cx="3794234" cy="2165130"/>
          </a:xfrm>
        </p:grpSpPr>
        <p:sp>
          <p:nvSpPr>
            <p:cNvPr id="538" name="Rectangle 537">
              <a:extLst>
                <a:ext uri="{FF2B5EF4-FFF2-40B4-BE49-F238E27FC236}">
                  <a16:creationId xmlns:a16="http://schemas.microsoft.com/office/drawing/2014/main" id="{CAE2F039-DD40-3A48-9AC8-9C2A99EEFA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39" name="Freeform 538">
              <a:extLst>
                <a:ext uri="{FF2B5EF4-FFF2-40B4-BE49-F238E27FC236}">
                  <a16:creationId xmlns:a16="http://schemas.microsoft.com/office/drawing/2014/main" id="{6D740F9F-16A3-B143-8C62-AC01C4B6EFA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540" name="Group 539">
              <a:extLst>
                <a:ext uri="{FF2B5EF4-FFF2-40B4-BE49-F238E27FC236}">
                  <a16:creationId xmlns:a16="http://schemas.microsoft.com/office/drawing/2014/main" id="{222CD540-1DC4-CE47-8E55-94622339956A}"/>
                </a:ext>
              </a:extLst>
            </p:cNvPr>
            <p:cNvGrpSpPr/>
            <p:nvPr/>
          </p:nvGrpSpPr>
          <p:grpSpPr>
            <a:xfrm>
              <a:off x="3941378" y="2603243"/>
              <a:ext cx="3202061" cy="1066110"/>
              <a:chOff x="7939341" y="3037317"/>
              <a:chExt cx="897649" cy="353919"/>
            </a:xfrm>
          </p:grpSpPr>
          <p:sp>
            <p:nvSpPr>
              <p:cNvPr id="541" name="Freeform 540">
                <a:extLst>
                  <a:ext uri="{FF2B5EF4-FFF2-40B4-BE49-F238E27FC236}">
                    <a16:creationId xmlns:a16="http://schemas.microsoft.com/office/drawing/2014/main" id="{7BB2F9F3-42C5-C14F-874D-3891695081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42" name="Freeform 541">
                <a:extLst>
                  <a:ext uri="{FF2B5EF4-FFF2-40B4-BE49-F238E27FC236}">
                    <a16:creationId xmlns:a16="http://schemas.microsoft.com/office/drawing/2014/main" id="{F5CA110F-36BE-0544-8D7E-2DE8D4B4741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209D7ABC-C606-2A48-A8BD-7A7EE760D92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672D5EB4-39AD-D845-85C0-1E266B28683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561" name="Group 560">
            <a:extLst>
              <a:ext uri="{FF2B5EF4-FFF2-40B4-BE49-F238E27FC236}">
                <a16:creationId xmlns:a16="http://schemas.microsoft.com/office/drawing/2014/main" id="{077C9074-AE78-0E43-AFCC-F714715C1D80}"/>
              </a:ext>
            </a:extLst>
          </p:cNvPr>
          <p:cNvGrpSpPr/>
          <p:nvPr/>
        </p:nvGrpSpPr>
        <p:grpSpPr>
          <a:xfrm>
            <a:off x="6268889" y="4785461"/>
            <a:ext cx="666096" cy="353718"/>
            <a:chOff x="3668110" y="2448910"/>
            <a:chExt cx="3794234" cy="2165130"/>
          </a:xfrm>
        </p:grpSpPr>
        <p:sp>
          <p:nvSpPr>
            <p:cNvPr id="562" name="Rectangle 561">
              <a:extLst>
                <a:ext uri="{FF2B5EF4-FFF2-40B4-BE49-F238E27FC236}">
                  <a16:creationId xmlns:a16="http://schemas.microsoft.com/office/drawing/2014/main" id="{7C2B1C24-ED53-7248-9224-FDF65E2FB0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63" name="Freeform 562">
              <a:extLst>
                <a:ext uri="{FF2B5EF4-FFF2-40B4-BE49-F238E27FC236}">
                  <a16:creationId xmlns:a16="http://schemas.microsoft.com/office/drawing/2014/main" id="{6B962A42-1C84-294B-971C-D6BB6C70822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564" name="Group 563">
              <a:extLst>
                <a:ext uri="{FF2B5EF4-FFF2-40B4-BE49-F238E27FC236}">
                  <a16:creationId xmlns:a16="http://schemas.microsoft.com/office/drawing/2014/main" id="{4507F2CE-D7DB-B34C-A5C0-1D0636D5EEE0}"/>
                </a:ext>
              </a:extLst>
            </p:cNvPr>
            <p:cNvGrpSpPr/>
            <p:nvPr/>
          </p:nvGrpSpPr>
          <p:grpSpPr>
            <a:xfrm>
              <a:off x="3941378" y="2603243"/>
              <a:ext cx="3202061" cy="1066110"/>
              <a:chOff x="7939341" y="3037317"/>
              <a:chExt cx="897649" cy="353919"/>
            </a:xfrm>
          </p:grpSpPr>
          <p:sp>
            <p:nvSpPr>
              <p:cNvPr id="565" name="Freeform 564">
                <a:extLst>
                  <a:ext uri="{FF2B5EF4-FFF2-40B4-BE49-F238E27FC236}">
                    <a16:creationId xmlns:a16="http://schemas.microsoft.com/office/drawing/2014/main" id="{37028B07-0480-9843-B746-F1C1B22906F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66" name="Freeform 565">
                <a:extLst>
                  <a:ext uri="{FF2B5EF4-FFF2-40B4-BE49-F238E27FC236}">
                    <a16:creationId xmlns:a16="http://schemas.microsoft.com/office/drawing/2014/main" id="{1531C185-F635-6D42-ADCA-E4BE28DB2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67" name="Freeform 566">
                <a:extLst>
                  <a:ext uri="{FF2B5EF4-FFF2-40B4-BE49-F238E27FC236}">
                    <a16:creationId xmlns:a16="http://schemas.microsoft.com/office/drawing/2014/main" id="{264F9469-1DC3-3C41-8274-0B629F42DC2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68" name="Freeform 567">
                <a:extLst>
                  <a:ext uri="{FF2B5EF4-FFF2-40B4-BE49-F238E27FC236}">
                    <a16:creationId xmlns:a16="http://schemas.microsoft.com/office/drawing/2014/main" id="{C51DDA58-AB33-EB45-A6DC-64C2A9A27FF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569" name="Group 568">
            <a:extLst>
              <a:ext uri="{FF2B5EF4-FFF2-40B4-BE49-F238E27FC236}">
                <a16:creationId xmlns:a16="http://schemas.microsoft.com/office/drawing/2014/main" id="{55DFCCBC-22D3-2D40-9740-FFE6A5719573}"/>
              </a:ext>
            </a:extLst>
          </p:cNvPr>
          <p:cNvGrpSpPr/>
          <p:nvPr/>
        </p:nvGrpSpPr>
        <p:grpSpPr>
          <a:xfrm>
            <a:off x="8198241" y="4810599"/>
            <a:ext cx="666096" cy="353718"/>
            <a:chOff x="3668110" y="2448910"/>
            <a:chExt cx="3794234" cy="2165130"/>
          </a:xfrm>
        </p:grpSpPr>
        <p:sp>
          <p:nvSpPr>
            <p:cNvPr id="570" name="Rectangle 569">
              <a:extLst>
                <a:ext uri="{FF2B5EF4-FFF2-40B4-BE49-F238E27FC236}">
                  <a16:creationId xmlns:a16="http://schemas.microsoft.com/office/drawing/2014/main" id="{7A98DD32-3395-6C44-9263-FD896166264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71" name="Freeform 570">
              <a:extLst>
                <a:ext uri="{FF2B5EF4-FFF2-40B4-BE49-F238E27FC236}">
                  <a16:creationId xmlns:a16="http://schemas.microsoft.com/office/drawing/2014/main" id="{B4972D53-F88E-F841-9E16-8268923AB1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572" name="Group 571">
              <a:extLst>
                <a:ext uri="{FF2B5EF4-FFF2-40B4-BE49-F238E27FC236}">
                  <a16:creationId xmlns:a16="http://schemas.microsoft.com/office/drawing/2014/main" id="{88BF304D-88B6-4840-AEA5-FDE07CDB9B46}"/>
                </a:ext>
              </a:extLst>
            </p:cNvPr>
            <p:cNvGrpSpPr/>
            <p:nvPr/>
          </p:nvGrpSpPr>
          <p:grpSpPr>
            <a:xfrm>
              <a:off x="3941378" y="2603243"/>
              <a:ext cx="3202061" cy="1066110"/>
              <a:chOff x="7939341" y="3037317"/>
              <a:chExt cx="897649" cy="353919"/>
            </a:xfrm>
          </p:grpSpPr>
          <p:sp>
            <p:nvSpPr>
              <p:cNvPr id="573" name="Freeform 572">
                <a:extLst>
                  <a:ext uri="{FF2B5EF4-FFF2-40B4-BE49-F238E27FC236}">
                    <a16:creationId xmlns:a16="http://schemas.microsoft.com/office/drawing/2014/main" id="{5D8F1ECA-65DB-0A40-8059-392C8EBB135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74" name="Freeform 573">
                <a:extLst>
                  <a:ext uri="{FF2B5EF4-FFF2-40B4-BE49-F238E27FC236}">
                    <a16:creationId xmlns:a16="http://schemas.microsoft.com/office/drawing/2014/main" id="{01153B8F-C99F-FD4D-AE0D-172E3D5276B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75" name="Freeform 574">
                <a:extLst>
                  <a:ext uri="{FF2B5EF4-FFF2-40B4-BE49-F238E27FC236}">
                    <a16:creationId xmlns:a16="http://schemas.microsoft.com/office/drawing/2014/main" id="{62AAEB46-CB40-6041-83A4-8D950D0F86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80F12A0B-3E4C-0444-989C-75899CBF68F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995840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27709"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Agr2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68435" y="4925055"/>
            <a:ext cx="1845316" cy="1415405"/>
            <a:chOff x="68435" y="4410705"/>
            <a:chExt cx="1845316" cy="1415405"/>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27709"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Agr1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68435" y="5212416"/>
              <a:ext cx="832279" cy="613694"/>
            </a:xfrm>
            <a:prstGeom prst="rect">
              <a:avLst/>
            </a:prstGeom>
            <a:noFill/>
          </p:spPr>
          <p:txBody>
            <a:bodyPr wrap="none" rtlCol="0">
              <a:spAutoFit/>
            </a:bodyPr>
            <a:lstStyle/>
            <a:p>
              <a:pPr algn="r">
                <a:lnSpc>
                  <a:spcPct val="80000"/>
                </a:lnSpc>
              </a:pPr>
              <a:r>
                <a:rPr lang="en-US" sz="1400" dirty="0" err="1">
                  <a:latin typeface="Calibri" panose="020F0502020204030204" pitchFamily="34" charset="0"/>
                  <a:cs typeface="Calibri" panose="020F0502020204030204" pitchFamily="34" charset="0"/>
                </a:rPr>
                <a:t>armários</a:t>
              </a:r>
              <a:endParaRPr lang="en-US" sz="1400" dirty="0">
                <a:latin typeface="Calibri" panose="020F0502020204030204" pitchFamily="34" charset="0"/>
                <a:cs typeface="Calibri" panose="020F0502020204030204" pitchFamily="34" charset="0"/>
              </a:endParaRPr>
            </a:p>
            <a:p>
              <a:pPr algn="r">
                <a:lnSpc>
                  <a:spcPct val="80000"/>
                </a:lnSpc>
              </a:pPr>
              <a:r>
                <a:rPr lang="en-US" sz="1400" dirty="0">
                  <a:latin typeface="Calibri" panose="020F0502020204030204" pitchFamily="34" charset="0"/>
                  <a:cs typeface="Calibri" panose="020F0502020204030204" pitchFamily="34" charset="0"/>
                </a:rPr>
                <a:t>dos </a:t>
              </a:r>
            </a:p>
            <a:p>
              <a:pPr algn="r">
                <a:lnSpc>
                  <a:spcPct val="80000"/>
                </a:lnSpc>
              </a:pPr>
              <a:r>
                <a:rPr lang="en-US" sz="1400" dirty="0" err="1">
                  <a:latin typeface="Calibri" panose="020F0502020204030204" pitchFamily="34" charset="0"/>
                  <a:cs typeface="Calibri" panose="020F0502020204030204" pitchFamily="34" charset="0"/>
                </a:rPr>
                <a:t>prédios</a:t>
              </a:r>
              <a:endParaRPr lang="en-US" sz="1400" dirty="0">
                <a:latin typeface="Calibri" panose="020F0502020204030204" pitchFamily="34" charset="0"/>
                <a:cs typeface="Calibri" panose="020F0502020204030204" pitchFamily="34" charset="0"/>
              </a:endParaRPr>
            </a:p>
          </p:txBody>
        </p:sp>
      </p:grpSp>
      <p:sp>
        <p:nvSpPr>
          <p:cNvPr id="4" name="Title 3"/>
          <p:cNvSpPr>
            <a:spLocks noGrp="1"/>
          </p:cNvSpPr>
          <p:nvPr>
            <p:ph type="ctrTitle"/>
          </p:nvPr>
        </p:nvSpPr>
        <p:spPr>
          <a:xfrm>
            <a:off x="497079" y="321546"/>
            <a:ext cx="7258049" cy="811078"/>
          </a:xfrm>
        </p:spPr>
        <p:txBody>
          <a:bodyPr>
            <a:normAutofit fontScale="90000"/>
          </a:bodyPr>
          <a:lstStyle/>
          <a:p>
            <a:pPr algn="l"/>
            <a:r>
              <a:rPr lang="en-US" sz="4000" dirty="0">
                <a:solidFill>
                  <a:srgbClr val="0013A3"/>
                </a:solidFill>
              </a:rPr>
              <a:t>Rede do Campus da UMass - </a:t>
            </a:r>
            <a:r>
              <a:rPr lang="en-US" sz="4000" dirty="0" err="1">
                <a:solidFill>
                  <a:srgbClr val="0013A3"/>
                </a:solidFill>
              </a:rPr>
              <a:t>Detalhe</a:t>
            </a:r>
            <a:endParaRPr lang="en-US" sz="4000" dirty="0">
              <a:solidFill>
                <a:srgbClr val="0013A3"/>
              </a:solidFill>
            </a:endParaRP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885388" cy="338554"/>
          </a:xfrm>
          <a:prstGeom prst="rect">
            <a:avLst/>
          </a:prstGeom>
          <a:noFill/>
        </p:spPr>
        <p:txBody>
          <a:bodyPr wrap="none" rtlCol="0">
            <a:spAutoFit/>
          </a:bodyPr>
          <a:lstStyle/>
          <a:p>
            <a:r>
              <a:rPr lang="en-US" sz="1600" dirty="0"/>
              <a:t>para fora do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6137" y="5546020"/>
            <a:ext cx="919098" cy="526473"/>
            <a:chOff x="5339246" y="5541818"/>
            <a:chExt cx="919098"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spc="-100" dirty="0" err="1">
                  <a:solidFill>
                    <a:schemeClr val="bg1"/>
                  </a:solidFill>
                  <a:latin typeface="Calibri" panose="020F0502020204030204" pitchFamily="34" charset="0"/>
                  <a:cs typeface="Calibri" panose="020F0502020204030204" pitchFamily="34" charset="0"/>
                </a:rPr>
                <a:t>Controlador</a:t>
              </a:r>
              <a:endParaRPr lang="en-US" sz="1400" spc="-100" dirty="0">
                <a:solidFill>
                  <a:schemeClr val="bg1"/>
                </a:solidFill>
                <a:latin typeface="Calibri" panose="020F0502020204030204" pitchFamily="34" charset="0"/>
                <a:cs typeface="Calibri" panose="020F0502020204030204" pitchFamily="34" charset="0"/>
              </a:endParaRPr>
            </a:p>
            <a:p>
              <a:pPr algn="ctr">
                <a:lnSpc>
                  <a:spcPct val="80000"/>
                </a:lnSpc>
              </a:pPr>
              <a:r>
                <a:rPr lang="en-US" sz="1400" dirty="0">
                  <a:solidFill>
                    <a:schemeClr val="bg1"/>
                  </a:solidFill>
                  <a:latin typeface="Calibri" panose="020F0502020204030204" pitchFamily="34" charset="0"/>
                  <a:cs typeface="Calibri" panose="020F0502020204030204" pitchFamily="34" charset="0"/>
                </a:rPr>
                <a:t>Sem </a:t>
              </a:r>
              <a:r>
                <a:rPr lang="en-US" sz="1400" dirty="0" err="1">
                  <a:solidFill>
                    <a:schemeClr val="bg1"/>
                  </a:solidFill>
                  <a:latin typeface="Calibri" panose="020F0502020204030204" pitchFamily="34" charset="0"/>
                  <a:cs typeface="Calibri" panose="020F0502020204030204" pitchFamily="34" charset="0"/>
                </a:rPr>
                <a:t>Fio</a:t>
              </a:r>
              <a:endParaRPr lang="en-US" sz="1400" dirty="0">
                <a:solidFill>
                  <a:schemeClr val="bg1"/>
                </a:solidFill>
                <a:latin typeface="Calibri" panose="020F0502020204030204" pitchFamily="34" charset="0"/>
                <a:cs typeface="Calibri" panose="020F0502020204030204" pitchFamily="34" charset="0"/>
              </a:endParaRP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spc="-100" dirty="0" err="1">
                  <a:solidFill>
                    <a:schemeClr val="bg1"/>
                  </a:solidFill>
                  <a:latin typeface="Calibri" panose="020F0502020204030204" pitchFamily="34" charset="0"/>
                  <a:cs typeface="Calibri" panose="020F0502020204030204" pitchFamily="34" charset="0"/>
                </a:rPr>
                <a:t>Controlador</a:t>
              </a:r>
              <a:endParaRPr lang="en-US" sz="1400" spc="-100" dirty="0">
                <a:solidFill>
                  <a:schemeClr val="bg1"/>
                </a:solidFill>
                <a:latin typeface="Calibri" panose="020F0502020204030204" pitchFamily="34" charset="0"/>
                <a:cs typeface="Calibri" panose="020F0502020204030204" pitchFamily="34" charset="0"/>
              </a:endParaRPr>
            </a:p>
            <a:p>
              <a:pPr algn="ctr">
                <a:lnSpc>
                  <a:spcPct val="80000"/>
                </a:lnSpc>
              </a:pPr>
              <a:r>
                <a:rPr lang="en-US" sz="1400" dirty="0">
                  <a:solidFill>
                    <a:schemeClr val="bg1"/>
                  </a:solidFill>
                  <a:latin typeface="Calibri" panose="020F0502020204030204" pitchFamily="34" charset="0"/>
                  <a:cs typeface="Calibri" panose="020F0502020204030204" pitchFamily="34" charset="0"/>
                </a:rPr>
                <a:t>Sem </a:t>
              </a:r>
              <a:r>
                <a:rPr lang="en-US" sz="1400" dirty="0" err="1">
                  <a:solidFill>
                    <a:schemeClr val="bg1"/>
                  </a:solidFill>
                  <a:latin typeface="Calibri" panose="020F0502020204030204" pitchFamily="34" charset="0"/>
                  <a:cs typeface="Calibri" panose="020F0502020204030204" pitchFamily="34" charset="0"/>
                </a:rPr>
                <a:t>Fio</a:t>
              </a:r>
              <a:endParaRPr lang="en-US" sz="1400" dirty="0">
                <a:solidFill>
                  <a:schemeClr val="bg1"/>
                </a:solidFill>
                <a:latin typeface="Calibri" panose="020F0502020204030204" pitchFamily="34" charset="0"/>
                <a:cs typeface="Calibri" panose="020F0502020204030204" pitchFamily="34" charset="0"/>
              </a:endParaRP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15040" cy="307777"/>
          </a:xfrm>
          <a:prstGeom prst="rect">
            <a:avLst/>
          </a:prstGeom>
          <a:noFill/>
        </p:spPr>
        <p:txBody>
          <a:bodyPr wrap="none" rtlCol="0">
            <a:spAutoFit/>
          </a:bodyPr>
          <a:lstStyle/>
          <a:p>
            <a:r>
              <a:rPr lang="en-US" sz="1400" dirty="0" err="1">
                <a:latin typeface="Calibri" panose="020F0502020204030204" pitchFamily="34" charset="0"/>
                <a:cs typeface="Calibri" panose="020F0502020204030204" pitchFamily="34" charset="0"/>
              </a:rPr>
              <a:t>borda</a:t>
            </a:r>
            <a:endParaRPr lang="en-US" sz="1400" dirty="0">
              <a:latin typeface="Calibri" panose="020F0502020204030204" pitchFamily="34" charset="0"/>
              <a:cs typeface="Calibri" panose="020F0502020204030204" pitchFamily="34" charset="0"/>
            </a:endParaRP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15040" cy="307777"/>
          </a:xfrm>
          <a:prstGeom prst="rect">
            <a:avLst/>
          </a:prstGeom>
          <a:noFill/>
        </p:spPr>
        <p:txBody>
          <a:bodyPr wrap="none" rtlCol="0">
            <a:spAutoFit/>
          </a:bodyPr>
          <a:lstStyle/>
          <a:p>
            <a:r>
              <a:rPr lang="en-US" sz="1400" dirty="0" err="1">
                <a:latin typeface="Calibri" panose="020F0502020204030204" pitchFamily="34" charset="0"/>
                <a:cs typeface="Calibri" panose="020F0502020204030204" pitchFamily="34" charset="0"/>
              </a:rPr>
              <a:t>borda</a:t>
            </a:r>
            <a:endParaRPr lang="en-US" sz="1400" dirty="0">
              <a:latin typeface="Calibri" panose="020F0502020204030204" pitchFamily="34" charset="0"/>
              <a:cs typeface="Calibri" panose="020F0502020204030204" pitchFamily="34" charset="0"/>
            </a:endParaRP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675185" cy="307777"/>
          </a:xfrm>
          <a:prstGeom prst="rect">
            <a:avLst/>
          </a:prstGeom>
          <a:noFill/>
        </p:spPr>
        <p:txBody>
          <a:bodyPr wrap="none" rtlCol="0">
            <a:spAutoFit/>
          </a:bodyPr>
          <a:lstStyle/>
          <a:p>
            <a:r>
              <a:rPr lang="en-US" sz="1400" dirty="0" err="1">
                <a:latin typeface="Calibri" panose="020F0502020204030204" pitchFamily="34" charset="0"/>
                <a:cs typeface="Calibri" panose="020F0502020204030204" pitchFamily="34" charset="0"/>
              </a:rPr>
              <a:t>núcleo</a:t>
            </a:r>
            <a:endParaRPr lang="en-US" sz="1400" dirty="0">
              <a:latin typeface="Calibri" panose="020F0502020204030204" pitchFamily="34" charset="0"/>
              <a:cs typeface="Calibri" panose="020F0502020204030204" pitchFamily="34" charset="0"/>
            </a:endParaRPr>
          </a:p>
        </p:txBody>
      </p:sp>
      <p:sp>
        <p:nvSpPr>
          <p:cNvPr id="382" name="TextBox 381">
            <a:extLst>
              <a:ext uri="{FF2B5EF4-FFF2-40B4-BE49-F238E27FC236}">
                <a16:creationId xmlns:a16="http://schemas.microsoft.com/office/drawing/2014/main" id="{AB20B93E-E0BF-3944-8979-C19653933614}"/>
              </a:ext>
            </a:extLst>
          </p:cNvPr>
          <p:cNvSpPr txBox="1"/>
          <p:nvPr/>
        </p:nvSpPr>
        <p:spPr>
          <a:xfrm>
            <a:off x="2679949" y="3322265"/>
            <a:ext cx="675185" cy="307777"/>
          </a:xfrm>
          <a:prstGeom prst="rect">
            <a:avLst/>
          </a:prstGeom>
          <a:noFill/>
        </p:spPr>
        <p:txBody>
          <a:bodyPr wrap="none" rtlCol="0">
            <a:spAutoFit/>
          </a:bodyPr>
          <a:lstStyle/>
          <a:p>
            <a:r>
              <a:rPr lang="en-US" sz="1400" dirty="0" err="1">
                <a:latin typeface="Calibri" panose="020F0502020204030204" pitchFamily="34" charset="0"/>
                <a:cs typeface="Calibri" panose="020F0502020204030204" pitchFamily="34" charset="0"/>
              </a:rPr>
              <a:t>núcleo</a:t>
            </a:r>
            <a:endParaRPr lang="en-US" sz="1400" dirty="0">
              <a:latin typeface="Calibri" panose="020F0502020204030204" pitchFamily="34" charset="0"/>
              <a:cs typeface="Calibri" panose="020F0502020204030204" pitchFamily="34" charset="0"/>
            </a:endParaRP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27709"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Agr3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27709"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Agr4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sp>
        <p:nvSpPr>
          <p:cNvPr id="2" name="Content Placeholder 2">
            <a:extLst>
              <a:ext uri="{FF2B5EF4-FFF2-40B4-BE49-F238E27FC236}">
                <a16:creationId xmlns:a16="http://schemas.microsoft.com/office/drawing/2014/main" id="{C342A62E-0825-C10A-2913-01B96510DC3E}"/>
              </a:ext>
            </a:extLst>
          </p:cNvPr>
          <p:cNvSpPr txBox="1">
            <a:spLocks/>
          </p:cNvSpPr>
          <p:nvPr/>
        </p:nvSpPr>
        <p:spPr>
          <a:xfrm>
            <a:off x="8285398" y="724076"/>
            <a:ext cx="3641892" cy="4525963"/>
          </a:xfrm>
          <a:prstGeom prst="rect">
            <a:avLst/>
          </a:prstGeom>
        </p:spPr>
        <p:txBody>
          <a:bodyPr vert="horz" lIns="91440" tIns="45720" rIns="91440" bIns="45720" rtlCol="0">
            <a:normAutofit lnSpcReduction="10000"/>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2800" dirty="0">
                <a:solidFill>
                  <a:srgbClr val="C00000"/>
                </a:solidFill>
              </a:rPr>
              <a:t>Rede da UMass:</a:t>
            </a:r>
          </a:p>
          <a:p>
            <a:pPr marL="457200" indent="-285750" algn="l">
              <a:buClr>
                <a:srgbClr val="0000A8"/>
              </a:buClr>
              <a:buFont typeface="Wingdings" pitchFamily="2" charset="2"/>
              <a:buChar char="§"/>
            </a:pPr>
            <a:r>
              <a:rPr lang="en-US" dirty="0"/>
              <a:t>4 firewalls</a:t>
            </a:r>
          </a:p>
          <a:p>
            <a:pPr marL="457200" indent="-285750" algn="l">
              <a:buClr>
                <a:srgbClr val="0000A8"/>
              </a:buClr>
              <a:buFont typeface="Wingdings" pitchFamily="2" charset="2"/>
              <a:buChar char="§"/>
            </a:pPr>
            <a:r>
              <a:rPr lang="en-US" dirty="0"/>
              <a:t>10 </a:t>
            </a:r>
            <a:r>
              <a:rPr lang="en-US" dirty="0" err="1"/>
              <a:t>roteadores</a:t>
            </a:r>
            <a:endParaRPr lang="en-US" dirty="0"/>
          </a:p>
          <a:p>
            <a:pPr marL="457200" indent="-285750" algn="l">
              <a:buClr>
                <a:srgbClr val="0000A8"/>
              </a:buClr>
              <a:buFont typeface="Wingdings" pitchFamily="2" charset="2"/>
              <a:buChar char="§"/>
            </a:pPr>
            <a:r>
              <a:rPr lang="en-US" dirty="0"/>
              <a:t>2000+ </a:t>
            </a:r>
            <a:r>
              <a:rPr lang="en-US" dirty="0" err="1"/>
              <a:t>comutadores</a:t>
            </a:r>
            <a:r>
              <a:rPr lang="en-US" dirty="0"/>
              <a:t> de rede</a:t>
            </a:r>
          </a:p>
          <a:p>
            <a:pPr marL="457200" indent="-285750" algn="l">
              <a:buClr>
                <a:srgbClr val="0000A8"/>
              </a:buClr>
              <a:buFont typeface="Wingdings" pitchFamily="2" charset="2"/>
              <a:buChar char="§"/>
            </a:pPr>
            <a:r>
              <a:rPr lang="en-US" dirty="0"/>
              <a:t>6000 </a:t>
            </a:r>
            <a:r>
              <a:rPr lang="en-US" dirty="0" err="1"/>
              <a:t>pontos</a:t>
            </a:r>
            <a:r>
              <a:rPr lang="en-US" dirty="0"/>
              <a:t> de </a:t>
            </a:r>
            <a:r>
              <a:rPr lang="en-US" dirty="0" err="1"/>
              <a:t>acesso</a:t>
            </a:r>
            <a:r>
              <a:rPr lang="en-US" dirty="0"/>
              <a:t> </a:t>
            </a:r>
            <a:r>
              <a:rPr lang="en-US" dirty="0" err="1"/>
              <a:t>sem</a:t>
            </a:r>
            <a:r>
              <a:rPr lang="en-US" dirty="0"/>
              <a:t> </a:t>
            </a:r>
            <a:r>
              <a:rPr lang="en-US" dirty="0" err="1"/>
              <a:t>fio</a:t>
            </a:r>
            <a:endParaRPr lang="en-US" dirty="0"/>
          </a:p>
          <a:p>
            <a:pPr marL="457200" indent="-285750" algn="l">
              <a:buClr>
                <a:srgbClr val="0000A8"/>
              </a:buClr>
              <a:buFont typeface="Wingdings" pitchFamily="2" charset="2"/>
              <a:buChar char="§"/>
            </a:pPr>
            <a:r>
              <a:rPr lang="en-US" dirty="0"/>
              <a:t>30000 </a:t>
            </a:r>
            <a:r>
              <a:rPr lang="pt-BR" dirty="0"/>
              <a:t>tomadas de rede com fio ativas</a:t>
            </a:r>
            <a:endParaRPr lang="en-US" dirty="0"/>
          </a:p>
          <a:p>
            <a:pPr marL="457200" indent="-285750" algn="l">
              <a:buClr>
                <a:srgbClr val="0000A8"/>
              </a:buClr>
              <a:buFont typeface="Wingdings" pitchFamily="2" charset="2"/>
              <a:buChar char="§"/>
            </a:pPr>
            <a:r>
              <a:rPr lang="en-US" dirty="0"/>
              <a:t>55000 </a:t>
            </a:r>
            <a:r>
              <a:rPr lang="pt-BR" dirty="0"/>
              <a:t>dispositivos sem fio ativos de usuário final</a:t>
            </a:r>
            <a:endParaRPr lang="en-US" dirty="0"/>
          </a:p>
          <a:p>
            <a:endParaRPr lang="en-US" dirty="0"/>
          </a:p>
        </p:txBody>
      </p:sp>
      <p:sp>
        <p:nvSpPr>
          <p:cNvPr id="3" name="Content Placeholder 2">
            <a:extLst>
              <a:ext uri="{FF2B5EF4-FFF2-40B4-BE49-F238E27FC236}">
                <a16:creationId xmlns:a16="http://schemas.microsoft.com/office/drawing/2014/main" id="{9DA67162-DD10-3D4E-7AD1-04BCC82732D1}"/>
              </a:ext>
            </a:extLst>
          </p:cNvPr>
          <p:cNvSpPr txBox="1">
            <a:spLocks/>
          </p:cNvSpPr>
          <p:nvPr/>
        </p:nvSpPr>
        <p:spPr>
          <a:xfrm>
            <a:off x="9507530" y="4619779"/>
            <a:ext cx="2480209" cy="1905298"/>
          </a:xfrm>
          <a:prstGeom prst="rect">
            <a:avLst/>
          </a:prstGeom>
        </p:spPr>
        <p:txBody>
          <a:bodyPr vert="horz" lIns="91440" tIns="45720" rIns="91440" bIns="45720" rtlCol="0">
            <a:normAutofit fontScale="92500"/>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171450" algn="l">
              <a:buClr>
                <a:srgbClr val="0000A8"/>
              </a:buClr>
            </a:pPr>
            <a:endParaRPr lang="en-US" dirty="0"/>
          </a:p>
          <a:p>
            <a:pPr algn="l"/>
            <a:r>
              <a:rPr lang="en-US" dirty="0"/>
              <a:t>… </a:t>
            </a:r>
            <a:r>
              <a:rPr lang="pt-BR" dirty="0"/>
              <a:t>tudo construído, operado e mantido por cerca de 15 pessoas</a:t>
            </a:r>
            <a:endParaRPr lang="en-US" dirty="0"/>
          </a:p>
          <a:p>
            <a:endParaRPr lang="en-US" dirty="0"/>
          </a:p>
        </p:txBody>
      </p:sp>
    </p:spTree>
    <p:extLst>
      <p:ext uri="{BB962C8B-B14F-4D97-AF65-F5344CB8AC3E}">
        <p14:creationId xmlns:p14="http://schemas.microsoft.com/office/powerpoint/2010/main" val="2308000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27709"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Agr2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68434" y="4925055"/>
            <a:ext cx="1845317" cy="1415405"/>
            <a:chOff x="68434" y="4410705"/>
            <a:chExt cx="1845317" cy="1415405"/>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27709"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Agr1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68434" y="5212416"/>
              <a:ext cx="832280" cy="613694"/>
            </a:xfrm>
            <a:prstGeom prst="rect">
              <a:avLst/>
            </a:prstGeom>
            <a:noFill/>
          </p:spPr>
          <p:txBody>
            <a:bodyPr wrap="none" rtlCol="0">
              <a:spAutoFit/>
            </a:bodyPr>
            <a:lstStyle/>
            <a:p>
              <a:pPr algn="r">
                <a:lnSpc>
                  <a:spcPct val="80000"/>
                </a:lnSpc>
              </a:pPr>
              <a:r>
                <a:rPr lang="en-US" sz="1400" dirty="0" err="1">
                  <a:latin typeface="Calibri" panose="020F0502020204030204" pitchFamily="34" charset="0"/>
                  <a:cs typeface="Calibri" panose="020F0502020204030204" pitchFamily="34" charset="0"/>
                </a:rPr>
                <a:t>armários</a:t>
              </a:r>
              <a:endParaRPr lang="en-US" sz="1400" dirty="0">
                <a:latin typeface="Calibri" panose="020F0502020204030204" pitchFamily="34" charset="0"/>
                <a:cs typeface="Calibri" panose="020F0502020204030204" pitchFamily="34" charset="0"/>
              </a:endParaRPr>
            </a:p>
            <a:p>
              <a:pPr algn="r">
                <a:lnSpc>
                  <a:spcPct val="80000"/>
                </a:lnSpc>
              </a:pPr>
              <a:r>
                <a:rPr lang="en-US" sz="1400" dirty="0">
                  <a:latin typeface="Calibri" panose="020F0502020204030204" pitchFamily="34" charset="0"/>
                  <a:cs typeface="Calibri" panose="020F0502020204030204" pitchFamily="34" charset="0"/>
                </a:rPr>
                <a:t>dos </a:t>
              </a:r>
            </a:p>
            <a:p>
              <a:pPr algn="r">
                <a:lnSpc>
                  <a:spcPct val="80000"/>
                </a:lnSpc>
              </a:pPr>
              <a:r>
                <a:rPr lang="en-US" sz="1400" dirty="0" err="1">
                  <a:latin typeface="Calibri" panose="020F0502020204030204" pitchFamily="34" charset="0"/>
                  <a:cs typeface="Calibri" panose="020F0502020204030204" pitchFamily="34" charset="0"/>
                </a:rPr>
                <a:t>prédios</a:t>
              </a:r>
              <a:endParaRPr lang="en-US" sz="1400" dirty="0">
                <a:latin typeface="Calibri" panose="020F0502020204030204" pitchFamily="34" charset="0"/>
                <a:cs typeface="Calibri" panose="020F0502020204030204" pitchFamily="34" charset="0"/>
              </a:endParaRPr>
            </a:p>
          </p:txBody>
        </p:sp>
      </p:grpSp>
      <p:sp>
        <p:nvSpPr>
          <p:cNvPr id="4" name="Title 3"/>
          <p:cNvSpPr>
            <a:spLocks noGrp="1"/>
          </p:cNvSpPr>
          <p:nvPr>
            <p:ph type="ctrTitle"/>
          </p:nvPr>
        </p:nvSpPr>
        <p:spPr>
          <a:xfrm>
            <a:off x="497079" y="321546"/>
            <a:ext cx="7258049" cy="811078"/>
          </a:xfrm>
        </p:spPr>
        <p:txBody>
          <a:bodyPr>
            <a:normAutofit fontScale="90000"/>
          </a:bodyPr>
          <a:lstStyle/>
          <a:p>
            <a:pPr algn="l"/>
            <a:r>
              <a:rPr lang="en-US" sz="4000" dirty="0">
                <a:solidFill>
                  <a:srgbClr val="0013A3"/>
                </a:solidFill>
              </a:rPr>
              <a:t>Rede do Campus da UMass - </a:t>
            </a:r>
            <a:r>
              <a:rPr lang="en-US" sz="4000" dirty="0" err="1">
                <a:solidFill>
                  <a:srgbClr val="0013A3"/>
                </a:solidFill>
              </a:rPr>
              <a:t>Detalhe</a:t>
            </a:r>
            <a:endParaRPr lang="en-US" sz="4000" dirty="0">
              <a:solidFill>
                <a:srgbClr val="0013A3"/>
              </a:solidFill>
            </a:endParaRP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885388" cy="338554"/>
          </a:xfrm>
          <a:prstGeom prst="rect">
            <a:avLst/>
          </a:prstGeom>
          <a:noFill/>
        </p:spPr>
        <p:txBody>
          <a:bodyPr wrap="none" rtlCol="0">
            <a:spAutoFit/>
          </a:bodyPr>
          <a:lstStyle/>
          <a:p>
            <a:r>
              <a:rPr lang="en-US" sz="1600" dirty="0"/>
              <a:t>para fora do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4535" y="5546020"/>
            <a:ext cx="922304" cy="526473"/>
            <a:chOff x="5337644" y="5541818"/>
            <a:chExt cx="922304"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7644" y="5607840"/>
              <a:ext cx="922304" cy="441339"/>
            </a:xfrm>
            <a:prstGeom prst="rect">
              <a:avLst/>
            </a:prstGeom>
            <a:noFill/>
          </p:spPr>
          <p:txBody>
            <a:bodyPr wrap="none" rtlCol="0">
              <a:spAutoFit/>
            </a:bodyPr>
            <a:lstStyle/>
            <a:p>
              <a:pPr algn="ctr">
                <a:lnSpc>
                  <a:spcPct val="80000"/>
                </a:lnSpc>
              </a:pPr>
              <a:r>
                <a:rPr lang="en-US" sz="1400" spc="-100" dirty="0" err="1">
                  <a:solidFill>
                    <a:schemeClr val="bg1"/>
                  </a:solidFill>
                  <a:latin typeface="Calibri" panose="020F0502020204030204" pitchFamily="34" charset="0"/>
                  <a:cs typeface="Calibri" panose="020F0502020204030204" pitchFamily="34" charset="0"/>
                </a:rPr>
                <a:t>Controlador</a:t>
              </a:r>
              <a:endParaRPr lang="en-US" sz="1400" spc="-100" dirty="0">
                <a:solidFill>
                  <a:schemeClr val="bg1"/>
                </a:solidFill>
                <a:latin typeface="Calibri" panose="020F0502020204030204" pitchFamily="34" charset="0"/>
                <a:cs typeface="Calibri" panose="020F0502020204030204" pitchFamily="34" charset="0"/>
              </a:endParaRPr>
            </a:p>
            <a:p>
              <a:pPr algn="ctr">
                <a:lnSpc>
                  <a:spcPct val="80000"/>
                </a:lnSpc>
              </a:pPr>
              <a:r>
                <a:rPr lang="en-US" sz="1400" dirty="0">
                  <a:solidFill>
                    <a:schemeClr val="bg1"/>
                  </a:solidFill>
                  <a:latin typeface="Calibri" panose="020F0502020204030204" pitchFamily="34" charset="0"/>
                  <a:cs typeface="Calibri" panose="020F0502020204030204" pitchFamily="34" charset="0"/>
                </a:rPr>
                <a:t>Sem </a:t>
              </a:r>
              <a:r>
                <a:rPr lang="en-US" sz="1400" dirty="0" err="1">
                  <a:solidFill>
                    <a:schemeClr val="bg1"/>
                  </a:solidFill>
                  <a:latin typeface="Calibri" panose="020F0502020204030204" pitchFamily="34" charset="0"/>
                  <a:cs typeface="Calibri" panose="020F0502020204030204" pitchFamily="34" charset="0"/>
                </a:rPr>
                <a:t>Fio</a:t>
              </a:r>
              <a:endParaRPr lang="en-US" sz="1400" dirty="0">
                <a:solidFill>
                  <a:schemeClr val="bg1"/>
                </a:solidFill>
                <a:latin typeface="Calibri" panose="020F0502020204030204" pitchFamily="34" charset="0"/>
                <a:cs typeface="Calibri" panose="020F0502020204030204" pitchFamily="34" charset="0"/>
              </a:endParaRP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spc="-100" dirty="0" err="1">
                  <a:solidFill>
                    <a:schemeClr val="bg1"/>
                  </a:solidFill>
                  <a:latin typeface="Calibri" panose="020F0502020204030204" pitchFamily="34" charset="0"/>
                  <a:cs typeface="Calibri" panose="020F0502020204030204" pitchFamily="34" charset="0"/>
                </a:rPr>
                <a:t>Controlador</a:t>
              </a:r>
              <a:endParaRPr lang="en-US" sz="1400" spc="-100" dirty="0">
                <a:solidFill>
                  <a:schemeClr val="bg1"/>
                </a:solidFill>
                <a:latin typeface="Calibri" panose="020F0502020204030204" pitchFamily="34" charset="0"/>
                <a:cs typeface="Calibri" panose="020F0502020204030204" pitchFamily="34" charset="0"/>
              </a:endParaRPr>
            </a:p>
            <a:p>
              <a:pPr algn="ctr">
                <a:lnSpc>
                  <a:spcPct val="80000"/>
                </a:lnSpc>
              </a:pPr>
              <a:r>
                <a:rPr lang="en-US" sz="1400" dirty="0">
                  <a:solidFill>
                    <a:schemeClr val="bg1"/>
                  </a:solidFill>
                  <a:latin typeface="Calibri" panose="020F0502020204030204" pitchFamily="34" charset="0"/>
                  <a:cs typeface="Calibri" panose="020F0502020204030204" pitchFamily="34" charset="0"/>
                </a:rPr>
                <a:t>Sem </a:t>
              </a:r>
              <a:r>
                <a:rPr lang="en-US" sz="1400" dirty="0" err="1">
                  <a:solidFill>
                    <a:schemeClr val="bg1"/>
                  </a:solidFill>
                  <a:latin typeface="Calibri" panose="020F0502020204030204" pitchFamily="34" charset="0"/>
                  <a:cs typeface="Calibri" panose="020F0502020204030204" pitchFamily="34" charset="0"/>
                </a:rPr>
                <a:t>Fio</a:t>
              </a:r>
              <a:endParaRPr lang="en-US" sz="1400" dirty="0">
                <a:solidFill>
                  <a:schemeClr val="bg1"/>
                </a:solidFill>
                <a:latin typeface="Calibri" panose="020F0502020204030204" pitchFamily="34" charset="0"/>
                <a:cs typeface="Calibri" panose="020F0502020204030204" pitchFamily="34" charset="0"/>
              </a:endParaRP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15040" cy="307777"/>
          </a:xfrm>
          <a:prstGeom prst="rect">
            <a:avLst/>
          </a:prstGeom>
          <a:noFill/>
        </p:spPr>
        <p:txBody>
          <a:bodyPr wrap="none" rtlCol="0">
            <a:spAutoFit/>
          </a:bodyPr>
          <a:lstStyle/>
          <a:p>
            <a:r>
              <a:rPr lang="en-US" sz="1400" dirty="0" err="1">
                <a:latin typeface="Calibri" panose="020F0502020204030204" pitchFamily="34" charset="0"/>
                <a:cs typeface="Calibri" panose="020F0502020204030204" pitchFamily="34" charset="0"/>
              </a:rPr>
              <a:t>borda</a:t>
            </a:r>
            <a:endParaRPr lang="en-US" sz="1400" dirty="0">
              <a:latin typeface="Calibri" panose="020F0502020204030204" pitchFamily="34" charset="0"/>
              <a:cs typeface="Calibri" panose="020F0502020204030204" pitchFamily="34" charset="0"/>
            </a:endParaRP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15040" cy="307777"/>
          </a:xfrm>
          <a:prstGeom prst="rect">
            <a:avLst/>
          </a:prstGeom>
          <a:noFill/>
        </p:spPr>
        <p:txBody>
          <a:bodyPr wrap="none" rtlCol="0">
            <a:spAutoFit/>
          </a:bodyPr>
          <a:lstStyle/>
          <a:p>
            <a:r>
              <a:rPr lang="en-US" sz="1400" dirty="0" err="1">
                <a:latin typeface="Calibri" panose="020F0502020204030204" pitchFamily="34" charset="0"/>
                <a:cs typeface="Calibri" panose="020F0502020204030204" pitchFamily="34" charset="0"/>
              </a:rPr>
              <a:t>borda</a:t>
            </a:r>
            <a:endParaRPr lang="en-US" sz="1400" dirty="0">
              <a:latin typeface="Calibri" panose="020F0502020204030204" pitchFamily="34" charset="0"/>
              <a:cs typeface="Calibri" panose="020F0502020204030204" pitchFamily="34" charset="0"/>
            </a:endParaRP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675185" cy="307777"/>
          </a:xfrm>
          <a:prstGeom prst="rect">
            <a:avLst/>
          </a:prstGeom>
          <a:noFill/>
        </p:spPr>
        <p:txBody>
          <a:bodyPr wrap="none" rtlCol="0">
            <a:spAutoFit/>
          </a:bodyPr>
          <a:lstStyle/>
          <a:p>
            <a:r>
              <a:rPr lang="en-US" sz="1400" dirty="0" err="1">
                <a:latin typeface="Calibri" panose="020F0502020204030204" pitchFamily="34" charset="0"/>
                <a:cs typeface="Calibri" panose="020F0502020204030204" pitchFamily="34" charset="0"/>
              </a:rPr>
              <a:t>núcleo</a:t>
            </a:r>
            <a:endParaRPr lang="en-US" sz="1400" dirty="0">
              <a:latin typeface="Calibri" panose="020F0502020204030204" pitchFamily="34" charset="0"/>
              <a:cs typeface="Calibri" panose="020F0502020204030204" pitchFamily="34" charset="0"/>
            </a:endParaRPr>
          </a:p>
        </p:txBody>
      </p:sp>
      <p:sp>
        <p:nvSpPr>
          <p:cNvPr id="382" name="TextBox 381">
            <a:extLst>
              <a:ext uri="{FF2B5EF4-FFF2-40B4-BE49-F238E27FC236}">
                <a16:creationId xmlns:a16="http://schemas.microsoft.com/office/drawing/2014/main" id="{AB20B93E-E0BF-3944-8979-C19653933614}"/>
              </a:ext>
            </a:extLst>
          </p:cNvPr>
          <p:cNvSpPr txBox="1"/>
          <p:nvPr/>
        </p:nvSpPr>
        <p:spPr>
          <a:xfrm>
            <a:off x="2734856" y="3334889"/>
            <a:ext cx="675185" cy="307777"/>
          </a:xfrm>
          <a:prstGeom prst="rect">
            <a:avLst/>
          </a:prstGeom>
          <a:noFill/>
        </p:spPr>
        <p:txBody>
          <a:bodyPr wrap="none" rtlCol="0">
            <a:spAutoFit/>
          </a:bodyPr>
          <a:lstStyle/>
          <a:p>
            <a:r>
              <a:rPr lang="en-US" sz="1400" dirty="0" err="1">
                <a:latin typeface="Calibri" panose="020F0502020204030204" pitchFamily="34" charset="0"/>
                <a:cs typeface="Calibri" panose="020F0502020204030204" pitchFamily="34" charset="0"/>
              </a:rPr>
              <a:t>núcleo</a:t>
            </a:r>
            <a:endParaRPr lang="en-US" sz="1400" dirty="0">
              <a:latin typeface="Calibri" panose="020F0502020204030204" pitchFamily="34" charset="0"/>
              <a:cs typeface="Calibri" panose="020F0502020204030204" pitchFamily="34" charset="0"/>
            </a:endParaRP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27709"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Agr3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27709"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Agr4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grpSp>
        <p:nvGrpSpPr>
          <p:cNvPr id="7" name="Group 6">
            <a:extLst>
              <a:ext uri="{FF2B5EF4-FFF2-40B4-BE49-F238E27FC236}">
                <a16:creationId xmlns:a16="http://schemas.microsoft.com/office/drawing/2014/main" id="{4ECAB4BE-D81B-C72D-2EB0-AC767BFD821B}"/>
              </a:ext>
            </a:extLst>
          </p:cNvPr>
          <p:cNvGrpSpPr/>
          <p:nvPr/>
        </p:nvGrpSpPr>
        <p:grpSpPr>
          <a:xfrm>
            <a:off x="7783505" y="1214719"/>
            <a:ext cx="2571571" cy="5201772"/>
            <a:chOff x="7745405" y="643219"/>
            <a:chExt cx="2571571" cy="5201772"/>
          </a:xfrm>
        </p:grpSpPr>
        <p:grpSp>
          <p:nvGrpSpPr>
            <p:cNvPr id="8" name="Group 7">
              <a:extLst>
                <a:ext uri="{FF2B5EF4-FFF2-40B4-BE49-F238E27FC236}">
                  <a16:creationId xmlns:a16="http://schemas.microsoft.com/office/drawing/2014/main" id="{AD3DE35B-0132-BFFE-BCD7-4E2E0FB6D267}"/>
                </a:ext>
              </a:extLst>
            </p:cNvPr>
            <p:cNvGrpSpPr/>
            <p:nvPr/>
          </p:nvGrpSpPr>
          <p:grpSpPr>
            <a:xfrm>
              <a:off x="9284637" y="1127313"/>
              <a:ext cx="992303" cy="4324766"/>
              <a:chOff x="9163613" y="1019736"/>
              <a:chExt cx="992303" cy="4324766"/>
            </a:xfrm>
          </p:grpSpPr>
          <p:sp>
            <p:nvSpPr>
              <p:cNvPr id="35" name="TextBox 34">
                <a:extLst>
                  <a:ext uri="{FF2B5EF4-FFF2-40B4-BE49-F238E27FC236}">
                    <a16:creationId xmlns:a16="http://schemas.microsoft.com/office/drawing/2014/main" id="{977791A4-DBFA-1585-373F-48A3B21D1ED1}"/>
                  </a:ext>
                </a:extLst>
              </p:cNvPr>
              <p:cNvSpPr txBox="1"/>
              <p:nvPr/>
            </p:nvSpPr>
            <p:spPr>
              <a:xfrm>
                <a:off x="9163613" y="1019736"/>
                <a:ext cx="635110" cy="338554"/>
              </a:xfrm>
              <a:prstGeom prst="rect">
                <a:avLst/>
              </a:prstGeom>
              <a:noFill/>
            </p:spPr>
            <p:txBody>
              <a:bodyPr wrap="none" rtlCol="0">
                <a:spAutoFit/>
              </a:bodyPr>
              <a:lstStyle/>
              <a:p>
                <a:r>
                  <a:rPr lang="en-US" sz="1600" dirty="0">
                    <a:solidFill>
                      <a:srgbClr val="0000A8"/>
                    </a:solidFill>
                    <a:latin typeface="Calibri" panose="020F0502020204030204" pitchFamily="34" charset="0"/>
                    <a:cs typeface="Calibri" panose="020F0502020204030204" pitchFamily="34" charset="0"/>
                  </a:rPr>
                  <a:t>eBGP</a:t>
                </a:r>
              </a:p>
            </p:txBody>
          </p:sp>
          <p:sp>
            <p:nvSpPr>
              <p:cNvPr id="36" name="TextBox 35">
                <a:extLst>
                  <a:ext uri="{FF2B5EF4-FFF2-40B4-BE49-F238E27FC236}">
                    <a16:creationId xmlns:a16="http://schemas.microsoft.com/office/drawing/2014/main" id="{8B5FF21D-C88A-2477-81C3-D65B6277C786}"/>
                  </a:ext>
                </a:extLst>
              </p:cNvPr>
              <p:cNvSpPr txBox="1"/>
              <p:nvPr/>
            </p:nvSpPr>
            <p:spPr>
              <a:xfrm>
                <a:off x="9216840" y="2205878"/>
                <a:ext cx="662361" cy="584775"/>
              </a:xfrm>
              <a:prstGeom prst="rect">
                <a:avLst/>
              </a:prstGeom>
              <a:noFill/>
            </p:spPr>
            <p:txBody>
              <a:bodyPr wrap="none" rtlCol="0">
                <a:spAutoFit/>
              </a:bodyPr>
              <a:lstStyle/>
              <a:p>
                <a:pPr algn="r"/>
                <a:r>
                  <a:rPr lang="en-US" sz="1600" dirty="0">
                    <a:solidFill>
                      <a:srgbClr val="0000A8"/>
                    </a:solidFill>
                    <a:latin typeface="Calibri" panose="020F0502020204030204" pitchFamily="34" charset="0"/>
                    <a:cs typeface="Calibri" panose="020F0502020204030204" pitchFamily="34" charset="0"/>
                  </a:rPr>
                  <a:t>iBGP</a:t>
                </a:r>
              </a:p>
              <a:p>
                <a:r>
                  <a:rPr lang="en-US" sz="1600" dirty="0">
                    <a:solidFill>
                      <a:srgbClr val="0000A8"/>
                    </a:solidFill>
                    <a:latin typeface="Calibri" panose="020F0502020204030204" pitchFamily="34" charset="0"/>
                    <a:cs typeface="Calibri" panose="020F0502020204030204" pitchFamily="34" charset="0"/>
                  </a:rPr>
                  <a:t>IS-IS</a:t>
                </a:r>
              </a:p>
            </p:txBody>
          </p:sp>
          <p:sp>
            <p:nvSpPr>
              <p:cNvPr id="37" name="TextBox 36">
                <a:extLst>
                  <a:ext uri="{FF2B5EF4-FFF2-40B4-BE49-F238E27FC236}">
                    <a16:creationId xmlns:a16="http://schemas.microsoft.com/office/drawing/2014/main" id="{E34AAC4B-694C-0163-5797-CC43132CB7BF}"/>
                  </a:ext>
                </a:extLst>
              </p:cNvPr>
              <p:cNvSpPr txBox="1"/>
              <p:nvPr/>
            </p:nvSpPr>
            <p:spPr>
              <a:xfrm>
                <a:off x="9264996" y="3441607"/>
                <a:ext cx="538032"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IS-IS</a:t>
                </a:r>
              </a:p>
            </p:txBody>
          </p:sp>
          <p:sp>
            <p:nvSpPr>
              <p:cNvPr id="38" name="TextBox 37">
                <a:extLst>
                  <a:ext uri="{FF2B5EF4-FFF2-40B4-BE49-F238E27FC236}">
                    <a16:creationId xmlns:a16="http://schemas.microsoft.com/office/drawing/2014/main" id="{DB4EE575-C644-B21F-D311-C26C00D58946}"/>
                  </a:ext>
                </a:extLst>
              </p:cNvPr>
              <p:cNvSpPr txBox="1"/>
              <p:nvPr/>
            </p:nvSpPr>
            <p:spPr>
              <a:xfrm>
                <a:off x="9243807" y="5005948"/>
                <a:ext cx="912109"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Ethernet</a:t>
                </a:r>
              </a:p>
            </p:txBody>
          </p:sp>
        </p:grpSp>
        <p:sp>
          <p:nvSpPr>
            <p:cNvPr id="9" name="TextBox 8">
              <a:extLst>
                <a:ext uri="{FF2B5EF4-FFF2-40B4-BE49-F238E27FC236}">
                  <a16:creationId xmlns:a16="http://schemas.microsoft.com/office/drawing/2014/main" id="{82239F98-5F17-88BE-261C-5B45C3893A94}"/>
                </a:ext>
              </a:extLst>
            </p:cNvPr>
            <p:cNvSpPr txBox="1"/>
            <p:nvPr/>
          </p:nvSpPr>
          <p:spPr>
            <a:xfrm>
              <a:off x="8416864" y="5096435"/>
              <a:ext cx="1122871" cy="441339"/>
            </a:xfrm>
            <a:prstGeom prst="rect">
              <a:avLst/>
            </a:prstGeom>
            <a:noFill/>
          </p:spPr>
          <p:txBody>
            <a:bodyPr wrap="none" rtlCol="0">
              <a:spAutoFit/>
            </a:bodyPr>
            <a:lstStyle/>
            <a:p>
              <a:pPr algn="ctr">
                <a:lnSpc>
                  <a:spcPct val="80000"/>
                </a:lnSpc>
              </a:pPr>
              <a:r>
                <a:rPr lang="en-US" sz="1400" i="1" dirty="0" err="1">
                  <a:latin typeface="Calibri" panose="020F0502020204030204" pitchFamily="34" charset="0"/>
                  <a:cs typeface="Calibri" panose="020F0502020204030204" pitchFamily="34" charset="0"/>
                </a:rPr>
                <a:t>comutação</a:t>
              </a:r>
              <a:endParaRPr lang="en-US" sz="1400" i="1" dirty="0">
                <a:latin typeface="Calibri" panose="020F0502020204030204" pitchFamily="34" charset="0"/>
                <a:cs typeface="Calibri" panose="020F0502020204030204" pitchFamily="34" charset="0"/>
              </a:endParaRPr>
            </a:p>
            <a:p>
              <a:pPr algn="ctr">
                <a:lnSpc>
                  <a:spcPct val="80000"/>
                </a:lnSpc>
              </a:pPr>
              <a:r>
                <a:rPr lang="en-US" sz="1400" i="1" dirty="0">
                  <a:latin typeface="Calibri" panose="020F0502020204030204" pitchFamily="34" charset="0"/>
                  <a:cs typeface="Calibri" panose="020F0502020204030204" pitchFamily="34" charset="0"/>
                </a:rPr>
                <a:t>de </a:t>
              </a:r>
              <a:r>
                <a:rPr lang="en-US" sz="1400" i="1" dirty="0" err="1">
                  <a:latin typeface="Calibri" panose="020F0502020204030204" pitchFamily="34" charset="0"/>
                  <a:cs typeface="Calibri" panose="020F0502020204030204" pitchFamily="34" charset="0"/>
                </a:rPr>
                <a:t>camada</a:t>
              </a:r>
              <a:r>
                <a:rPr lang="en-US" sz="1400" i="1" dirty="0">
                  <a:latin typeface="Calibri" panose="020F0502020204030204" pitchFamily="34" charset="0"/>
                  <a:cs typeface="Calibri" panose="020F0502020204030204" pitchFamily="34" charset="0"/>
                </a:rPr>
                <a:t> 2</a:t>
              </a:r>
            </a:p>
          </p:txBody>
        </p:sp>
        <p:sp>
          <p:nvSpPr>
            <p:cNvPr id="10" name="TextBox 9">
              <a:extLst>
                <a:ext uri="{FF2B5EF4-FFF2-40B4-BE49-F238E27FC236}">
                  <a16:creationId xmlns:a16="http://schemas.microsoft.com/office/drawing/2014/main" id="{34603CCD-7624-BEE1-FA57-B36DF8DEF38D}"/>
                </a:ext>
              </a:extLst>
            </p:cNvPr>
            <p:cNvSpPr txBox="1"/>
            <p:nvPr/>
          </p:nvSpPr>
          <p:spPr>
            <a:xfrm>
              <a:off x="8341374" y="2976282"/>
              <a:ext cx="1181606" cy="441339"/>
            </a:xfrm>
            <a:prstGeom prst="rect">
              <a:avLst/>
            </a:prstGeom>
            <a:noFill/>
          </p:spPr>
          <p:txBody>
            <a:bodyPr wrap="none" rtlCol="0">
              <a:spAutoFit/>
            </a:bodyPr>
            <a:lstStyle/>
            <a:p>
              <a:pPr algn="ctr">
                <a:lnSpc>
                  <a:spcPct val="80000"/>
                </a:lnSpc>
              </a:pPr>
              <a:r>
                <a:rPr lang="en-US" sz="1400" i="1" dirty="0" err="1">
                  <a:latin typeface="Calibri" panose="020F0502020204030204" pitchFamily="34" charset="0"/>
                  <a:cs typeface="Calibri" panose="020F0502020204030204" pitchFamily="34" charset="0"/>
                </a:rPr>
                <a:t>roteamento</a:t>
              </a:r>
              <a:br>
                <a:rPr lang="en-US" sz="1400" i="1" dirty="0">
                  <a:latin typeface="Calibri" panose="020F0502020204030204" pitchFamily="34" charset="0"/>
                  <a:cs typeface="Calibri" panose="020F0502020204030204" pitchFamily="34" charset="0"/>
                </a:rPr>
              </a:br>
              <a:r>
                <a:rPr lang="en-US" sz="1400" i="1" dirty="0">
                  <a:latin typeface="Calibri" panose="020F0502020204030204" pitchFamily="34" charset="0"/>
                  <a:cs typeface="Calibri" panose="020F0502020204030204" pitchFamily="34" charset="0"/>
                </a:rPr>
                <a:t>intra-</a:t>
              </a:r>
              <a:r>
                <a:rPr lang="en-US" sz="1400" i="1" dirty="0" err="1">
                  <a:latin typeface="Calibri" panose="020F0502020204030204" pitchFamily="34" charset="0"/>
                  <a:cs typeface="Calibri" panose="020F0502020204030204" pitchFamily="34" charset="0"/>
                </a:rPr>
                <a:t>domínio</a:t>
              </a:r>
              <a:endParaRPr lang="en-US" sz="1400" i="1" dirty="0">
                <a:latin typeface="Calibri" panose="020F0502020204030204" pitchFamily="34" charset="0"/>
                <a:cs typeface="Calibri" panose="020F0502020204030204" pitchFamily="34" charset="0"/>
              </a:endParaRPr>
            </a:p>
          </p:txBody>
        </p:sp>
        <p:sp>
          <p:nvSpPr>
            <p:cNvPr id="11" name="TextBox 10">
              <a:extLst>
                <a:ext uri="{FF2B5EF4-FFF2-40B4-BE49-F238E27FC236}">
                  <a16:creationId xmlns:a16="http://schemas.microsoft.com/office/drawing/2014/main" id="{678B4C61-85A0-0866-DEB9-864E5F387F83}"/>
                </a:ext>
              </a:extLst>
            </p:cNvPr>
            <p:cNvSpPr txBox="1"/>
            <p:nvPr/>
          </p:nvSpPr>
          <p:spPr>
            <a:xfrm>
              <a:off x="7745405" y="1555376"/>
              <a:ext cx="1174873" cy="441339"/>
            </a:xfrm>
            <a:prstGeom prst="rect">
              <a:avLst/>
            </a:prstGeom>
            <a:noFill/>
          </p:spPr>
          <p:txBody>
            <a:bodyPr wrap="none" rtlCol="0">
              <a:spAutoFit/>
            </a:bodyPr>
            <a:lstStyle/>
            <a:p>
              <a:pPr algn="ctr">
                <a:lnSpc>
                  <a:spcPct val="80000"/>
                </a:lnSpc>
              </a:pPr>
              <a:r>
                <a:rPr lang="en-US" sz="1400" i="1" dirty="0" err="1">
                  <a:latin typeface="Calibri" panose="020F0502020204030204" pitchFamily="34" charset="0"/>
                  <a:cs typeface="Calibri" panose="020F0502020204030204" pitchFamily="34" charset="0"/>
                </a:rPr>
                <a:t>roteamento</a:t>
              </a:r>
              <a:endParaRPr lang="en-US" sz="1400" i="1" dirty="0">
                <a:latin typeface="Calibri" panose="020F0502020204030204" pitchFamily="34" charset="0"/>
                <a:cs typeface="Calibri" panose="020F0502020204030204" pitchFamily="34" charset="0"/>
              </a:endParaRPr>
            </a:p>
            <a:p>
              <a:pPr algn="ctr">
                <a:lnSpc>
                  <a:spcPct val="80000"/>
                </a:lnSpc>
              </a:pPr>
              <a:r>
                <a:rPr lang="en-US" sz="1400" i="1" dirty="0">
                  <a:latin typeface="Calibri" panose="020F0502020204030204" pitchFamily="34" charset="0"/>
                  <a:cs typeface="Calibri" panose="020F0502020204030204" pitchFamily="34" charset="0"/>
                </a:rPr>
                <a:t>inter-</a:t>
              </a:r>
              <a:r>
                <a:rPr lang="en-US" sz="1400" i="1" dirty="0" err="1">
                  <a:latin typeface="Calibri" panose="020F0502020204030204" pitchFamily="34" charset="0"/>
                  <a:cs typeface="Calibri" panose="020F0502020204030204" pitchFamily="34" charset="0"/>
                </a:rPr>
                <a:t>domínio</a:t>
              </a:r>
              <a:endParaRPr lang="en-US" sz="1400" i="1" dirty="0">
                <a:latin typeface="Calibri" panose="020F0502020204030204" pitchFamily="34" charset="0"/>
                <a:cs typeface="Calibri" panose="020F0502020204030204" pitchFamily="34" charset="0"/>
              </a:endParaRPr>
            </a:p>
          </p:txBody>
        </p:sp>
        <p:cxnSp>
          <p:nvCxnSpPr>
            <p:cNvPr id="12" name="Straight Arrow Connector 11">
              <a:extLst>
                <a:ext uri="{FF2B5EF4-FFF2-40B4-BE49-F238E27FC236}">
                  <a16:creationId xmlns:a16="http://schemas.microsoft.com/office/drawing/2014/main" id="{607E3590-67CD-B9E2-27E9-8E18752728DF}"/>
                </a:ext>
              </a:extLst>
            </p:cNvPr>
            <p:cNvCxnSpPr>
              <a:cxnSpLocks/>
            </p:cNvCxnSpPr>
            <p:nvPr/>
          </p:nvCxnSpPr>
          <p:spPr>
            <a:xfrm>
              <a:off x="8310282" y="1990165"/>
              <a:ext cx="0" cy="104887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E1240D7C-F253-D603-7DCE-9D32EB0051A3}"/>
                </a:ext>
              </a:extLst>
            </p:cNvPr>
            <p:cNvCxnSpPr>
              <a:cxnSpLocks/>
            </p:cNvCxnSpPr>
            <p:nvPr/>
          </p:nvCxnSpPr>
          <p:spPr>
            <a:xfrm flipV="1">
              <a:off x="8287871" y="793376"/>
              <a:ext cx="0" cy="739588"/>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52154B8D-3A06-F8A8-9295-029A099E8E1E}"/>
                </a:ext>
              </a:extLst>
            </p:cNvPr>
            <p:cNvCxnSpPr>
              <a:cxnSpLocks/>
              <a:stCxn id="10" idx="0"/>
            </p:cNvCxnSpPr>
            <p:nvPr/>
          </p:nvCxnSpPr>
          <p:spPr>
            <a:xfrm flipH="1" flipV="1">
              <a:off x="8924365" y="1846730"/>
              <a:ext cx="7812" cy="1129552"/>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F39CA9CD-52BF-1F85-E85C-753A47D5EEE9}"/>
                </a:ext>
              </a:extLst>
            </p:cNvPr>
            <p:cNvCxnSpPr>
              <a:cxnSpLocks/>
            </p:cNvCxnSpPr>
            <p:nvPr/>
          </p:nvCxnSpPr>
          <p:spPr>
            <a:xfrm>
              <a:off x="8950104" y="3397624"/>
              <a:ext cx="0" cy="1120589"/>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BD2DA447-CAAD-CEBF-0882-1E656412C190}"/>
                </a:ext>
              </a:extLst>
            </p:cNvPr>
            <p:cNvCxnSpPr>
              <a:cxnSpLocks/>
            </p:cNvCxnSpPr>
            <p:nvPr/>
          </p:nvCxnSpPr>
          <p:spPr>
            <a:xfrm flipV="1">
              <a:off x="8951259" y="4616824"/>
              <a:ext cx="0" cy="46616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27DDF56D-6588-4967-E8AE-97B03A01FE4A}"/>
                </a:ext>
              </a:extLst>
            </p:cNvPr>
            <p:cNvCxnSpPr>
              <a:cxnSpLocks/>
            </p:cNvCxnSpPr>
            <p:nvPr/>
          </p:nvCxnSpPr>
          <p:spPr>
            <a:xfrm>
              <a:off x="8955741" y="5459506"/>
              <a:ext cx="0" cy="38548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4" name="TextBox 33">
              <a:extLst>
                <a:ext uri="{FF2B5EF4-FFF2-40B4-BE49-F238E27FC236}">
                  <a16:creationId xmlns:a16="http://schemas.microsoft.com/office/drawing/2014/main" id="{6082ED9D-D055-FFBC-48DD-322AE43FC01E}"/>
                </a:ext>
              </a:extLst>
            </p:cNvPr>
            <p:cNvSpPr txBox="1"/>
            <p:nvPr/>
          </p:nvSpPr>
          <p:spPr>
            <a:xfrm>
              <a:off x="9136716" y="643219"/>
              <a:ext cx="1180260" cy="369332"/>
            </a:xfrm>
            <a:prstGeom prst="rect">
              <a:avLst/>
            </a:prstGeom>
            <a:noFill/>
          </p:spPr>
          <p:txBody>
            <a:bodyPr wrap="none" rtlCol="0">
              <a:spAutoFit/>
            </a:bodyPr>
            <a:lstStyle/>
            <a:p>
              <a:r>
                <a:rPr lang="en-US" dirty="0" err="1">
                  <a:latin typeface="Calibri" panose="020F0502020204030204" pitchFamily="34" charset="0"/>
                  <a:cs typeface="Calibri" panose="020F0502020204030204" pitchFamily="34" charset="0"/>
                </a:rPr>
                <a:t>Protocolos</a:t>
              </a:r>
              <a:endParaRPr lang="en-US" sz="1600" dirty="0">
                <a:latin typeface="Calibri" panose="020F0502020204030204" pitchFamily="34" charset="0"/>
                <a:cs typeface="Calibri" panose="020F0502020204030204" pitchFamily="34" charset="0"/>
              </a:endParaRPr>
            </a:p>
          </p:txBody>
        </p:sp>
      </p:grpSp>
      <p:grpSp>
        <p:nvGrpSpPr>
          <p:cNvPr id="39" name="Group 38">
            <a:extLst>
              <a:ext uri="{FF2B5EF4-FFF2-40B4-BE49-F238E27FC236}">
                <a16:creationId xmlns:a16="http://schemas.microsoft.com/office/drawing/2014/main" id="{C31A64B6-152C-1F0F-88A4-A8A634F8BBE1}"/>
              </a:ext>
            </a:extLst>
          </p:cNvPr>
          <p:cNvGrpSpPr/>
          <p:nvPr/>
        </p:nvGrpSpPr>
        <p:grpSpPr>
          <a:xfrm>
            <a:off x="10313335" y="1227048"/>
            <a:ext cx="1762659" cy="4777202"/>
            <a:chOff x="10597964" y="776571"/>
            <a:chExt cx="1762659" cy="4777202"/>
          </a:xfrm>
        </p:grpSpPr>
        <p:sp>
          <p:nvSpPr>
            <p:cNvPr id="40" name="TextBox 39">
              <a:extLst>
                <a:ext uri="{FF2B5EF4-FFF2-40B4-BE49-F238E27FC236}">
                  <a16:creationId xmlns:a16="http://schemas.microsoft.com/office/drawing/2014/main" id="{A9945D61-4768-D3E6-B97F-408EFC69AD7D}"/>
                </a:ext>
              </a:extLst>
            </p:cNvPr>
            <p:cNvSpPr txBox="1"/>
            <p:nvPr/>
          </p:nvSpPr>
          <p:spPr>
            <a:xfrm>
              <a:off x="10597964" y="776571"/>
              <a:ext cx="1753429" cy="338554"/>
            </a:xfrm>
            <a:prstGeom prst="rect">
              <a:avLst/>
            </a:prstGeom>
            <a:noFill/>
          </p:spPr>
          <p:txBody>
            <a:bodyPr wrap="none" rtlCol="0">
              <a:spAutoFit/>
            </a:bodyPr>
            <a:lstStyle/>
            <a:p>
              <a:r>
                <a:rPr lang="en-US" sz="1600" spc="-100" dirty="0" err="1">
                  <a:latin typeface="Calibri" panose="020F0502020204030204" pitchFamily="34" charset="0"/>
                  <a:cs typeface="Calibri" panose="020F0502020204030204" pitchFamily="34" charset="0"/>
                </a:rPr>
                <a:t>Velocidades</a:t>
              </a:r>
              <a:r>
                <a:rPr lang="en-US" sz="1600" spc="-100" dirty="0">
                  <a:latin typeface="Calibri" panose="020F0502020204030204" pitchFamily="34" charset="0"/>
                  <a:cs typeface="Calibri" panose="020F0502020204030204" pitchFamily="34" charset="0"/>
                </a:rPr>
                <a:t> de Enlace</a:t>
              </a:r>
            </a:p>
          </p:txBody>
        </p:sp>
        <p:sp>
          <p:nvSpPr>
            <p:cNvPr id="41" name="TextBox 40">
              <a:extLst>
                <a:ext uri="{FF2B5EF4-FFF2-40B4-BE49-F238E27FC236}">
                  <a16:creationId xmlns:a16="http://schemas.microsoft.com/office/drawing/2014/main" id="{DC72C9F3-F005-CF91-EEFF-26B9D278931D}"/>
                </a:ext>
              </a:extLst>
            </p:cNvPr>
            <p:cNvSpPr txBox="1"/>
            <p:nvPr/>
          </p:nvSpPr>
          <p:spPr>
            <a:xfrm>
              <a:off x="10884834" y="1194548"/>
              <a:ext cx="1475789" cy="584775"/>
            </a:xfrm>
            <a:prstGeom prst="rect">
              <a:avLst/>
            </a:prstGeom>
            <a:noFill/>
          </p:spPr>
          <p:txBody>
            <a:bodyPr wrap="none" rtlCol="0">
              <a:spAutoFit/>
            </a:bodyPr>
            <a:lstStyle/>
            <a:p>
              <a:r>
                <a:rPr lang="en-US" sz="1600" dirty="0"/>
                <a:t>10G; </a:t>
              </a:r>
            </a:p>
            <a:p>
              <a:r>
                <a:rPr lang="en-US" sz="1600" dirty="0"/>
                <a:t>100G pendente</a:t>
              </a:r>
            </a:p>
          </p:txBody>
        </p:sp>
        <p:sp>
          <p:nvSpPr>
            <p:cNvPr id="42" name="TextBox 41">
              <a:extLst>
                <a:ext uri="{FF2B5EF4-FFF2-40B4-BE49-F238E27FC236}">
                  <a16:creationId xmlns:a16="http://schemas.microsoft.com/office/drawing/2014/main" id="{6084F924-D674-FD16-08C9-0D0C5672E35F}"/>
                </a:ext>
              </a:extLst>
            </p:cNvPr>
            <p:cNvSpPr txBox="1"/>
            <p:nvPr/>
          </p:nvSpPr>
          <p:spPr>
            <a:xfrm>
              <a:off x="10916210" y="2543737"/>
              <a:ext cx="1326004" cy="338554"/>
            </a:xfrm>
            <a:prstGeom prst="rect">
              <a:avLst/>
            </a:prstGeom>
            <a:noFill/>
          </p:spPr>
          <p:txBody>
            <a:bodyPr wrap="none" rtlCol="0">
              <a:spAutoFit/>
            </a:bodyPr>
            <a:lstStyle/>
            <a:p>
              <a:r>
                <a:rPr lang="en-US" sz="1600" dirty="0"/>
                <a:t>40G &amp; 100G</a:t>
              </a:r>
            </a:p>
          </p:txBody>
        </p:sp>
        <p:sp>
          <p:nvSpPr>
            <p:cNvPr id="43" name="TextBox 42">
              <a:extLst>
                <a:ext uri="{FF2B5EF4-FFF2-40B4-BE49-F238E27FC236}">
                  <a16:creationId xmlns:a16="http://schemas.microsoft.com/office/drawing/2014/main" id="{5F757FD7-EA32-C88F-2AF8-0A8982C950BE}"/>
                </a:ext>
              </a:extLst>
            </p:cNvPr>
            <p:cNvSpPr txBox="1"/>
            <p:nvPr/>
          </p:nvSpPr>
          <p:spPr>
            <a:xfrm>
              <a:off x="10920692" y="3664325"/>
              <a:ext cx="572593" cy="338554"/>
            </a:xfrm>
            <a:prstGeom prst="rect">
              <a:avLst/>
            </a:prstGeom>
            <a:noFill/>
          </p:spPr>
          <p:txBody>
            <a:bodyPr wrap="none" rtlCol="0">
              <a:spAutoFit/>
            </a:bodyPr>
            <a:lstStyle/>
            <a:p>
              <a:r>
                <a:rPr lang="en-US" sz="1600" dirty="0"/>
                <a:t>40G</a:t>
              </a:r>
            </a:p>
          </p:txBody>
        </p:sp>
        <p:sp>
          <p:nvSpPr>
            <p:cNvPr id="44" name="TextBox 43">
              <a:extLst>
                <a:ext uri="{FF2B5EF4-FFF2-40B4-BE49-F238E27FC236}">
                  <a16:creationId xmlns:a16="http://schemas.microsoft.com/office/drawing/2014/main" id="{6531869F-9F29-85CB-5012-9EB52F7370D0}"/>
                </a:ext>
              </a:extLst>
            </p:cNvPr>
            <p:cNvSpPr txBox="1"/>
            <p:nvPr/>
          </p:nvSpPr>
          <p:spPr>
            <a:xfrm>
              <a:off x="11019304" y="5215219"/>
              <a:ext cx="1098378" cy="338554"/>
            </a:xfrm>
            <a:prstGeom prst="rect">
              <a:avLst/>
            </a:prstGeom>
            <a:noFill/>
          </p:spPr>
          <p:txBody>
            <a:bodyPr wrap="none" rtlCol="0">
              <a:spAutoFit/>
            </a:bodyPr>
            <a:lstStyle/>
            <a:p>
              <a:r>
                <a:rPr lang="en-US" sz="1600" dirty="0"/>
                <a:t>10G &amp; 1G</a:t>
              </a:r>
            </a:p>
          </p:txBody>
        </p:sp>
      </p:grpSp>
    </p:spTree>
    <p:extLst>
      <p:ext uri="{BB962C8B-B14F-4D97-AF65-F5344CB8AC3E}">
        <p14:creationId xmlns:p14="http://schemas.microsoft.com/office/powerpoint/2010/main" val="140000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dissolve">
                                      <p:cBhvr>
                                        <p:cTn id="1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4">
            <a:extLst>
              <a:ext uri="{FF2B5EF4-FFF2-40B4-BE49-F238E27FC236}">
                <a16:creationId xmlns:a16="http://schemas.microsoft.com/office/drawing/2014/main" id="{B65E3D46-47CF-07E2-E4FE-121806EF53BF}"/>
              </a:ext>
            </a:extLst>
          </p:cNvPr>
          <p:cNvSpPr>
            <a:spLocks noGrp="1"/>
          </p:cNvSpPr>
          <p:nvPr>
            <p:ph type="title"/>
          </p:nvPr>
        </p:nvSpPr>
        <p:spPr/>
        <p:txBody>
          <a:bodyPr/>
          <a:lstStyle/>
          <a:p>
            <a:endParaRPr lang="pt-BR"/>
          </a:p>
        </p:txBody>
      </p:sp>
      <p:sp>
        <p:nvSpPr>
          <p:cNvPr id="4" name="Espaço Reservado para Número de Slide 3">
            <a:extLst>
              <a:ext uri="{FF2B5EF4-FFF2-40B4-BE49-F238E27FC236}">
                <a16:creationId xmlns:a16="http://schemas.microsoft.com/office/drawing/2014/main" id="{0AAD4C7E-5A86-4A01-2D7F-F07511CBFEEB}"/>
              </a:ext>
            </a:extLst>
          </p:cNvPr>
          <p:cNvSpPr>
            <a:spLocks noGrp="1"/>
          </p:cNvSpPr>
          <p:nvPr>
            <p:ph type="sldNum" sz="quarter" idx="4"/>
          </p:nvPr>
        </p:nvSpPr>
        <p:spPr/>
        <p:txBody>
          <a:bodyPr/>
          <a:lstStyle/>
          <a:p>
            <a:r>
              <a:rPr lang="en-US"/>
              <a:t>Link Layer: 6-</a:t>
            </a:r>
            <a:fld id="{C4204591-24BD-A542-B9D5-F8D8A88D2FEE}" type="slidenum">
              <a:rPr lang="en-US" smtClean="0"/>
              <a:pPr/>
              <a:t>79</a:t>
            </a:fld>
            <a:endParaRPr lang="en-US" dirty="0"/>
          </a:p>
        </p:txBody>
      </p:sp>
      <p:pic>
        <p:nvPicPr>
          <p:cNvPr id="7" name="Imagem 6">
            <a:extLst>
              <a:ext uri="{FF2B5EF4-FFF2-40B4-BE49-F238E27FC236}">
                <a16:creationId xmlns:a16="http://schemas.microsoft.com/office/drawing/2014/main" id="{4F5412CD-5494-539A-1BB5-0C5723134DB6}"/>
              </a:ext>
            </a:extLst>
          </p:cNvPr>
          <p:cNvPicPr>
            <a:picLocks noChangeAspect="1"/>
          </p:cNvPicPr>
          <p:nvPr/>
        </p:nvPicPr>
        <p:blipFill>
          <a:blip r:embed="rId3"/>
          <a:stretch>
            <a:fillRect/>
          </a:stretch>
        </p:blipFill>
        <p:spPr>
          <a:xfrm>
            <a:off x="25626" y="0"/>
            <a:ext cx="12140748" cy="6858000"/>
          </a:xfrm>
          <a:prstGeom prst="rect">
            <a:avLst/>
          </a:prstGeom>
        </p:spPr>
      </p:pic>
      <p:sp>
        <p:nvSpPr>
          <p:cNvPr id="8" name="CaixaDeTexto 7">
            <a:extLst>
              <a:ext uri="{FF2B5EF4-FFF2-40B4-BE49-F238E27FC236}">
                <a16:creationId xmlns:a16="http://schemas.microsoft.com/office/drawing/2014/main" id="{C73E4A4A-EBC7-EA0D-6D17-5A08D256CCD0}"/>
              </a:ext>
            </a:extLst>
          </p:cNvPr>
          <p:cNvSpPr txBox="1"/>
          <p:nvPr/>
        </p:nvSpPr>
        <p:spPr>
          <a:xfrm>
            <a:off x="10770207" y="82489"/>
            <a:ext cx="1308371" cy="369332"/>
          </a:xfrm>
          <a:prstGeom prst="rect">
            <a:avLst/>
          </a:prstGeom>
          <a:noFill/>
        </p:spPr>
        <p:txBody>
          <a:bodyPr wrap="none" rtlCol="0">
            <a:spAutoFit/>
          </a:bodyPr>
          <a:lstStyle/>
          <a:p>
            <a:r>
              <a:rPr lang="pt-BR" i="0" dirty="0" err="1">
                <a:solidFill>
                  <a:schemeClr val="bg1"/>
                </a:solidFill>
                <a:effectLst/>
                <a:latin typeface="Raleway" pitchFamily="2" charset="0"/>
              </a:rPr>
              <a:t>unespNET</a:t>
            </a:r>
            <a:endParaRPr lang="pt-BR" i="0" dirty="0">
              <a:solidFill>
                <a:schemeClr val="bg1"/>
              </a:solidFill>
              <a:effectLst/>
              <a:latin typeface="Raleway" pitchFamily="2" charset="0"/>
            </a:endParaRPr>
          </a:p>
        </p:txBody>
      </p:sp>
      <p:sp>
        <p:nvSpPr>
          <p:cNvPr id="9" name="CaixaDeTexto 8">
            <a:extLst>
              <a:ext uri="{FF2B5EF4-FFF2-40B4-BE49-F238E27FC236}">
                <a16:creationId xmlns:a16="http://schemas.microsoft.com/office/drawing/2014/main" id="{9D40E3C5-8B3F-588A-47AB-84C125B3417E}"/>
              </a:ext>
            </a:extLst>
          </p:cNvPr>
          <p:cNvSpPr txBox="1"/>
          <p:nvPr/>
        </p:nvSpPr>
        <p:spPr>
          <a:xfrm>
            <a:off x="11173522" y="379929"/>
            <a:ext cx="992852" cy="369332"/>
          </a:xfrm>
          <a:prstGeom prst="rect">
            <a:avLst/>
          </a:prstGeom>
          <a:noFill/>
        </p:spPr>
        <p:txBody>
          <a:bodyPr wrap="square" rtlCol="0">
            <a:spAutoFit/>
          </a:bodyPr>
          <a:lstStyle/>
          <a:p>
            <a:r>
              <a:rPr lang="pt-BR" sz="600" dirty="0">
                <a:solidFill>
                  <a:srgbClr val="FFFF00"/>
                </a:solidFill>
                <a:hlinkClick r:id="rId4">
                  <a:extLst>
                    <a:ext uri="{A12FA001-AC4F-418D-AE19-62706E023703}">
                      <ahyp:hlinkClr xmlns:ahyp="http://schemas.microsoft.com/office/drawing/2018/hyperlinkcolor" val="tx"/>
                    </a:ext>
                  </a:extLst>
                </a:hlinkClick>
              </a:rPr>
              <a:t>https://www.youtube.com/watch?v=rVlovfymyBY</a:t>
            </a:r>
            <a:endParaRPr lang="pt-BR" sz="600" dirty="0">
              <a:solidFill>
                <a:srgbClr val="FFFF00"/>
              </a:solidFill>
            </a:endParaRPr>
          </a:p>
          <a:p>
            <a:endParaRPr lang="pt-BR" sz="600" dirty="0">
              <a:solidFill>
                <a:srgbClr val="FFFF00"/>
              </a:solidFill>
            </a:endParaRPr>
          </a:p>
        </p:txBody>
      </p:sp>
    </p:spTree>
    <p:extLst>
      <p:ext uri="{BB962C8B-B14F-4D97-AF65-F5344CB8AC3E}">
        <p14:creationId xmlns:p14="http://schemas.microsoft.com/office/powerpoint/2010/main" val="2131418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pt-BR" altLang="en-US" dirty="0">
                <a:cs typeface="Calibri" panose="020F0502020204030204" pitchFamily="34" charset="0"/>
              </a:rPr>
              <a:t>Camada de enlace: serviços</a:t>
            </a:r>
            <a:endParaRPr lang="pt-BR"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201882" y="1425142"/>
            <a:ext cx="6529676" cy="515576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lnSpc>
                <a:spcPct val="75000"/>
              </a:lnSpc>
              <a:defRPr/>
            </a:pPr>
            <a:r>
              <a:rPr lang="pt-BR" dirty="0">
                <a:solidFill>
                  <a:srgbClr val="C00000"/>
                </a:solidFill>
              </a:rPr>
              <a:t>Enquadramento e acesso ao enlace:</a:t>
            </a:r>
            <a:r>
              <a:rPr lang="pt-BR" sz="3200" dirty="0">
                <a:solidFill>
                  <a:srgbClr val="C00000"/>
                </a:solidFill>
              </a:rPr>
              <a:t> </a:t>
            </a:r>
          </a:p>
          <a:p>
            <a:pPr lvl="1">
              <a:defRPr/>
            </a:pPr>
            <a:r>
              <a:rPr lang="pt-BR" dirty="0"/>
              <a:t>encapsulamento do datagrama no quadro, adicionando cabeçalho e trailer</a:t>
            </a:r>
          </a:p>
          <a:p>
            <a:pPr lvl="1">
              <a:defRPr/>
            </a:pPr>
            <a:r>
              <a:rPr lang="pt-BR" dirty="0"/>
              <a:t>acesso ao canal se o meio for compartilhado</a:t>
            </a:r>
          </a:p>
          <a:p>
            <a:pPr lvl="1">
              <a:defRPr/>
            </a:pPr>
            <a:r>
              <a:rPr lang="pt-BR" dirty="0"/>
              <a:t>os endereços “MAC” nos cabeçalhos dos quadros identificam a origem e o destino (diferente dos endereços IP!)</a:t>
            </a:r>
            <a:endParaRPr lang="pt-BR" sz="2400" dirty="0"/>
          </a:p>
          <a:p>
            <a:pPr indent="-284163">
              <a:lnSpc>
                <a:spcPct val="75000"/>
              </a:lnSpc>
              <a:defRPr/>
            </a:pPr>
            <a:r>
              <a:rPr lang="pt-BR" dirty="0">
                <a:solidFill>
                  <a:srgbClr val="C00000"/>
                </a:solidFill>
              </a:rPr>
              <a:t>entrega confiável entre nós adjacentes</a:t>
            </a:r>
          </a:p>
          <a:p>
            <a:pPr lvl="1">
              <a:defRPr/>
            </a:pPr>
            <a:r>
              <a:rPr lang="pt-BR" dirty="0"/>
              <a:t>já sabemos como fazer isso!</a:t>
            </a:r>
          </a:p>
          <a:p>
            <a:pPr lvl="1">
              <a:defRPr/>
            </a:pPr>
            <a:r>
              <a:rPr lang="pt-BR" dirty="0"/>
              <a:t>raramente usado em enlaces com poucos erros de bits</a:t>
            </a:r>
          </a:p>
          <a:p>
            <a:pPr lvl="1">
              <a:defRPr/>
            </a:pPr>
            <a:r>
              <a:rPr lang="pt-BR" dirty="0"/>
              <a:t>enlaces sem fio: altas taxas de erro</a:t>
            </a:r>
          </a:p>
          <a:p>
            <a:pPr lvl="2">
              <a:defRPr/>
            </a:pPr>
            <a:r>
              <a:rPr lang="pt-BR" sz="2400" i="1" u="sng" dirty="0">
                <a:solidFill>
                  <a:srgbClr val="0000A8"/>
                </a:solidFill>
              </a:rPr>
              <a:t>Q:</a:t>
            </a:r>
            <a:r>
              <a:rPr lang="pt-BR" sz="2400" u="sng" dirty="0">
                <a:solidFill>
                  <a:srgbClr val="0000A8"/>
                </a:solidFill>
              </a:rPr>
              <a:t> </a:t>
            </a:r>
            <a:r>
              <a:rPr lang="pt-BR" sz="2400" b="1" dirty="0"/>
              <a:t>por que a confiabilidade tanto no nível de enlace quanto fim a fim?</a:t>
            </a:r>
            <a:endParaRPr lang="pt-BR" sz="2800" b="1" dirty="0"/>
          </a:p>
        </p:txBody>
      </p:sp>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9022376"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122147" y="3619386"/>
            <a:ext cx="393690" cy="1049595"/>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91681" y="4024818"/>
            <a:ext cx="1120341" cy="347863"/>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8" y="3822551"/>
            <a:ext cx="4467" cy="58301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322047"/>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8</a:t>
            </a:fld>
            <a:endParaRPr lang="pt-BR" dirty="0"/>
          </a:p>
        </p:txBody>
      </p:sp>
      <p:sp>
        <p:nvSpPr>
          <p:cNvPr id="3" name="Rectangle 3">
            <a:extLst>
              <a:ext uri="{FF2B5EF4-FFF2-40B4-BE49-F238E27FC236}">
                <a16:creationId xmlns:a16="http://schemas.microsoft.com/office/drawing/2014/main" id="{0B07FCB3-2F35-7E43-374A-9C17EF7246CF}"/>
              </a:ext>
            </a:extLst>
          </p:cNvPr>
          <p:cNvSpPr/>
          <p:nvPr/>
        </p:nvSpPr>
        <p:spPr>
          <a:xfrm>
            <a:off x="9880298" y="2315290"/>
            <a:ext cx="1885453"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acesso</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por</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Cabo</a:t>
            </a:r>
          </a:p>
        </p:txBody>
      </p:sp>
      <p:sp>
        <p:nvSpPr>
          <p:cNvPr id="4" name="Rectangle 261">
            <a:extLst>
              <a:ext uri="{FF2B5EF4-FFF2-40B4-BE49-F238E27FC236}">
                <a16:creationId xmlns:a16="http://schemas.microsoft.com/office/drawing/2014/main" id="{90DD644A-D595-0358-EF4C-632695B0FCDC}"/>
              </a:ext>
            </a:extLst>
          </p:cNvPr>
          <p:cNvSpPr/>
          <p:nvPr/>
        </p:nvSpPr>
        <p:spPr>
          <a:xfrm>
            <a:off x="8838380" y="4315152"/>
            <a:ext cx="88838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celular</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262">
            <a:extLst>
              <a:ext uri="{FF2B5EF4-FFF2-40B4-BE49-F238E27FC236}">
                <a16:creationId xmlns:a16="http://schemas.microsoft.com/office/drawing/2014/main" id="{ACDF0ED3-5CE8-760E-2859-20D65D821082}"/>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10" name="Rectangle 264">
            <a:extLst>
              <a:ext uri="{FF2B5EF4-FFF2-40B4-BE49-F238E27FC236}">
                <a16:creationId xmlns:a16="http://schemas.microsoft.com/office/drawing/2014/main" id="{C1634A18-AAAC-6DB5-3D87-766E0FCC5748}"/>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LANs Ethernet</a:t>
            </a:r>
          </a:p>
        </p:txBody>
      </p:sp>
    </p:spTree>
    <p:extLst>
      <p:ext uri="{BB962C8B-B14F-4D97-AF65-F5344CB8AC3E}">
        <p14:creationId xmlns:p14="http://schemas.microsoft.com/office/powerpoint/2010/main" val="3022046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mn-lt"/>
              </a:rPr>
              <a:t>Comutadores vs. roteadores</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80</a:t>
            </a:fld>
            <a:endParaRPr lang="pt-BR" dirty="0"/>
          </a:p>
        </p:txBody>
      </p:sp>
      <p:sp>
        <p:nvSpPr>
          <p:cNvPr id="221" name="Freeform 3">
            <a:extLst>
              <a:ext uri="{FF2B5EF4-FFF2-40B4-BE49-F238E27FC236}">
                <a16:creationId xmlns:a16="http://schemas.microsoft.com/office/drawing/2014/main" id="{01F07BE4-0531-7444-A1F5-60C180F08530}"/>
              </a:ext>
            </a:extLst>
          </p:cNvPr>
          <p:cNvSpPr>
            <a:spLocks/>
          </p:cNvSpPr>
          <p:nvPr/>
        </p:nvSpPr>
        <p:spPr bwMode="auto">
          <a:xfrm flipH="1">
            <a:off x="9361825" y="2092325"/>
            <a:ext cx="638175" cy="803639"/>
          </a:xfrm>
          <a:custGeom>
            <a:avLst/>
            <a:gdLst>
              <a:gd name="T0" fmla="*/ 2147483647 w 402"/>
              <a:gd name="T1" fmla="*/ 2147483647 h 537"/>
              <a:gd name="T2" fmla="*/ 2147483647 w 402"/>
              <a:gd name="T3" fmla="*/ 0 h 537"/>
              <a:gd name="T4" fmla="*/ 0 w 402"/>
              <a:gd name="T5" fmla="*/ 2147483647 h 537"/>
              <a:gd name="T6" fmla="*/ 2147483647 w 402"/>
              <a:gd name="T7" fmla="*/ 2147483647 h 537"/>
              <a:gd name="T8" fmla="*/ 2147483647 w 402"/>
              <a:gd name="T9" fmla="*/ 2147483647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22" name="Freeform 10">
            <a:extLst>
              <a:ext uri="{FF2B5EF4-FFF2-40B4-BE49-F238E27FC236}">
                <a16:creationId xmlns:a16="http://schemas.microsoft.com/office/drawing/2014/main" id="{AB992FF6-010D-6E4B-AAE6-09AEF8090B80}"/>
              </a:ext>
            </a:extLst>
          </p:cNvPr>
          <p:cNvSpPr>
            <a:spLocks/>
          </p:cNvSpPr>
          <p:nvPr/>
        </p:nvSpPr>
        <p:spPr bwMode="auto">
          <a:xfrm>
            <a:off x="9349126" y="844952"/>
            <a:ext cx="360363" cy="1517612"/>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24" name="Rectangle 24">
            <a:extLst>
              <a:ext uri="{FF2B5EF4-FFF2-40B4-BE49-F238E27FC236}">
                <a16:creationId xmlns:a16="http://schemas.microsoft.com/office/drawing/2014/main" id="{40F95C2F-93D8-8641-B89D-44099AAF3351}"/>
              </a:ext>
            </a:extLst>
          </p:cNvPr>
          <p:cNvSpPr>
            <a:spLocks noChangeArrowheads="1"/>
          </p:cNvSpPr>
          <p:nvPr/>
        </p:nvSpPr>
        <p:spPr bwMode="auto">
          <a:xfrm>
            <a:off x="8077539" y="862377"/>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dirty="0">
              <a:ln>
                <a:noFill/>
              </a:ln>
              <a:solidFill>
                <a:srgbClr val="000000"/>
              </a:solidFill>
              <a:effectLst/>
              <a:uLnTx/>
              <a:uFillTx/>
              <a:ea typeface="ＭＳ Ｐゴシック" charset="0"/>
              <a:cs typeface="Arial" charset="0"/>
            </a:endParaRPr>
          </a:p>
        </p:txBody>
      </p:sp>
      <p:sp>
        <p:nvSpPr>
          <p:cNvPr id="225" name="Line 25">
            <a:extLst>
              <a:ext uri="{FF2B5EF4-FFF2-40B4-BE49-F238E27FC236}">
                <a16:creationId xmlns:a16="http://schemas.microsoft.com/office/drawing/2014/main" id="{D33B7F54-4590-CD44-AAC5-D038D030BE3D}"/>
              </a:ext>
            </a:extLst>
          </p:cNvPr>
          <p:cNvSpPr>
            <a:spLocks noChangeShapeType="1"/>
          </p:cNvSpPr>
          <p:nvPr/>
        </p:nvSpPr>
        <p:spPr bwMode="auto">
          <a:xfrm>
            <a:off x="8077539" y="1179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26" name="Text Box 26">
            <a:extLst>
              <a:ext uri="{FF2B5EF4-FFF2-40B4-BE49-F238E27FC236}">
                <a16:creationId xmlns:a16="http://schemas.microsoft.com/office/drawing/2014/main" id="{A909BE45-EB97-0B47-8BBD-A683AD590BE4}"/>
              </a:ext>
            </a:extLst>
          </p:cNvPr>
          <p:cNvSpPr txBox="1">
            <a:spLocks noChangeArrowheads="1"/>
          </p:cNvSpPr>
          <p:nvPr/>
        </p:nvSpPr>
        <p:spPr bwMode="auto">
          <a:xfrm>
            <a:off x="8056901" y="829039"/>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0" fontAlgn="base" hangingPunct="0">
              <a:lnSpc>
                <a:spcPct val="110000"/>
              </a:lnSpc>
              <a:spcBef>
                <a:spcPct val="0"/>
              </a:spcBef>
              <a:spcAft>
                <a:spcPct val="0"/>
              </a:spcAft>
            </a:pPr>
            <a:r>
              <a:rPr lang="pt-BR" sz="1800" i="0" dirty="0">
                <a:solidFill>
                  <a:srgbClr val="000000"/>
                </a:solidFill>
                <a:latin typeface="+mn-lt"/>
                <a:cs typeface="Arial" charset="0"/>
              </a:rPr>
              <a:t>aplicação</a:t>
            </a:r>
          </a:p>
          <a:p>
            <a:pPr algn="ctr" eaLnBrk="0" fontAlgn="base" hangingPunct="0">
              <a:lnSpc>
                <a:spcPct val="110000"/>
              </a:lnSpc>
              <a:spcBef>
                <a:spcPct val="0"/>
              </a:spcBef>
              <a:spcAft>
                <a:spcPct val="0"/>
              </a:spcAft>
            </a:pPr>
            <a:r>
              <a:rPr lang="pt-BR" sz="1800" i="0" dirty="0">
                <a:solidFill>
                  <a:srgbClr val="000000"/>
                </a:solidFill>
                <a:latin typeface="+mn-lt"/>
                <a:cs typeface="Arial" charset="0"/>
              </a:rPr>
              <a:t>transporte</a:t>
            </a:r>
          </a:p>
          <a:p>
            <a:pPr algn="ctr" eaLnBrk="0" fontAlgn="base" hangingPunct="0">
              <a:lnSpc>
                <a:spcPct val="110000"/>
              </a:lnSpc>
              <a:spcBef>
                <a:spcPct val="0"/>
              </a:spcBef>
              <a:spcAft>
                <a:spcPct val="0"/>
              </a:spcAft>
            </a:pPr>
            <a:r>
              <a:rPr lang="pt-BR" sz="1800" i="0" dirty="0">
                <a:solidFill>
                  <a:srgbClr val="000000"/>
                </a:solidFill>
                <a:latin typeface="+mn-lt"/>
                <a:cs typeface="Arial" charset="0"/>
              </a:rPr>
              <a:t>rede</a:t>
            </a:r>
          </a:p>
          <a:p>
            <a:pPr algn="ctr" eaLnBrk="0" fontAlgn="base" hangingPunct="0">
              <a:lnSpc>
                <a:spcPct val="110000"/>
              </a:lnSpc>
              <a:spcBef>
                <a:spcPct val="0"/>
              </a:spcBef>
              <a:spcAft>
                <a:spcPct val="0"/>
              </a:spcAft>
            </a:pPr>
            <a:r>
              <a:rPr lang="pt-BR" sz="1800" i="0" dirty="0">
                <a:solidFill>
                  <a:srgbClr val="000000"/>
                </a:solidFill>
                <a:latin typeface="+mn-lt"/>
                <a:cs typeface="Arial" charset="0"/>
              </a:rPr>
              <a:t>enlace</a:t>
            </a:r>
          </a:p>
          <a:p>
            <a:pPr algn="ctr" eaLnBrk="0" fontAlgn="base" hangingPunct="0">
              <a:lnSpc>
                <a:spcPct val="110000"/>
              </a:lnSpc>
              <a:spcBef>
                <a:spcPct val="0"/>
              </a:spcBef>
              <a:spcAft>
                <a:spcPct val="0"/>
              </a:spcAft>
            </a:pPr>
            <a:r>
              <a:rPr lang="pt-BR" sz="1800" i="0" dirty="0">
                <a:solidFill>
                  <a:srgbClr val="000000"/>
                </a:solidFill>
                <a:latin typeface="+mn-lt"/>
                <a:cs typeface="Arial" charset="0"/>
              </a:rPr>
              <a:t>física</a:t>
            </a:r>
          </a:p>
        </p:txBody>
      </p:sp>
      <p:sp>
        <p:nvSpPr>
          <p:cNvPr id="227" name="Line 27">
            <a:extLst>
              <a:ext uri="{FF2B5EF4-FFF2-40B4-BE49-F238E27FC236}">
                <a16:creationId xmlns:a16="http://schemas.microsoft.com/office/drawing/2014/main" id="{745AFD95-7E6A-4A41-A5E2-AA9F581238E4}"/>
              </a:ext>
            </a:extLst>
          </p:cNvPr>
          <p:cNvSpPr>
            <a:spLocks noChangeShapeType="1"/>
          </p:cNvSpPr>
          <p:nvPr/>
        </p:nvSpPr>
        <p:spPr bwMode="auto">
          <a:xfrm>
            <a:off x="8085476" y="150055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28" name="Line 28">
            <a:extLst>
              <a:ext uri="{FF2B5EF4-FFF2-40B4-BE49-F238E27FC236}">
                <a16:creationId xmlns:a16="http://schemas.microsoft.com/office/drawing/2014/main" id="{B0DBF066-F9B4-A742-A513-93884F553186}"/>
              </a:ext>
            </a:extLst>
          </p:cNvPr>
          <p:cNvSpPr>
            <a:spLocks noChangeShapeType="1"/>
          </p:cNvSpPr>
          <p:nvPr/>
        </p:nvSpPr>
        <p:spPr bwMode="auto">
          <a:xfrm>
            <a:off x="8090239" y="17815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29" name="Line 29">
            <a:extLst>
              <a:ext uri="{FF2B5EF4-FFF2-40B4-BE49-F238E27FC236}">
                <a16:creationId xmlns:a16="http://schemas.microsoft.com/office/drawing/2014/main" id="{F534CDCB-A35A-D441-9712-36C2335EB29A}"/>
              </a:ext>
            </a:extLst>
          </p:cNvPr>
          <p:cNvSpPr>
            <a:spLocks noChangeShapeType="1"/>
          </p:cNvSpPr>
          <p:nvPr/>
        </p:nvSpPr>
        <p:spPr bwMode="auto">
          <a:xfrm>
            <a:off x="8090239" y="2057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nvGrpSpPr>
          <p:cNvPr id="230" name="Group 88">
            <a:extLst>
              <a:ext uri="{FF2B5EF4-FFF2-40B4-BE49-F238E27FC236}">
                <a16:creationId xmlns:a16="http://schemas.microsoft.com/office/drawing/2014/main" id="{99EDF56C-6A01-F94E-A728-5194B4128F84}"/>
              </a:ext>
            </a:extLst>
          </p:cNvPr>
          <p:cNvGrpSpPr>
            <a:grpSpLocks/>
          </p:cNvGrpSpPr>
          <p:nvPr/>
        </p:nvGrpSpPr>
        <p:grpSpPr bwMode="auto">
          <a:xfrm>
            <a:off x="9518991" y="3463925"/>
            <a:ext cx="1328738" cy="996950"/>
            <a:chOff x="3593" y="192"/>
            <a:chExt cx="837" cy="628"/>
          </a:xfrm>
        </p:grpSpPr>
        <p:sp>
          <p:nvSpPr>
            <p:cNvPr id="232" name="Rectangle 90">
              <a:extLst>
                <a:ext uri="{FF2B5EF4-FFF2-40B4-BE49-F238E27FC236}">
                  <a16:creationId xmlns:a16="http://schemas.microsoft.com/office/drawing/2014/main" id="{2B37CAA8-6688-1947-99A7-8F92E5A76BCE}"/>
                </a:ext>
              </a:extLst>
            </p:cNvPr>
            <p:cNvSpPr>
              <a:spLocks noChangeArrowheads="1"/>
            </p:cNvSpPr>
            <p:nvPr/>
          </p:nvSpPr>
          <p:spPr bwMode="auto">
            <a:xfrm>
              <a:off x="3628" y="213"/>
              <a:ext cx="802" cy="596"/>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dirty="0">
                <a:ln>
                  <a:noFill/>
                </a:ln>
                <a:solidFill>
                  <a:srgbClr val="000000"/>
                </a:solidFill>
                <a:effectLst/>
                <a:uLnTx/>
                <a:uFillTx/>
                <a:ea typeface="ＭＳ Ｐゴシック" charset="0"/>
                <a:cs typeface="Arial" charset="0"/>
              </a:endParaRPr>
            </a:p>
          </p:txBody>
        </p:sp>
        <p:sp>
          <p:nvSpPr>
            <p:cNvPr id="233" name="Line 91">
              <a:extLst>
                <a:ext uri="{FF2B5EF4-FFF2-40B4-BE49-F238E27FC236}">
                  <a16:creationId xmlns:a16="http://schemas.microsoft.com/office/drawing/2014/main" id="{769A4C50-D6BC-5A4A-9CA6-C318AA142C54}"/>
                </a:ext>
              </a:extLst>
            </p:cNvPr>
            <p:cNvSpPr>
              <a:spLocks noChangeShapeType="1"/>
            </p:cNvSpPr>
            <p:nvPr/>
          </p:nvSpPr>
          <p:spPr bwMode="auto">
            <a:xfrm>
              <a:off x="3628" y="413"/>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34" name="Text Box 92">
              <a:extLst>
                <a:ext uri="{FF2B5EF4-FFF2-40B4-BE49-F238E27FC236}">
                  <a16:creationId xmlns:a16="http://schemas.microsoft.com/office/drawing/2014/main" id="{3E12E849-9B9D-4241-8E11-CE64E8ECB9B4}"/>
                </a:ext>
              </a:extLst>
            </p:cNvPr>
            <p:cNvSpPr txBox="1">
              <a:spLocks noChangeArrowheads="1"/>
            </p:cNvSpPr>
            <p:nvPr/>
          </p:nvSpPr>
          <p:spPr bwMode="auto">
            <a:xfrm>
              <a:off x="3593" y="192"/>
              <a:ext cx="830" cy="6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11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mn-lt"/>
                  <a:ea typeface="ＭＳ Ｐゴシック" charset="0"/>
                  <a:cs typeface="Arial" charset="0"/>
                </a:rPr>
                <a:t>rede</a:t>
              </a:r>
            </a:p>
            <a:p>
              <a:pPr marL="0" marR="0" lvl="0" indent="0" algn="ctr" defTabSz="914400" eaLnBrk="0" fontAlgn="base" latinLnBrk="0" hangingPunct="0">
                <a:lnSpc>
                  <a:spcPct val="11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mn-lt"/>
                  <a:ea typeface="ＭＳ Ｐゴシック" charset="0"/>
                  <a:cs typeface="Arial" charset="0"/>
                </a:rPr>
                <a:t>enlace</a:t>
              </a:r>
            </a:p>
            <a:p>
              <a:pPr marL="0" marR="0" lvl="0" indent="0" algn="ctr" defTabSz="914400" eaLnBrk="0" fontAlgn="base" latinLnBrk="0" hangingPunct="0">
                <a:lnSpc>
                  <a:spcPct val="11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mn-lt"/>
                  <a:ea typeface="ＭＳ Ｐゴシック" charset="0"/>
                  <a:cs typeface="Arial" charset="0"/>
                </a:rPr>
                <a:t>física</a:t>
              </a:r>
            </a:p>
          </p:txBody>
        </p:sp>
        <p:sp>
          <p:nvSpPr>
            <p:cNvPr id="235" name="Line 93">
              <a:extLst>
                <a:ext uri="{FF2B5EF4-FFF2-40B4-BE49-F238E27FC236}">
                  <a16:creationId xmlns:a16="http://schemas.microsoft.com/office/drawing/2014/main" id="{B1DB0967-A4F5-4942-A8F6-F4308097ADEA}"/>
                </a:ext>
              </a:extLst>
            </p:cNvPr>
            <p:cNvSpPr>
              <a:spLocks noChangeShapeType="1"/>
            </p:cNvSpPr>
            <p:nvPr/>
          </p:nvSpPr>
          <p:spPr bwMode="auto">
            <a:xfrm>
              <a:off x="3633" y="615"/>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grpSp>
        <p:nvGrpSpPr>
          <p:cNvPr id="236" name="Group 94">
            <a:extLst>
              <a:ext uri="{FF2B5EF4-FFF2-40B4-BE49-F238E27FC236}">
                <a16:creationId xmlns:a16="http://schemas.microsoft.com/office/drawing/2014/main" id="{A2F919B7-DD6F-7244-A0F2-19268AF16CDA}"/>
              </a:ext>
            </a:extLst>
          </p:cNvPr>
          <p:cNvGrpSpPr>
            <a:grpSpLocks/>
          </p:cNvGrpSpPr>
          <p:nvPr/>
        </p:nvGrpSpPr>
        <p:grpSpPr bwMode="auto">
          <a:xfrm>
            <a:off x="9901576" y="2097452"/>
            <a:ext cx="1317625" cy="695325"/>
            <a:chOff x="4714" y="633"/>
            <a:chExt cx="830" cy="438"/>
          </a:xfrm>
        </p:grpSpPr>
        <p:sp>
          <p:nvSpPr>
            <p:cNvPr id="238" name="Rectangle 96">
              <a:extLst>
                <a:ext uri="{FF2B5EF4-FFF2-40B4-BE49-F238E27FC236}">
                  <a16:creationId xmlns:a16="http://schemas.microsoft.com/office/drawing/2014/main" id="{A2C107D3-D803-9C4C-8309-56EECF5D3DA6}"/>
                </a:ext>
              </a:extLst>
            </p:cNvPr>
            <p:cNvSpPr>
              <a:spLocks noChangeArrowheads="1"/>
            </p:cNvSpPr>
            <p:nvPr/>
          </p:nvSpPr>
          <p:spPr bwMode="auto">
            <a:xfrm>
              <a:off x="4723" y="642"/>
              <a:ext cx="802" cy="4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dirty="0">
                <a:ln>
                  <a:noFill/>
                </a:ln>
                <a:solidFill>
                  <a:srgbClr val="000000"/>
                </a:solidFill>
                <a:effectLst/>
                <a:uLnTx/>
                <a:uFillTx/>
                <a:ea typeface="ＭＳ Ｐゴシック" charset="0"/>
                <a:cs typeface="Arial" charset="0"/>
              </a:endParaRPr>
            </a:p>
          </p:txBody>
        </p:sp>
        <p:sp>
          <p:nvSpPr>
            <p:cNvPr id="239" name="Line 97">
              <a:extLst>
                <a:ext uri="{FF2B5EF4-FFF2-40B4-BE49-F238E27FC236}">
                  <a16:creationId xmlns:a16="http://schemas.microsoft.com/office/drawing/2014/main" id="{99CB6AF6-DE90-BC49-BA50-9A0CC7951357}"/>
                </a:ext>
              </a:extLst>
            </p:cNvPr>
            <p:cNvSpPr>
              <a:spLocks noChangeShapeType="1"/>
            </p:cNvSpPr>
            <p:nvPr/>
          </p:nvSpPr>
          <p:spPr bwMode="auto">
            <a:xfrm>
              <a:off x="4723" y="842"/>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40" name="Text Box 98">
              <a:extLst>
                <a:ext uri="{FF2B5EF4-FFF2-40B4-BE49-F238E27FC236}">
                  <a16:creationId xmlns:a16="http://schemas.microsoft.com/office/drawing/2014/main" id="{626648BF-F132-7741-A82C-B2A2D25C64F0}"/>
                </a:ext>
              </a:extLst>
            </p:cNvPr>
            <p:cNvSpPr txBox="1">
              <a:spLocks noChangeArrowheads="1"/>
            </p:cNvSpPr>
            <p:nvPr/>
          </p:nvSpPr>
          <p:spPr bwMode="auto">
            <a:xfrm>
              <a:off x="4714" y="633"/>
              <a:ext cx="830"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11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mn-lt"/>
                  <a:ea typeface="ＭＳ Ｐゴシック" charset="0"/>
                  <a:cs typeface="Arial" charset="0"/>
                </a:rPr>
                <a:t>enlace</a:t>
              </a:r>
            </a:p>
            <a:p>
              <a:pPr marL="0" marR="0" lvl="0" indent="0" algn="ctr" defTabSz="914400" eaLnBrk="0" fontAlgn="base" latinLnBrk="0" hangingPunct="0">
                <a:lnSpc>
                  <a:spcPct val="11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mn-lt"/>
                  <a:ea typeface="ＭＳ Ｐゴシック" charset="0"/>
                  <a:cs typeface="Arial" charset="0"/>
                </a:rPr>
                <a:t>física</a:t>
              </a:r>
            </a:p>
          </p:txBody>
        </p:sp>
      </p:grpSp>
      <p:sp>
        <p:nvSpPr>
          <p:cNvPr id="241" name="Text Box 167">
            <a:extLst>
              <a:ext uri="{FF2B5EF4-FFF2-40B4-BE49-F238E27FC236}">
                <a16:creationId xmlns:a16="http://schemas.microsoft.com/office/drawing/2014/main" id="{0D414E66-52A4-FD45-9F38-C0B146F4F52B}"/>
              </a:ext>
            </a:extLst>
          </p:cNvPr>
          <p:cNvSpPr txBox="1">
            <a:spLocks noChangeArrowheads="1"/>
          </p:cNvSpPr>
          <p:nvPr/>
        </p:nvSpPr>
        <p:spPr bwMode="auto">
          <a:xfrm>
            <a:off x="8522634" y="2930096"/>
            <a:ext cx="14386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b="1" i="0" dirty="0">
                <a:solidFill>
                  <a:srgbClr val="000000"/>
                </a:solidFill>
                <a:latin typeface="+mn-lt"/>
                <a:cs typeface="Arial" charset="0"/>
              </a:rPr>
              <a:t>comutadores</a:t>
            </a:r>
          </a:p>
        </p:txBody>
      </p:sp>
      <p:grpSp>
        <p:nvGrpSpPr>
          <p:cNvPr id="242" name="Group 39">
            <a:extLst>
              <a:ext uri="{FF2B5EF4-FFF2-40B4-BE49-F238E27FC236}">
                <a16:creationId xmlns:a16="http://schemas.microsoft.com/office/drawing/2014/main" id="{A9D85F99-184A-C247-8EEF-D6424E29B19D}"/>
              </a:ext>
            </a:extLst>
          </p:cNvPr>
          <p:cNvGrpSpPr>
            <a:grpSpLocks/>
          </p:cNvGrpSpPr>
          <p:nvPr/>
        </p:nvGrpSpPr>
        <p:grpSpPr bwMode="auto">
          <a:xfrm>
            <a:off x="7270589" y="1487019"/>
            <a:ext cx="976313" cy="307975"/>
            <a:chOff x="1080" y="911"/>
            <a:chExt cx="615" cy="194"/>
          </a:xfrm>
        </p:grpSpPr>
        <p:sp>
          <p:nvSpPr>
            <p:cNvPr id="243" name="Rectangle 40">
              <a:extLst>
                <a:ext uri="{FF2B5EF4-FFF2-40B4-BE49-F238E27FC236}">
                  <a16:creationId xmlns:a16="http://schemas.microsoft.com/office/drawing/2014/main" id="{93627791-CAF3-F246-8904-D04C8A4CAD9B}"/>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CC0000"/>
                </a:solidFill>
                <a:effectLst/>
                <a:uLnTx/>
                <a:uFillTx/>
                <a:ea typeface="ＭＳ Ｐゴシック" charset="0"/>
                <a:cs typeface="Arial" charset="0"/>
              </a:endParaRPr>
            </a:p>
          </p:txBody>
        </p:sp>
        <p:sp>
          <p:nvSpPr>
            <p:cNvPr id="244" name="Text Box 4">
              <a:extLst>
                <a:ext uri="{FF2B5EF4-FFF2-40B4-BE49-F238E27FC236}">
                  <a16:creationId xmlns:a16="http://schemas.microsoft.com/office/drawing/2014/main" id="{B40F8DAC-E0F6-FF42-8FD8-853D7E460A33}"/>
                </a:ext>
              </a:extLst>
            </p:cNvPr>
            <p:cNvSpPr txBox="1">
              <a:spLocks noChangeArrowheads="1"/>
            </p:cNvSpPr>
            <p:nvPr/>
          </p:nvSpPr>
          <p:spPr bwMode="auto">
            <a:xfrm>
              <a:off x="1080" y="911"/>
              <a:ext cx="615"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a:ln>
                    <a:noFill/>
                  </a:ln>
                  <a:solidFill>
                    <a:srgbClr val="CC0000"/>
                  </a:solidFill>
                  <a:effectLst/>
                  <a:uLnTx/>
                  <a:uFillTx/>
                  <a:latin typeface="+mn-lt"/>
                  <a:ea typeface="ＭＳ Ｐゴシック" charset="0"/>
                  <a:cs typeface="Arial" charset="0"/>
                </a:rPr>
                <a:t>datagrama</a:t>
              </a:r>
            </a:p>
          </p:txBody>
        </p:sp>
      </p:grpSp>
      <p:sp>
        <p:nvSpPr>
          <p:cNvPr id="246" name="Rectangle 58">
            <a:extLst>
              <a:ext uri="{FF2B5EF4-FFF2-40B4-BE49-F238E27FC236}">
                <a16:creationId xmlns:a16="http://schemas.microsoft.com/office/drawing/2014/main" id="{904DF746-C0E7-BF47-8215-521928307836}"/>
              </a:ext>
            </a:extLst>
          </p:cNvPr>
          <p:cNvSpPr>
            <a:spLocks noChangeArrowheads="1"/>
          </p:cNvSpPr>
          <p:nvPr/>
        </p:nvSpPr>
        <p:spPr bwMode="auto">
          <a:xfrm>
            <a:off x="7979114" y="4605702"/>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dirty="0">
              <a:ln>
                <a:noFill/>
              </a:ln>
              <a:solidFill>
                <a:srgbClr val="000000"/>
              </a:solidFill>
              <a:effectLst/>
              <a:uLnTx/>
              <a:uFillTx/>
              <a:ea typeface="ＭＳ Ｐゴシック" charset="0"/>
              <a:cs typeface="Arial" charset="0"/>
            </a:endParaRPr>
          </a:p>
        </p:txBody>
      </p:sp>
      <p:sp>
        <p:nvSpPr>
          <p:cNvPr id="247" name="Line 59">
            <a:extLst>
              <a:ext uri="{FF2B5EF4-FFF2-40B4-BE49-F238E27FC236}">
                <a16:creationId xmlns:a16="http://schemas.microsoft.com/office/drawing/2014/main" id="{4A61DB1F-938B-0D45-86D5-7E3D32CE6B90}"/>
              </a:ext>
            </a:extLst>
          </p:cNvPr>
          <p:cNvSpPr>
            <a:spLocks noChangeShapeType="1"/>
          </p:cNvSpPr>
          <p:nvPr/>
        </p:nvSpPr>
        <p:spPr bwMode="auto">
          <a:xfrm>
            <a:off x="7979114" y="492320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48" name="Text Box 60">
            <a:extLst>
              <a:ext uri="{FF2B5EF4-FFF2-40B4-BE49-F238E27FC236}">
                <a16:creationId xmlns:a16="http://schemas.microsoft.com/office/drawing/2014/main" id="{29965BFE-AAD6-C14F-A3B2-09C709999017}"/>
              </a:ext>
            </a:extLst>
          </p:cNvPr>
          <p:cNvSpPr txBox="1">
            <a:spLocks noChangeArrowheads="1"/>
          </p:cNvSpPr>
          <p:nvPr/>
        </p:nvSpPr>
        <p:spPr bwMode="auto">
          <a:xfrm>
            <a:off x="7958476" y="4578714"/>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0" fontAlgn="base" hangingPunct="0">
              <a:lnSpc>
                <a:spcPct val="110000"/>
              </a:lnSpc>
              <a:spcBef>
                <a:spcPct val="0"/>
              </a:spcBef>
              <a:spcAft>
                <a:spcPct val="0"/>
              </a:spcAft>
            </a:pPr>
            <a:r>
              <a:rPr lang="pt-BR" sz="1800" i="0" dirty="0">
                <a:solidFill>
                  <a:srgbClr val="000000"/>
                </a:solidFill>
                <a:latin typeface="+mn-lt"/>
                <a:cs typeface="Arial" charset="0"/>
              </a:rPr>
              <a:t>aplicação</a:t>
            </a:r>
          </a:p>
          <a:p>
            <a:pPr algn="ctr" eaLnBrk="0" fontAlgn="base" hangingPunct="0">
              <a:lnSpc>
                <a:spcPct val="110000"/>
              </a:lnSpc>
              <a:spcBef>
                <a:spcPct val="0"/>
              </a:spcBef>
              <a:spcAft>
                <a:spcPct val="0"/>
              </a:spcAft>
            </a:pPr>
            <a:r>
              <a:rPr lang="pt-BR" sz="1800" i="0" dirty="0">
                <a:solidFill>
                  <a:srgbClr val="000000"/>
                </a:solidFill>
                <a:latin typeface="+mn-lt"/>
                <a:cs typeface="Arial" charset="0"/>
              </a:rPr>
              <a:t>transporte</a:t>
            </a:r>
          </a:p>
          <a:p>
            <a:pPr algn="ctr" eaLnBrk="0" fontAlgn="base" hangingPunct="0">
              <a:lnSpc>
                <a:spcPct val="110000"/>
              </a:lnSpc>
              <a:spcBef>
                <a:spcPct val="0"/>
              </a:spcBef>
              <a:spcAft>
                <a:spcPct val="0"/>
              </a:spcAft>
            </a:pPr>
            <a:r>
              <a:rPr lang="pt-BR" sz="1800" i="0" dirty="0">
                <a:solidFill>
                  <a:srgbClr val="000000"/>
                </a:solidFill>
                <a:latin typeface="+mn-lt"/>
                <a:cs typeface="Arial" charset="0"/>
              </a:rPr>
              <a:t>rede</a:t>
            </a:r>
          </a:p>
          <a:p>
            <a:pPr algn="ctr" eaLnBrk="0" fontAlgn="base" hangingPunct="0">
              <a:lnSpc>
                <a:spcPct val="110000"/>
              </a:lnSpc>
              <a:spcBef>
                <a:spcPct val="0"/>
              </a:spcBef>
              <a:spcAft>
                <a:spcPct val="0"/>
              </a:spcAft>
            </a:pPr>
            <a:r>
              <a:rPr lang="pt-BR" sz="1800" i="0" dirty="0">
                <a:solidFill>
                  <a:srgbClr val="000000"/>
                </a:solidFill>
                <a:latin typeface="+mn-lt"/>
                <a:cs typeface="Arial" charset="0"/>
              </a:rPr>
              <a:t>enlace</a:t>
            </a:r>
          </a:p>
          <a:p>
            <a:pPr algn="ctr" eaLnBrk="0" fontAlgn="base" hangingPunct="0">
              <a:lnSpc>
                <a:spcPct val="110000"/>
              </a:lnSpc>
              <a:spcBef>
                <a:spcPct val="0"/>
              </a:spcBef>
              <a:spcAft>
                <a:spcPct val="0"/>
              </a:spcAft>
            </a:pPr>
            <a:r>
              <a:rPr lang="pt-BR" sz="1800" i="0" dirty="0">
                <a:solidFill>
                  <a:srgbClr val="000000"/>
                </a:solidFill>
                <a:latin typeface="+mn-lt"/>
                <a:cs typeface="Arial" charset="0"/>
              </a:rPr>
              <a:t>física</a:t>
            </a:r>
          </a:p>
        </p:txBody>
      </p:sp>
      <p:sp>
        <p:nvSpPr>
          <p:cNvPr id="249" name="Line 61">
            <a:extLst>
              <a:ext uri="{FF2B5EF4-FFF2-40B4-BE49-F238E27FC236}">
                <a16:creationId xmlns:a16="http://schemas.microsoft.com/office/drawing/2014/main" id="{5777DFE7-3058-8B41-BCBE-0C467A09331A}"/>
              </a:ext>
            </a:extLst>
          </p:cNvPr>
          <p:cNvSpPr>
            <a:spLocks noChangeShapeType="1"/>
          </p:cNvSpPr>
          <p:nvPr/>
        </p:nvSpPr>
        <p:spPr bwMode="auto">
          <a:xfrm>
            <a:off x="7987051" y="5243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50" name="Line 62">
            <a:extLst>
              <a:ext uri="{FF2B5EF4-FFF2-40B4-BE49-F238E27FC236}">
                <a16:creationId xmlns:a16="http://schemas.microsoft.com/office/drawing/2014/main" id="{810CDF14-3EE2-C44A-B1BA-C360A7B12FBF}"/>
              </a:ext>
            </a:extLst>
          </p:cNvPr>
          <p:cNvSpPr>
            <a:spLocks noChangeShapeType="1"/>
          </p:cNvSpPr>
          <p:nvPr/>
        </p:nvSpPr>
        <p:spPr bwMode="auto">
          <a:xfrm>
            <a:off x="7991814" y="55248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51" name="Line 63">
            <a:extLst>
              <a:ext uri="{FF2B5EF4-FFF2-40B4-BE49-F238E27FC236}">
                <a16:creationId xmlns:a16="http://schemas.microsoft.com/office/drawing/2014/main" id="{1E96DEAF-7097-7648-BDB7-732EDCB108C0}"/>
              </a:ext>
            </a:extLst>
          </p:cNvPr>
          <p:cNvSpPr>
            <a:spLocks noChangeShapeType="1"/>
          </p:cNvSpPr>
          <p:nvPr/>
        </p:nvSpPr>
        <p:spPr bwMode="auto">
          <a:xfrm>
            <a:off x="7991814" y="580108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sp>
        <p:nvSpPr>
          <p:cNvPr id="252" name="Freeform 49">
            <a:extLst>
              <a:ext uri="{FF2B5EF4-FFF2-40B4-BE49-F238E27FC236}">
                <a16:creationId xmlns:a16="http://schemas.microsoft.com/office/drawing/2014/main" id="{E2EE8043-3257-FE4A-92F4-B6F48FD9FDFC}"/>
              </a:ext>
            </a:extLst>
          </p:cNvPr>
          <p:cNvSpPr>
            <a:spLocks/>
          </p:cNvSpPr>
          <p:nvPr/>
        </p:nvSpPr>
        <p:spPr bwMode="auto">
          <a:xfrm>
            <a:off x="9264650" y="4613275"/>
            <a:ext cx="406739" cy="1784714"/>
          </a:xfrm>
          <a:custGeom>
            <a:avLst/>
            <a:gdLst>
              <a:gd name="T0" fmla="*/ 0 w 240"/>
              <a:gd name="T1" fmla="*/ 2147483647 h 1170"/>
              <a:gd name="T2" fmla="*/ 2147483647 w 240"/>
              <a:gd name="T3" fmla="*/ 0 h 1170"/>
              <a:gd name="T4" fmla="*/ 2147483647 w 240"/>
              <a:gd name="T5" fmla="*/ 2147483647 h 1170"/>
              <a:gd name="T6" fmla="*/ 2147483647 w 240"/>
              <a:gd name="T7" fmla="*/ 2147483647 h 1170"/>
              <a:gd name="T8" fmla="*/ 0 w 240"/>
              <a:gd name="T9" fmla="*/ 2147483647 h 1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0" h="1170">
                <a:moveTo>
                  <a:pt x="0" y="960"/>
                </a:moveTo>
                <a:lnTo>
                  <a:pt x="6" y="0"/>
                </a:lnTo>
                <a:lnTo>
                  <a:pt x="240" y="1092"/>
                </a:lnTo>
                <a:lnTo>
                  <a:pt x="168" y="1170"/>
                </a:lnTo>
                <a:lnTo>
                  <a:pt x="0" y="960"/>
                </a:lnTo>
                <a:close/>
              </a:path>
            </a:pathLst>
          </a:custGeom>
          <a:gradFill rotWithShape="1">
            <a:gsLst>
              <a:gs pos="1000">
                <a:schemeClr val="bg1">
                  <a:lumMod val="75000"/>
                </a:schemeClr>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253" name="Group 50">
            <a:extLst>
              <a:ext uri="{FF2B5EF4-FFF2-40B4-BE49-F238E27FC236}">
                <a16:creationId xmlns:a16="http://schemas.microsoft.com/office/drawing/2014/main" id="{3FA51AA2-677E-5946-8932-3BD724A74658}"/>
              </a:ext>
            </a:extLst>
          </p:cNvPr>
          <p:cNvGrpSpPr>
            <a:grpSpLocks/>
          </p:cNvGrpSpPr>
          <p:nvPr/>
        </p:nvGrpSpPr>
        <p:grpSpPr bwMode="auto">
          <a:xfrm>
            <a:off x="7112339" y="1754552"/>
            <a:ext cx="1095375" cy="338137"/>
            <a:chOff x="998" y="1077"/>
            <a:chExt cx="690" cy="213"/>
          </a:xfrm>
        </p:grpSpPr>
        <p:sp>
          <p:nvSpPr>
            <p:cNvPr id="254" name="Rectangle 51">
              <a:extLst>
                <a:ext uri="{FF2B5EF4-FFF2-40B4-BE49-F238E27FC236}">
                  <a16:creationId xmlns:a16="http://schemas.microsoft.com/office/drawing/2014/main" id="{105093D3-1052-BA4D-BBC3-7D514C18117E}"/>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CC0000"/>
                </a:solidFill>
                <a:effectLst/>
                <a:uLnTx/>
                <a:uFillTx/>
                <a:ea typeface="ＭＳ Ｐゴシック" charset="0"/>
                <a:cs typeface="Arial" charset="0"/>
              </a:endParaRPr>
            </a:p>
          </p:txBody>
        </p:sp>
        <p:sp>
          <p:nvSpPr>
            <p:cNvPr id="255" name="Text Box 7">
              <a:extLst>
                <a:ext uri="{FF2B5EF4-FFF2-40B4-BE49-F238E27FC236}">
                  <a16:creationId xmlns:a16="http://schemas.microsoft.com/office/drawing/2014/main" id="{B6817446-3AB0-0941-94BC-0C21B9600CEB}"/>
                </a:ext>
              </a:extLst>
            </p:cNvPr>
            <p:cNvSpPr txBox="1">
              <a:spLocks noChangeArrowheads="1"/>
            </p:cNvSpPr>
            <p:nvPr/>
          </p:nvSpPr>
          <p:spPr bwMode="auto">
            <a:xfrm>
              <a:off x="1107" y="1077"/>
              <a:ext cx="495"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CC0000"/>
                  </a:solidFill>
                  <a:effectLst/>
                  <a:uLnTx/>
                  <a:uFillTx/>
                  <a:latin typeface="+mn-lt"/>
                  <a:ea typeface="ＭＳ Ｐゴシック" charset="0"/>
                  <a:cs typeface="Arial" charset="0"/>
                </a:rPr>
                <a:t>quadro</a:t>
              </a:r>
            </a:p>
          </p:txBody>
        </p:sp>
      </p:grpSp>
      <p:sp>
        <p:nvSpPr>
          <p:cNvPr id="256" name="Freeform 53">
            <a:extLst>
              <a:ext uri="{FF2B5EF4-FFF2-40B4-BE49-F238E27FC236}">
                <a16:creationId xmlns:a16="http://schemas.microsoft.com/office/drawing/2014/main" id="{40CB35A5-C775-B24E-BAD3-715AFA2E5F97}"/>
              </a:ext>
            </a:extLst>
          </p:cNvPr>
          <p:cNvSpPr>
            <a:spLocks/>
          </p:cNvSpPr>
          <p:nvPr/>
        </p:nvSpPr>
        <p:spPr bwMode="auto">
          <a:xfrm>
            <a:off x="8099764" y="663939"/>
            <a:ext cx="2924175" cy="5314950"/>
          </a:xfrm>
          <a:custGeom>
            <a:avLst/>
            <a:gdLst>
              <a:gd name="T0" fmla="*/ 2147483647 w 1842"/>
              <a:gd name="T1" fmla="*/ 0 h 3348"/>
              <a:gd name="T2" fmla="*/ 2147483647 w 1842"/>
              <a:gd name="T3" fmla="*/ 2147483647 h 3348"/>
              <a:gd name="T4" fmla="*/ 2147483647 w 1842"/>
              <a:gd name="T5" fmla="*/ 2147483647 h 3348"/>
              <a:gd name="T6" fmla="*/ 2147483647 w 1842"/>
              <a:gd name="T7" fmla="*/ 2147483647 h 3348"/>
              <a:gd name="T8" fmla="*/ 2147483647 w 1842"/>
              <a:gd name="T9" fmla="*/ 2147483647 h 3348"/>
              <a:gd name="T10" fmla="*/ 2147483647 w 1842"/>
              <a:gd name="T11" fmla="*/ 2147483647 h 3348"/>
              <a:gd name="T12" fmla="*/ 2147483647 w 1842"/>
              <a:gd name="T13" fmla="*/ 2147483647 h 3348"/>
              <a:gd name="T14" fmla="*/ 2147483647 w 1842"/>
              <a:gd name="T15" fmla="*/ 2147483647 h 3348"/>
              <a:gd name="T16" fmla="*/ 2147483647 w 1842"/>
              <a:gd name="T17" fmla="*/ 2147483647 h 3348"/>
              <a:gd name="T18" fmla="*/ 2147483647 w 1842"/>
              <a:gd name="T19" fmla="*/ 2147483647 h 3348"/>
              <a:gd name="T20" fmla="*/ 2147483647 w 1842"/>
              <a:gd name="T21" fmla="*/ 2147483647 h 3348"/>
              <a:gd name="T22" fmla="*/ 2147483647 w 1842"/>
              <a:gd name="T23" fmla="*/ 2147483647 h 3348"/>
              <a:gd name="T24" fmla="*/ 0 w 1842"/>
              <a:gd name="T25" fmla="*/ 2147483647 h 33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2" h="3348">
                <a:moveTo>
                  <a:pt x="132" y="0"/>
                </a:moveTo>
                <a:lnTo>
                  <a:pt x="138" y="1200"/>
                </a:lnTo>
                <a:lnTo>
                  <a:pt x="1326" y="1200"/>
                </a:lnTo>
                <a:lnTo>
                  <a:pt x="1326" y="948"/>
                </a:lnTo>
                <a:lnTo>
                  <a:pt x="1830" y="948"/>
                </a:lnTo>
                <a:lnTo>
                  <a:pt x="1842" y="2496"/>
                </a:lnTo>
                <a:lnTo>
                  <a:pt x="1656" y="2340"/>
                </a:lnTo>
                <a:lnTo>
                  <a:pt x="1644" y="1896"/>
                </a:lnTo>
                <a:lnTo>
                  <a:pt x="1248" y="1902"/>
                </a:lnTo>
                <a:lnTo>
                  <a:pt x="1230" y="2430"/>
                </a:lnTo>
                <a:lnTo>
                  <a:pt x="774" y="3348"/>
                </a:lnTo>
                <a:lnTo>
                  <a:pt x="6" y="3348"/>
                </a:lnTo>
                <a:lnTo>
                  <a:pt x="0" y="2226"/>
                </a:lnTo>
              </a:path>
            </a:pathLst>
          </a:custGeom>
          <a:noFill/>
          <a:ln w="28575" cap="flat" cmpd="sng">
            <a:solidFill>
              <a:srgbClr val="C00000"/>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pt-BR" dirty="0">
              <a:solidFill>
                <a:srgbClr val="000000"/>
              </a:solidFill>
              <a:ea typeface="ＭＳ Ｐゴシック" charset="0"/>
            </a:endParaRPr>
          </a:p>
        </p:txBody>
      </p:sp>
      <p:grpSp>
        <p:nvGrpSpPr>
          <p:cNvPr id="257" name="Group 54">
            <a:extLst>
              <a:ext uri="{FF2B5EF4-FFF2-40B4-BE49-F238E27FC236}">
                <a16:creationId xmlns:a16="http://schemas.microsoft.com/office/drawing/2014/main" id="{F9CD8691-4A81-E546-B8E4-9D2D7EC78DD3}"/>
              </a:ext>
            </a:extLst>
          </p:cNvPr>
          <p:cNvGrpSpPr>
            <a:grpSpLocks/>
          </p:cNvGrpSpPr>
          <p:nvPr/>
        </p:nvGrpSpPr>
        <p:grpSpPr bwMode="auto">
          <a:xfrm>
            <a:off x="10884239" y="2106977"/>
            <a:ext cx="1095375" cy="338137"/>
            <a:chOff x="998" y="1077"/>
            <a:chExt cx="690" cy="213"/>
          </a:xfrm>
        </p:grpSpPr>
        <p:sp>
          <p:nvSpPr>
            <p:cNvPr id="258" name="Rectangle 55">
              <a:extLst>
                <a:ext uri="{FF2B5EF4-FFF2-40B4-BE49-F238E27FC236}">
                  <a16:creationId xmlns:a16="http://schemas.microsoft.com/office/drawing/2014/main" id="{5F582994-70F9-254C-9BBF-4D91B215415C}"/>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CC0000"/>
                </a:solidFill>
                <a:effectLst/>
                <a:uLnTx/>
                <a:uFillTx/>
                <a:ea typeface="ＭＳ Ｐゴシック" charset="0"/>
                <a:cs typeface="Arial" charset="0"/>
              </a:endParaRPr>
            </a:p>
          </p:txBody>
        </p:sp>
        <p:sp>
          <p:nvSpPr>
            <p:cNvPr id="259" name="Text Box 7">
              <a:extLst>
                <a:ext uri="{FF2B5EF4-FFF2-40B4-BE49-F238E27FC236}">
                  <a16:creationId xmlns:a16="http://schemas.microsoft.com/office/drawing/2014/main" id="{6B480047-4735-F440-AD49-79B7CB8487BC}"/>
                </a:ext>
              </a:extLst>
            </p:cNvPr>
            <p:cNvSpPr txBox="1">
              <a:spLocks noChangeArrowheads="1"/>
            </p:cNvSpPr>
            <p:nvPr/>
          </p:nvSpPr>
          <p:spPr bwMode="auto">
            <a:xfrm>
              <a:off x="1107" y="1077"/>
              <a:ext cx="495"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CC0000"/>
                  </a:solidFill>
                  <a:effectLst/>
                  <a:uLnTx/>
                  <a:uFillTx/>
                  <a:latin typeface="+mn-lt"/>
                  <a:ea typeface="ＭＳ Ｐゴシック" charset="0"/>
                  <a:cs typeface="Arial" charset="0"/>
                </a:rPr>
                <a:t>quadro</a:t>
              </a:r>
            </a:p>
          </p:txBody>
        </p:sp>
      </p:grpSp>
      <p:grpSp>
        <p:nvGrpSpPr>
          <p:cNvPr id="260" name="Group 57">
            <a:extLst>
              <a:ext uri="{FF2B5EF4-FFF2-40B4-BE49-F238E27FC236}">
                <a16:creationId xmlns:a16="http://schemas.microsoft.com/office/drawing/2014/main" id="{B859AA0B-050D-C941-823C-E4E952BCB494}"/>
              </a:ext>
            </a:extLst>
          </p:cNvPr>
          <p:cNvGrpSpPr>
            <a:grpSpLocks/>
          </p:cNvGrpSpPr>
          <p:nvPr/>
        </p:nvGrpSpPr>
        <p:grpSpPr bwMode="auto">
          <a:xfrm>
            <a:off x="10560389" y="3854815"/>
            <a:ext cx="1095375" cy="338137"/>
            <a:chOff x="998" y="1074"/>
            <a:chExt cx="690" cy="213"/>
          </a:xfrm>
        </p:grpSpPr>
        <p:sp>
          <p:nvSpPr>
            <p:cNvPr id="261" name="Rectangle 58">
              <a:extLst>
                <a:ext uri="{FF2B5EF4-FFF2-40B4-BE49-F238E27FC236}">
                  <a16:creationId xmlns:a16="http://schemas.microsoft.com/office/drawing/2014/main" id="{520FEFD6-584A-7247-9BEE-CBC0030830E2}"/>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CC0000"/>
                </a:solidFill>
                <a:effectLst/>
                <a:uLnTx/>
                <a:uFillTx/>
                <a:ea typeface="ＭＳ Ｐゴシック" charset="0"/>
                <a:cs typeface="Arial" charset="0"/>
              </a:endParaRPr>
            </a:p>
          </p:txBody>
        </p:sp>
        <p:sp>
          <p:nvSpPr>
            <p:cNvPr id="262" name="Text Box 7">
              <a:extLst>
                <a:ext uri="{FF2B5EF4-FFF2-40B4-BE49-F238E27FC236}">
                  <a16:creationId xmlns:a16="http://schemas.microsoft.com/office/drawing/2014/main" id="{ADDBB7BA-B523-4144-ABAF-24B0D2DA2E4C}"/>
                </a:ext>
              </a:extLst>
            </p:cNvPr>
            <p:cNvSpPr txBox="1">
              <a:spLocks noChangeArrowheads="1"/>
            </p:cNvSpPr>
            <p:nvPr/>
          </p:nvSpPr>
          <p:spPr bwMode="auto">
            <a:xfrm>
              <a:off x="1107" y="1074"/>
              <a:ext cx="495"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CC0000"/>
                  </a:solidFill>
                  <a:effectLst/>
                  <a:uLnTx/>
                  <a:uFillTx/>
                  <a:latin typeface="+mn-lt"/>
                  <a:ea typeface="ＭＳ Ｐゴシック" charset="0"/>
                  <a:cs typeface="Arial" charset="0"/>
                </a:rPr>
                <a:t>quadro</a:t>
              </a:r>
            </a:p>
          </p:txBody>
        </p:sp>
      </p:grpSp>
      <p:grpSp>
        <p:nvGrpSpPr>
          <p:cNvPr id="263" name="Group 60">
            <a:extLst>
              <a:ext uri="{FF2B5EF4-FFF2-40B4-BE49-F238E27FC236}">
                <a16:creationId xmlns:a16="http://schemas.microsoft.com/office/drawing/2014/main" id="{8897CB89-B9E0-DE4D-A4A0-0E6A835276E0}"/>
              </a:ext>
            </a:extLst>
          </p:cNvPr>
          <p:cNvGrpSpPr>
            <a:grpSpLocks/>
          </p:cNvGrpSpPr>
          <p:nvPr/>
        </p:nvGrpSpPr>
        <p:grpSpPr bwMode="auto">
          <a:xfrm>
            <a:off x="10646115" y="3580178"/>
            <a:ext cx="976313" cy="307975"/>
            <a:chOff x="1082" y="919"/>
            <a:chExt cx="615" cy="194"/>
          </a:xfrm>
        </p:grpSpPr>
        <p:sp>
          <p:nvSpPr>
            <p:cNvPr id="264" name="Rectangle 61">
              <a:extLst>
                <a:ext uri="{FF2B5EF4-FFF2-40B4-BE49-F238E27FC236}">
                  <a16:creationId xmlns:a16="http://schemas.microsoft.com/office/drawing/2014/main" id="{8EC4E045-23CD-4D4D-9AE0-1CFBFBBD211D}"/>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CC0000"/>
                </a:solidFill>
                <a:effectLst/>
                <a:uLnTx/>
                <a:uFillTx/>
                <a:ea typeface="ＭＳ Ｐゴシック" charset="0"/>
                <a:cs typeface="Arial" charset="0"/>
              </a:endParaRPr>
            </a:p>
          </p:txBody>
        </p:sp>
        <p:sp>
          <p:nvSpPr>
            <p:cNvPr id="265" name="Text Box 4">
              <a:extLst>
                <a:ext uri="{FF2B5EF4-FFF2-40B4-BE49-F238E27FC236}">
                  <a16:creationId xmlns:a16="http://schemas.microsoft.com/office/drawing/2014/main" id="{D40BDD0B-C795-BE49-93B1-203BB0E2A19B}"/>
                </a:ext>
              </a:extLst>
            </p:cNvPr>
            <p:cNvSpPr txBox="1">
              <a:spLocks noChangeArrowheads="1"/>
            </p:cNvSpPr>
            <p:nvPr/>
          </p:nvSpPr>
          <p:spPr bwMode="auto">
            <a:xfrm>
              <a:off x="1082" y="919"/>
              <a:ext cx="615"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a:ln>
                    <a:noFill/>
                  </a:ln>
                  <a:solidFill>
                    <a:srgbClr val="CC0000"/>
                  </a:solidFill>
                  <a:effectLst/>
                  <a:uLnTx/>
                  <a:uFillTx/>
                  <a:latin typeface="+mn-lt"/>
                  <a:ea typeface="ＭＳ Ｐゴシック" charset="0"/>
                  <a:cs typeface="Arial" charset="0"/>
                </a:rPr>
                <a:t>datagrama</a:t>
              </a:r>
            </a:p>
          </p:txBody>
        </p:sp>
      </p:grpSp>
      <p:sp>
        <p:nvSpPr>
          <p:cNvPr id="266" name="Freeform 63">
            <a:extLst>
              <a:ext uri="{FF2B5EF4-FFF2-40B4-BE49-F238E27FC236}">
                <a16:creationId xmlns:a16="http://schemas.microsoft.com/office/drawing/2014/main" id="{5370C3AC-7652-584B-A1A9-E013FF8219B8}"/>
              </a:ext>
            </a:extLst>
          </p:cNvPr>
          <p:cNvSpPr>
            <a:spLocks/>
          </p:cNvSpPr>
          <p:nvPr/>
        </p:nvSpPr>
        <p:spPr bwMode="auto">
          <a:xfrm>
            <a:off x="9242764" y="3479800"/>
            <a:ext cx="333036" cy="974725"/>
          </a:xfrm>
          <a:custGeom>
            <a:avLst/>
            <a:gdLst>
              <a:gd name="T0" fmla="*/ 2147483647 w 228"/>
              <a:gd name="T1" fmla="*/ 0 h 582"/>
              <a:gd name="T2" fmla="*/ 2147483647 w 228"/>
              <a:gd name="T3" fmla="*/ 2147483647 h 582"/>
              <a:gd name="T4" fmla="*/ 2147483647 w 228"/>
              <a:gd name="T5" fmla="*/ 2147483647 h 582"/>
              <a:gd name="T6" fmla="*/ 0 w 228"/>
              <a:gd name="T7" fmla="*/ 2147483647 h 582"/>
              <a:gd name="T8" fmla="*/ 2147483647 w 228"/>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 h="582">
                <a:moveTo>
                  <a:pt x="228" y="0"/>
                </a:moveTo>
                <a:lnTo>
                  <a:pt x="228" y="582"/>
                </a:lnTo>
                <a:lnTo>
                  <a:pt x="12" y="360"/>
                </a:lnTo>
                <a:lnTo>
                  <a:pt x="0" y="222"/>
                </a:lnTo>
                <a:lnTo>
                  <a:pt x="228" y="0"/>
                </a:lnTo>
                <a:close/>
              </a:path>
            </a:pathLst>
          </a:custGeom>
          <a:gradFill rotWithShape="1">
            <a:gsLst>
              <a:gs pos="0">
                <a:srgbClr val="FFFFFF"/>
              </a:gs>
              <a:gs pos="100000">
                <a:schemeClr val="bg1">
                  <a:lumMod val="75000"/>
                </a:schemeClr>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nvGrpSpPr>
          <p:cNvPr id="267" name="Group 44">
            <a:extLst>
              <a:ext uri="{FF2B5EF4-FFF2-40B4-BE49-F238E27FC236}">
                <a16:creationId xmlns:a16="http://schemas.microsoft.com/office/drawing/2014/main" id="{919B7E9F-8F5F-8440-A2CE-0FC37936B7B9}"/>
              </a:ext>
            </a:extLst>
          </p:cNvPr>
          <p:cNvGrpSpPr>
            <a:grpSpLocks/>
          </p:cNvGrpSpPr>
          <p:nvPr/>
        </p:nvGrpSpPr>
        <p:grpSpPr bwMode="auto">
          <a:xfrm>
            <a:off x="9299914" y="1287827"/>
            <a:ext cx="762000" cy="693737"/>
            <a:chOff x="-44" y="1473"/>
            <a:chExt cx="981" cy="1105"/>
          </a:xfrm>
        </p:grpSpPr>
        <p:pic>
          <p:nvPicPr>
            <p:cNvPr id="268" name="Picture 45" descr="desktop_computer_stylized_medium">
              <a:extLst>
                <a:ext uri="{FF2B5EF4-FFF2-40B4-BE49-F238E27FC236}">
                  <a16:creationId xmlns:a16="http://schemas.microsoft.com/office/drawing/2014/main" id="{B1A8FCBB-0DDE-8A49-8F61-157033BBC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 name="Freeform 46">
              <a:extLst>
                <a:ext uri="{FF2B5EF4-FFF2-40B4-BE49-F238E27FC236}">
                  <a16:creationId xmlns:a16="http://schemas.microsoft.com/office/drawing/2014/main" id="{CD07C411-AE4D-9944-871E-4D956D09EB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ea typeface="ＭＳ Ｐゴシック" charset="0"/>
              </a:endParaRPr>
            </a:p>
          </p:txBody>
        </p:sp>
      </p:grpSp>
      <p:grpSp>
        <p:nvGrpSpPr>
          <p:cNvPr id="270" name="Group 44">
            <a:extLst>
              <a:ext uri="{FF2B5EF4-FFF2-40B4-BE49-F238E27FC236}">
                <a16:creationId xmlns:a16="http://schemas.microsoft.com/office/drawing/2014/main" id="{FED5811E-55B1-CB4F-A7F6-E2DB2227A207}"/>
              </a:ext>
            </a:extLst>
          </p:cNvPr>
          <p:cNvGrpSpPr>
            <a:grpSpLocks/>
          </p:cNvGrpSpPr>
          <p:nvPr/>
        </p:nvGrpSpPr>
        <p:grpSpPr bwMode="auto">
          <a:xfrm>
            <a:off x="9279276" y="5942377"/>
            <a:ext cx="762000" cy="693737"/>
            <a:chOff x="-44" y="1473"/>
            <a:chExt cx="981" cy="1105"/>
          </a:xfrm>
        </p:grpSpPr>
        <p:pic>
          <p:nvPicPr>
            <p:cNvPr id="271" name="Picture 45" descr="desktop_computer_stylized_medium">
              <a:extLst>
                <a:ext uri="{FF2B5EF4-FFF2-40B4-BE49-F238E27FC236}">
                  <a16:creationId xmlns:a16="http://schemas.microsoft.com/office/drawing/2014/main" id="{DAC5DA2F-A245-084F-88A6-0B1CA06A2B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 name="Freeform 46">
              <a:extLst>
                <a:ext uri="{FF2B5EF4-FFF2-40B4-BE49-F238E27FC236}">
                  <a16:creationId xmlns:a16="http://schemas.microsoft.com/office/drawing/2014/main" id="{7F81D0E8-D949-8340-BAA4-FACAF209E1E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274" name="Slide Number Placeholder 5">
            <a:extLst>
              <a:ext uri="{FF2B5EF4-FFF2-40B4-BE49-F238E27FC236}">
                <a16:creationId xmlns:a16="http://schemas.microsoft.com/office/drawing/2014/main" id="{C80E33CF-F2F1-8845-97F1-802F89D5CB8B}"/>
              </a:ext>
            </a:extLst>
          </p:cNvPr>
          <p:cNvSpPr txBox="1">
            <a:spLocks/>
          </p:cNvSpPr>
          <p:nvPr/>
        </p:nvSpPr>
        <p:spPr>
          <a:xfrm>
            <a:off x="11274305" y="6462404"/>
            <a:ext cx="548655" cy="272319"/>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742950" indent="-28575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11430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6002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20574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5146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6pPr>
            <a:lvl7pPr marL="29718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7pPr>
            <a:lvl8pPr marL="34290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8pPr>
            <a:lvl9pPr marL="38862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9pPr>
          </a:lstStyle>
          <a:p>
            <a:r>
              <a:rPr lang="pt-BR" sz="1200" dirty="0">
                <a:solidFill>
                  <a:srgbClr val="000000"/>
                </a:solidFill>
                <a:latin typeface="Tahoma" charset="0"/>
              </a:rPr>
              <a:t>6-</a:t>
            </a:r>
            <a:fld id="{8E8C6E93-DF5B-BC4B-80F9-500DED1EEDCC}" type="slidenum">
              <a:rPr lang="pt-BR" sz="1200" smtClean="0">
                <a:solidFill>
                  <a:srgbClr val="000000"/>
                </a:solidFill>
                <a:latin typeface="Tahoma" charset="0"/>
              </a:rPr>
              <a:pPr/>
              <a:t>80</a:t>
            </a:fld>
            <a:endParaRPr lang="pt-BR" sz="1200" dirty="0">
              <a:solidFill>
                <a:srgbClr val="000000"/>
              </a:solidFill>
              <a:latin typeface="Tahoma" charset="0"/>
            </a:endParaRPr>
          </a:p>
        </p:txBody>
      </p:sp>
      <p:grpSp>
        <p:nvGrpSpPr>
          <p:cNvPr id="286" name="Group 285">
            <a:extLst>
              <a:ext uri="{FF2B5EF4-FFF2-40B4-BE49-F238E27FC236}">
                <a16:creationId xmlns:a16="http://schemas.microsoft.com/office/drawing/2014/main" id="{6DB73E28-359B-0D44-919E-7D576FF49810}"/>
              </a:ext>
            </a:extLst>
          </p:cNvPr>
          <p:cNvGrpSpPr/>
          <p:nvPr/>
        </p:nvGrpSpPr>
        <p:grpSpPr>
          <a:xfrm>
            <a:off x="8822377" y="2470342"/>
            <a:ext cx="914400" cy="479686"/>
            <a:chOff x="3668110" y="2448910"/>
            <a:chExt cx="3794234" cy="2165130"/>
          </a:xfrm>
        </p:grpSpPr>
        <p:sp>
          <p:nvSpPr>
            <p:cNvPr id="287" name="Rectangle 286">
              <a:extLst>
                <a:ext uri="{FF2B5EF4-FFF2-40B4-BE49-F238E27FC236}">
                  <a16:creationId xmlns:a16="http://schemas.microsoft.com/office/drawing/2014/main" id="{6FF260AB-3623-1541-8810-5D38FD706BC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E0FB9FE-D5C1-F441-81C2-D0BDD75CF2F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nvGrpSpPr>
            <p:cNvPr id="289" name="Group 288">
              <a:extLst>
                <a:ext uri="{FF2B5EF4-FFF2-40B4-BE49-F238E27FC236}">
                  <a16:creationId xmlns:a16="http://schemas.microsoft.com/office/drawing/2014/main" id="{16A8BBE1-A115-D94A-AB3D-932C52B2CCDC}"/>
                </a:ext>
              </a:extLst>
            </p:cNvPr>
            <p:cNvGrpSpPr/>
            <p:nvPr/>
          </p:nvGrpSpPr>
          <p:grpSpPr>
            <a:xfrm>
              <a:off x="3941378" y="2603243"/>
              <a:ext cx="3202061" cy="1066110"/>
              <a:chOff x="7939341" y="3037317"/>
              <a:chExt cx="897649" cy="353919"/>
            </a:xfrm>
          </p:grpSpPr>
          <p:sp>
            <p:nvSpPr>
              <p:cNvPr id="290" name="Freeform 289">
                <a:extLst>
                  <a:ext uri="{FF2B5EF4-FFF2-40B4-BE49-F238E27FC236}">
                    <a16:creationId xmlns:a16="http://schemas.microsoft.com/office/drawing/2014/main" id="{AE632F04-B824-F24E-98A6-1C6189B5D0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291" name="Freeform 290">
                <a:extLst>
                  <a:ext uri="{FF2B5EF4-FFF2-40B4-BE49-F238E27FC236}">
                    <a16:creationId xmlns:a16="http://schemas.microsoft.com/office/drawing/2014/main" id="{BD78FFCE-583D-8D49-9DA6-5DB4C3DF02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292" name="Freeform 291">
                <a:extLst>
                  <a:ext uri="{FF2B5EF4-FFF2-40B4-BE49-F238E27FC236}">
                    <a16:creationId xmlns:a16="http://schemas.microsoft.com/office/drawing/2014/main" id="{7991B3E7-75B9-F24D-8313-C898F7A28E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ACB88455-804A-7740-B912-3AA1AA670D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grpSp>
        <p:nvGrpSpPr>
          <p:cNvPr id="294" name="Group 293">
            <a:extLst>
              <a:ext uri="{FF2B5EF4-FFF2-40B4-BE49-F238E27FC236}">
                <a16:creationId xmlns:a16="http://schemas.microsoft.com/office/drawing/2014/main" id="{901C6627-1DCF-2049-84D1-192052A1D393}"/>
              </a:ext>
            </a:extLst>
          </p:cNvPr>
          <p:cNvGrpSpPr/>
          <p:nvPr/>
        </p:nvGrpSpPr>
        <p:grpSpPr>
          <a:xfrm>
            <a:off x="8461094" y="3741153"/>
            <a:ext cx="894855" cy="442494"/>
            <a:chOff x="7493876" y="2774731"/>
            <a:chExt cx="1481958" cy="894622"/>
          </a:xfrm>
        </p:grpSpPr>
        <p:sp>
          <p:nvSpPr>
            <p:cNvPr id="295" name="Freeform 294">
              <a:extLst>
                <a:ext uri="{FF2B5EF4-FFF2-40B4-BE49-F238E27FC236}">
                  <a16:creationId xmlns:a16="http://schemas.microsoft.com/office/drawing/2014/main" id="{BE684CCD-414D-8E47-AA7F-53C0B4E9B1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ea typeface="+mn-ea"/>
                  <a:cs typeface="+mn-cs"/>
                </a:rPr>
                <a:t>                   </a:t>
              </a:r>
            </a:p>
          </p:txBody>
        </p:sp>
        <p:sp>
          <p:nvSpPr>
            <p:cNvPr id="296" name="Oval 295">
              <a:extLst>
                <a:ext uri="{FF2B5EF4-FFF2-40B4-BE49-F238E27FC236}">
                  <a16:creationId xmlns:a16="http://schemas.microsoft.com/office/drawing/2014/main" id="{CDAB3155-198F-9E49-9692-760762600E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ea typeface="+mn-ea"/>
                  <a:cs typeface="+mn-cs"/>
                </a:rPr>
                <a:t>              </a:t>
              </a:r>
            </a:p>
          </p:txBody>
        </p:sp>
        <p:grpSp>
          <p:nvGrpSpPr>
            <p:cNvPr id="297" name="Group 296">
              <a:extLst>
                <a:ext uri="{FF2B5EF4-FFF2-40B4-BE49-F238E27FC236}">
                  <a16:creationId xmlns:a16="http://schemas.microsoft.com/office/drawing/2014/main" id="{80396737-09C0-7C4A-A270-73907BCCF924}"/>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E92282CC-91FB-4F46-8BF9-915E613138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299" name="Freeform 298">
                <a:extLst>
                  <a:ext uri="{FF2B5EF4-FFF2-40B4-BE49-F238E27FC236}">
                    <a16:creationId xmlns:a16="http://schemas.microsoft.com/office/drawing/2014/main" id="{87BECC80-2C78-C544-82A6-8865B5781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0" name="Freeform 299">
                <a:extLst>
                  <a:ext uri="{FF2B5EF4-FFF2-40B4-BE49-F238E27FC236}">
                    <a16:creationId xmlns:a16="http://schemas.microsoft.com/office/drawing/2014/main" id="{A8DE6C25-8200-BB48-A3FA-57CBE9613C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sp>
            <p:nvSpPr>
              <p:cNvPr id="301" name="Freeform 300">
                <a:extLst>
                  <a:ext uri="{FF2B5EF4-FFF2-40B4-BE49-F238E27FC236}">
                    <a16:creationId xmlns:a16="http://schemas.microsoft.com/office/drawing/2014/main" id="{98F6125B-3A5F-394B-A7E8-7917BA0EB1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ea typeface="+mn-ea"/>
                  <a:cs typeface="+mn-cs"/>
                </a:endParaRPr>
              </a:p>
            </p:txBody>
          </p:sp>
        </p:grpSp>
      </p:grpSp>
      <p:sp>
        <p:nvSpPr>
          <p:cNvPr id="302" name="Rectangle 3">
            <a:extLst>
              <a:ext uri="{FF2B5EF4-FFF2-40B4-BE49-F238E27FC236}">
                <a16:creationId xmlns:a16="http://schemas.microsoft.com/office/drawing/2014/main" id="{795B37CE-BA46-A349-8A61-92AB4E79040F}"/>
              </a:ext>
            </a:extLst>
          </p:cNvPr>
          <p:cNvSpPr txBox="1">
            <a:spLocks noChangeArrowheads="1"/>
          </p:cNvSpPr>
          <p:nvPr/>
        </p:nvSpPr>
        <p:spPr>
          <a:xfrm>
            <a:off x="859601" y="1465262"/>
            <a:ext cx="6270404" cy="2385521"/>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80000"/>
              </a:lnSpc>
              <a:buFont typeface="Wingdings" charset="0"/>
              <a:buNone/>
              <a:defRPr/>
            </a:pPr>
            <a:r>
              <a:rPr lang="pt-BR" sz="3200" dirty="0">
                <a:solidFill>
                  <a:srgbClr val="C00000"/>
                </a:solidFill>
              </a:rPr>
              <a:t>ambos armazenam e encaminham: </a:t>
            </a:r>
          </a:p>
          <a:p>
            <a:pPr marL="231775" indent="-231775">
              <a:buSzPct val="100000"/>
              <a:buFont typeface="Wingdings" charset="2"/>
              <a:buChar char="§"/>
              <a:defRPr/>
            </a:pPr>
            <a:r>
              <a:rPr lang="pt-BR" i="1" dirty="0">
                <a:solidFill>
                  <a:srgbClr val="0000A8"/>
                </a:solidFill>
              </a:rPr>
              <a:t>roteadores</a:t>
            </a:r>
            <a:r>
              <a:rPr lang="pt-BR" dirty="0">
                <a:solidFill>
                  <a:srgbClr val="CC0000"/>
                </a:solidFill>
              </a:rPr>
              <a:t>: </a:t>
            </a:r>
            <a:r>
              <a:rPr lang="pt-BR" dirty="0"/>
              <a:t>dispositivos de camada de rede (examinam cabeçalhos de camada de rede)</a:t>
            </a:r>
          </a:p>
          <a:p>
            <a:pPr marL="231775" indent="-231775">
              <a:buSzPct val="100000"/>
              <a:buFont typeface="Wingdings" charset="2"/>
              <a:buChar char="§"/>
              <a:defRPr/>
            </a:pPr>
            <a:r>
              <a:rPr lang="pt-BR" i="1" dirty="0">
                <a:solidFill>
                  <a:srgbClr val="0000A8"/>
                </a:solidFill>
              </a:rPr>
              <a:t>comutadores: </a:t>
            </a:r>
            <a:r>
              <a:rPr lang="pt-BR" dirty="0"/>
              <a:t>dispositivos de camada de enlace (examinam cabeçalhos de camada de enlace)</a:t>
            </a:r>
          </a:p>
        </p:txBody>
      </p:sp>
      <p:sp>
        <p:nvSpPr>
          <p:cNvPr id="303" name="Rectangle 3">
            <a:extLst>
              <a:ext uri="{FF2B5EF4-FFF2-40B4-BE49-F238E27FC236}">
                <a16:creationId xmlns:a16="http://schemas.microsoft.com/office/drawing/2014/main" id="{2E27120A-F39B-F74A-A7B4-81F35A55090D}"/>
              </a:ext>
            </a:extLst>
          </p:cNvPr>
          <p:cNvSpPr txBox="1">
            <a:spLocks noChangeArrowheads="1"/>
          </p:cNvSpPr>
          <p:nvPr/>
        </p:nvSpPr>
        <p:spPr>
          <a:xfrm>
            <a:off x="857455" y="3613887"/>
            <a:ext cx="6270404" cy="2784102"/>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80000"/>
              </a:lnSpc>
              <a:spcBef>
                <a:spcPts val="0"/>
              </a:spcBef>
              <a:buFont typeface="Wingdings" charset="0"/>
              <a:buNone/>
              <a:defRPr/>
            </a:pPr>
            <a:endParaRPr lang="pt-BR" sz="2400" i="1" dirty="0">
              <a:solidFill>
                <a:srgbClr val="CC0000"/>
              </a:solidFill>
            </a:endParaRPr>
          </a:p>
          <a:p>
            <a:pPr marL="0" indent="0">
              <a:lnSpc>
                <a:spcPct val="80000"/>
              </a:lnSpc>
              <a:spcBef>
                <a:spcPts val="0"/>
              </a:spcBef>
              <a:buFont typeface="Wingdings" charset="0"/>
              <a:buNone/>
              <a:defRPr/>
            </a:pPr>
            <a:r>
              <a:rPr lang="pt-BR" sz="3200" dirty="0">
                <a:solidFill>
                  <a:srgbClr val="C00000"/>
                </a:solidFill>
              </a:rPr>
              <a:t>ambos têm tabelas de encaminhamento:</a:t>
            </a:r>
          </a:p>
          <a:p>
            <a:pPr marL="231775" indent="-231775">
              <a:lnSpc>
                <a:spcPct val="80000"/>
              </a:lnSpc>
              <a:buSzPct val="100000"/>
              <a:buFont typeface="Wingdings" charset="2"/>
              <a:buChar char="§"/>
              <a:defRPr/>
            </a:pPr>
            <a:r>
              <a:rPr lang="pt-BR" i="1" dirty="0">
                <a:solidFill>
                  <a:srgbClr val="0000A8"/>
                </a:solidFill>
              </a:rPr>
              <a:t>roteadores: </a:t>
            </a:r>
            <a:r>
              <a:rPr lang="pt-BR" dirty="0"/>
              <a:t>calculam tabelas usando algoritmos de roteamento e endereços IP</a:t>
            </a:r>
          </a:p>
          <a:p>
            <a:pPr marL="231775" indent="-231775">
              <a:lnSpc>
                <a:spcPct val="80000"/>
              </a:lnSpc>
              <a:buSzPct val="100000"/>
              <a:buFont typeface="Wingdings" charset="2"/>
              <a:buChar char="§"/>
              <a:defRPr/>
            </a:pPr>
            <a:r>
              <a:rPr lang="pt-BR" i="1" dirty="0">
                <a:solidFill>
                  <a:srgbClr val="0000A8"/>
                </a:solidFill>
              </a:rPr>
              <a:t>comutadores: </a:t>
            </a:r>
            <a:r>
              <a:rPr lang="pt-BR" dirty="0"/>
              <a:t>aprendem a tabela de encaminhamento usando inundação, auto aprendizado e endereços MAC </a:t>
            </a:r>
          </a:p>
        </p:txBody>
      </p:sp>
    </p:spTree>
    <p:extLst>
      <p:ext uri="{BB962C8B-B14F-4D97-AF65-F5344CB8AC3E}">
        <p14:creationId xmlns:p14="http://schemas.microsoft.com/office/powerpoint/2010/main" val="2462352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3"/>
                                        </p:tgtEl>
                                        <p:attrNameLst>
                                          <p:attrName>style.visibility</p:attrName>
                                        </p:attrNameLst>
                                      </p:cBhvr>
                                      <p:to>
                                        <p:strVal val="visible"/>
                                      </p:to>
                                    </p:set>
                                    <p:animEffect transition="in" filter="dissolve">
                                      <p:cBhvr>
                                        <p:cTn id="7" dur="500"/>
                                        <p:tgtEl>
                                          <p:spTgt spid="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pt-BR" sz="2800">
                <a:solidFill>
                  <a:schemeClr val="bg1">
                    <a:lumMod val="75000"/>
                  </a:schemeClr>
                </a:solidFill>
              </a:rPr>
              <a:t>um dia na vida de uma requisição web</a:t>
            </a:r>
          </a:p>
          <a:p>
            <a:pPr marL="463550" lvl="1" indent="0">
              <a:buNone/>
            </a:pPr>
            <a:endParaRPr lang="pt-BR" altLang="en-US"/>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introdução</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detecção e correção de erros</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protocolos de acesso múltiplo</a:t>
            </a:r>
          </a:p>
          <a:p>
            <a:pPr marL="285750" indent="-274638">
              <a:spcBef>
                <a:spcPts val="600"/>
              </a:spcBef>
              <a:buClr>
                <a:srgbClr val="0000A8"/>
              </a:buClr>
            </a:pPr>
            <a:r>
              <a:rPr lang="pt-BR" altLang="en-US" sz="320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pt-BR" altLang="en-US" sz="2800">
                <a:ea typeface="ＭＳ Ｐゴシック" panose="020B0600070205080204" pitchFamily="34" charset="-128"/>
                <a:cs typeface="Arial" panose="020B0604020202020204" pitchFamily="34" charset="0"/>
              </a:rPr>
              <a:t>endereçamento, ARP</a:t>
            </a:r>
          </a:p>
          <a:p>
            <a:pPr marL="628650" lvl="1" indent="-274638">
              <a:spcBef>
                <a:spcPts val="600"/>
              </a:spcBef>
            </a:pPr>
            <a:r>
              <a:rPr lang="pt-BR" altLang="en-US" sz="2800">
                <a:ea typeface="ＭＳ Ｐゴシック" panose="020B0600070205080204" pitchFamily="34" charset="-128"/>
                <a:cs typeface="Arial" panose="020B0604020202020204" pitchFamily="34" charset="0"/>
              </a:rPr>
              <a:t>Ethernet</a:t>
            </a:r>
          </a:p>
          <a:p>
            <a:pPr marL="628650" lvl="1" indent="-274638">
              <a:spcBef>
                <a:spcPts val="600"/>
              </a:spcBef>
            </a:pPr>
            <a:r>
              <a:rPr lang="pt-BR" altLang="en-US" sz="2800">
                <a:ea typeface="ＭＳ Ｐゴシック" panose="020B0600070205080204" pitchFamily="34" charset="-128"/>
                <a:cs typeface="Arial" panose="020B0604020202020204" pitchFamily="34" charset="0"/>
              </a:rPr>
              <a:t>comutadores (</a:t>
            </a:r>
            <a:r>
              <a:rPr lang="pt-BR" altLang="en-US" sz="2800" i="1">
                <a:ea typeface="ＭＳ Ｐゴシック" panose="020B0600070205080204" pitchFamily="34" charset="-128"/>
                <a:cs typeface="Arial" panose="020B0604020202020204" pitchFamily="34" charset="0"/>
              </a:rPr>
              <a:t>switches</a:t>
            </a:r>
            <a:r>
              <a:rPr lang="pt-BR" altLang="en-US" sz="2800">
                <a:ea typeface="ＭＳ Ｐゴシック" panose="020B0600070205080204" pitchFamily="34" charset="-128"/>
                <a:cs typeface="Arial" panose="020B0604020202020204" pitchFamily="34" charset="0"/>
              </a:rPr>
              <a:t>)</a:t>
            </a:r>
          </a:p>
          <a:p>
            <a:pPr marL="628650" lvl="1" indent="-274638">
              <a:spcBef>
                <a:spcPts val="600"/>
              </a:spcBef>
            </a:pPr>
            <a:r>
              <a:rPr lang="pt-BR" altLang="en-US" sz="2800">
                <a:solidFill>
                  <a:srgbClr val="C00000"/>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virtualização de enlaces: MPLS</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redes de </a:t>
            </a:r>
            <a:r>
              <a:rPr lang="pt-BR" altLang="en-US" i="1">
                <a:solidFill>
                  <a:schemeClr val="bg1">
                    <a:lumMod val="75000"/>
                  </a:schemeClr>
                </a:solidFill>
                <a:ea typeface="ＭＳ Ｐゴシック" panose="020B0600070205080204" pitchFamily="34" charset="-128"/>
                <a:cs typeface="Arial" panose="020B0604020202020204" pitchFamily="34" charset="0"/>
              </a:rPr>
              <a:t>data center</a:t>
            </a:r>
          </a:p>
          <a:p>
            <a:pPr marL="285750" indent="-274638">
              <a:spcBef>
                <a:spcPts val="600"/>
              </a:spcBef>
            </a:pPr>
            <a:endParaRPr lang="pt-BR" altLang="en-US" sz="3200">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81</a:t>
            </a:fld>
            <a:endParaRPr lang="pt-BR"/>
          </a:p>
        </p:txBody>
      </p:sp>
      <p:pic>
        <p:nvPicPr>
          <p:cNvPr id="3" name="Picture 2">
            <a:extLst>
              <a:ext uri="{FF2B5EF4-FFF2-40B4-BE49-F238E27FC236}">
                <a16:creationId xmlns:a16="http://schemas.microsoft.com/office/drawing/2014/main" id="{70F4C037-3570-2973-C550-7665428157D8}"/>
              </a:ext>
            </a:extLst>
          </p:cNvPr>
          <p:cNvPicPr>
            <a:picLocks noChangeAspect="1"/>
          </p:cNvPicPr>
          <p:nvPr/>
        </p:nvPicPr>
        <p:blipFill>
          <a:blip r:embed="rId3"/>
          <a:stretch>
            <a:fillRect/>
          </a:stretch>
        </p:blipFill>
        <p:spPr>
          <a:xfrm>
            <a:off x="6735426" y="2230929"/>
            <a:ext cx="3361460" cy="2149764"/>
          </a:xfrm>
          <a:prstGeom prst="rect">
            <a:avLst/>
          </a:prstGeom>
        </p:spPr>
      </p:pic>
    </p:spTree>
    <p:extLst>
      <p:ext uri="{BB962C8B-B14F-4D97-AF65-F5344CB8AC3E}">
        <p14:creationId xmlns:p14="http://schemas.microsoft.com/office/powerpoint/2010/main" val="3919729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527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pt-BR">
              <a:solidFill>
                <a:srgbClr val="000000"/>
              </a:solidFill>
              <a:latin typeface="Arial" charset="0"/>
              <a:ea typeface="ＭＳ Ｐゴシック" charset="0"/>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mn-lt"/>
              </a:rPr>
              <a:t>Virtual LANs (VLANs): motivação</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82</a:t>
            </a:fld>
            <a:endParaRPr lang="pt-B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236813" cy="512704"/>
          </a:xfrm>
          <a:prstGeom prst="rect">
            <a:avLst/>
          </a:prstGeom>
          <a:noFill/>
        </p:spPr>
        <p:txBody>
          <a:bodyPr wrap="none" rtlCol="0">
            <a:spAutoFit/>
          </a:bodyPr>
          <a:lstStyle/>
          <a:p>
            <a:pPr>
              <a:lnSpc>
                <a:spcPct val="85000"/>
              </a:lnSpc>
            </a:pPr>
            <a:r>
              <a:rPr lang="pt-BR" sz="1600" dirty="0"/>
              <a:t>Ciência da</a:t>
            </a:r>
          </a:p>
          <a:p>
            <a:pPr>
              <a:lnSpc>
                <a:spcPct val="85000"/>
              </a:lnSpc>
            </a:pPr>
            <a:r>
              <a:rPr lang="pt-BR" sz="1600" dirty="0"/>
              <a:t>Computação</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a:lnSpc>
                  <a:spcPct val="85000"/>
                </a:lnSpc>
              </a:pPr>
              <a:r>
                <a:rPr lang="pt-BR" sz="1600"/>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221" name="Group 44">
            <a:extLst>
              <a:ext uri="{FF2B5EF4-FFF2-40B4-BE49-F238E27FC236}">
                <a16:creationId xmlns:a16="http://schemas.microsoft.com/office/drawing/2014/main" id="{118AC0A1-C06E-7343-BF3B-4A24D190561B}"/>
              </a:ext>
            </a:extLst>
          </p:cNvPr>
          <p:cNvGrpSpPr>
            <a:grpSpLocks/>
          </p:cNvGrpSpPr>
          <p:nvPr/>
        </p:nvGrpSpPr>
        <p:grpSpPr bwMode="auto">
          <a:xfrm>
            <a:off x="4647799" y="4698334"/>
            <a:ext cx="388834" cy="356970"/>
            <a:chOff x="-44" y="1473"/>
            <a:chExt cx="981" cy="1105"/>
          </a:xfrm>
        </p:grpSpPr>
        <p:pic>
          <p:nvPicPr>
            <p:cNvPr id="222" name="Picture 45" descr="desktop_computer_stylized_medium">
              <a:extLst>
                <a:ext uri="{FF2B5EF4-FFF2-40B4-BE49-F238E27FC236}">
                  <a16:creationId xmlns:a16="http://schemas.microsoft.com/office/drawing/2014/main" id="{76A3E3D1-49D5-AB43-9DC3-BE2D809B14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7C5EED45-DAF8-4740-90CB-DA0A019416D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225" name="Rectangle 3">
            <a:extLst>
              <a:ext uri="{FF2B5EF4-FFF2-40B4-BE49-F238E27FC236}">
                <a16:creationId xmlns:a16="http://schemas.microsoft.com/office/drawing/2014/main" id="{C74D79B8-BA81-D94D-AF07-7D15F971D3CB}"/>
              </a:ext>
            </a:extLst>
          </p:cNvPr>
          <p:cNvSpPr txBox="1">
            <a:spLocks noChangeArrowheads="1"/>
          </p:cNvSpPr>
          <p:nvPr/>
        </p:nvSpPr>
        <p:spPr>
          <a:xfrm>
            <a:off x="6130344" y="1365249"/>
            <a:ext cx="5589431" cy="504842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endParaRPr lang="pt-BR" sz="2400">
              <a:latin typeface="Gill Sans MT" charset="0"/>
            </a:endParaRPr>
          </a:p>
        </p:txBody>
      </p:sp>
      <p:sp>
        <p:nvSpPr>
          <p:cNvPr id="3" name="TextBox 2">
            <a:extLst>
              <a:ext uri="{FF2B5EF4-FFF2-40B4-BE49-F238E27FC236}">
                <a16:creationId xmlns:a16="http://schemas.microsoft.com/office/drawing/2014/main" id="{54598900-434E-1D40-BAB0-BA6898679488}"/>
              </a:ext>
            </a:extLst>
          </p:cNvPr>
          <p:cNvSpPr txBox="1"/>
          <p:nvPr/>
        </p:nvSpPr>
        <p:spPr>
          <a:xfrm>
            <a:off x="785611" y="1262130"/>
            <a:ext cx="10521214" cy="954107"/>
          </a:xfrm>
          <a:prstGeom prst="rect">
            <a:avLst/>
          </a:prstGeom>
          <a:noFill/>
        </p:spPr>
        <p:txBody>
          <a:bodyPr wrap="square" rtlCol="0">
            <a:spAutoFit/>
          </a:bodyPr>
          <a:lstStyle/>
          <a:p>
            <a:r>
              <a:rPr lang="pt-BR" sz="2800" i="1" dirty="0">
                <a:solidFill>
                  <a:srgbClr val="0000A8"/>
                </a:solidFill>
              </a:rPr>
              <a:t>Q: </a:t>
            </a:r>
            <a:r>
              <a:rPr lang="pt-BR" sz="2800" dirty="0"/>
              <a:t>o que acontece à medida que os tamanhos da LAN aumentam e os usuários mudam de ponto de conexão?</a:t>
            </a:r>
          </a:p>
        </p:txBody>
      </p:sp>
      <p:sp>
        <p:nvSpPr>
          <p:cNvPr id="226" name="Rectangle 3">
            <a:extLst>
              <a:ext uri="{FF2B5EF4-FFF2-40B4-BE49-F238E27FC236}">
                <a16:creationId xmlns:a16="http://schemas.microsoft.com/office/drawing/2014/main" id="{B5E87D09-B4E1-9944-B1E2-83C4CDFFD608}"/>
              </a:ext>
            </a:extLst>
          </p:cNvPr>
          <p:cNvSpPr txBox="1">
            <a:spLocks noChangeArrowheads="1"/>
          </p:cNvSpPr>
          <p:nvPr/>
        </p:nvSpPr>
        <p:spPr>
          <a:xfrm>
            <a:off x="6026932" y="2488024"/>
            <a:ext cx="5782614" cy="258865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indent="0">
              <a:buNone/>
              <a:defRPr/>
            </a:pPr>
            <a:r>
              <a:rPr lang="pt-BR" dirty="0">
                <a:solidFill>
                  <a:srgbClr val="0000A8"/>
                </a:solidFill>
              </a:rPr>
              <a:t>domínio de difusão (</a:t>
            </a:r>
            <a:r>
              <a:rPr lang="pt-BR" i="1" dirty="0">
                <a:solidFill>
                  <a:srgbClr val="0000A8"/>
                </a:solidFill>
              </a:rPr>
              <a:t>broadcast</a:t>
            </a:r>
            <a:r>
              <a:rPr lang="pt-BR" dirty="0">
                <a:solidFill>
                  <a:srgbClr val="0000A8"/>
                </a:solidFill>
              </a:rPr>
              <a:t>) único:</a:t>
            </a:r>
          </a:p>
          <a:p>
            <a:pPr marL="576263" lvl="1" indent="-230188">
              <a:buFont typeface="Wingdings" pitchFamily="2" charset="2"/>
              <a:buChar char="§"/>
              <a:defRPr/>
            </a:pPr>
            <a:r>
              <a:rPr lang="pt-BR" sz="2600" i="1" dirty="0">
                <a:solidFill>
                  <a:srgbClr val="0000A8"/>
                </a:solidFill>
              </a:rPr>
              <a:t>escala: </a:t>
            </a:r>
            <a:r>
              <a:rPr lang="pt-BR" sz="2600" dirty="0"/>
              <a:t>todo o tráfego de difusão da camada 2 (ARP, DHCP, MAC desconhecido) deve cruzar toda a LAN </a:t>
            </a:r>
          </a:p>
          <a:p>
            <a:pPr marL="576263" lvl="1" indent="-230188">
              <a:buFont typeface="Wingdings" pitchFamily="2" charset="2"/>
              <a:buChar char="§"/>
              <a:defRPr/>
            </a:pPr>
            <a:r>
              <a:rPr lang="pt-BR" sz="2600" dirty="0"/>
              <a:t>problemas de eficiência, segurança, e privacidade</a:t>
            </a:r>
          </a:p>
        </p:txBody>
      </p:sp>
    </p:spTree>
    <p:extLst>
      <p:ext uri="{BB962C8B-B14F-4D97-AF65-F5344CB8AC3E}">
        <p14:creationId xmlns:p14="http://schemas.microsoft.com/office/powerpoint/2010/main" val="165162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455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pt-BR">
              <a:solidFill>
                <a:srgbClr val="000000"/>
              </a:solidFill>
              <a:latin typeface="Arial" charset="0"/>
              <a:ea typeface="ＭＳ Ｐゴシック" charset="0"/>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Calibri" panose="020F0502020204030204"/>
              </a:rPr>
              <a:t>Virtual LANs (VLANs): motivação</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83</a:t>
            </a:fld>
            <a:endParaRPr lang="pt-BR"/>
          </a:p>
        </p:txBody>
      </p:sp>
      <p:sp>
        <p:nvSpPr>
          <p:cNvPr id="72" name="Rectangle 3">
            <a:extLst>
              <a:ext uri="{FF2B5EF4-FFF2-40B4-BE49-F238E27FC236}">
                <a16:creationId xmlns:a16="http://schemas.microsoft.com/office/drawing/2014/main" id="{919CCB5A-F7A6-3041-8DED-98B562399C29}"/>
              </a:ext>
            </a:extLst>
          </p:cNvPr>
          <p:cNvSpPr txBox="1">
            <a:spLocks noChangeArrowheads="1"/>
          </p:cNvSpPr>
          <p:nvPr/>
        </p:nvSpPr>
        <p:spPr>
          <a:xfrm>
            <a:off x="6284890" y="4672331"/>
            <a:ext cx="5589431" cy="232463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buFont typeface="Wingdings" charset="0"/>
              <a:buNone/>
              <a:defRPr/>
            </a:pPr>
            <a:r>
              <a:rPr lang="pt-BR" dirty="0">
                <a:solidFill>
                  <a:srgbClr val="000099"/>
                </a:solidFill>
              </a:rPr>
              <a:t>problemas administrativos :</a:t>
            </a:r>
            <a:endParaRPr lang="pt-BR" dirty="0"/>
          </a:p>
          <a:p>
            <a:pPr marL="346075" indent="-282575">
              <a:defRPr/>
            </a:pPr>
            <a:r>
              <a:rPr lang="pt-BR" sz="2600" dirty="0"/>
              <a:t>usuário da CC muda sua sala para a EE - </a:t>
            </a:r>
            <a:r>
              <a:rPr lang="pt-BR" sz="2600" i="1" dirty="0">
                <a:solidFill>
                  <a:srgbClr val="0000A8"/>
                </a:solidFill>
              </a:rPr>
              <a:t>fisicamente</a:t>
            </a:r>
            <a:r>
              <a:rPr lang="pt-BR" sz="2600" dirty="0"/>
              <a:t> conectado ao comutador da EE, mas quer permanecer </a:t>
            </a:r>
            <a:r>
              <a:rPr lang="pt-BR" sz="2600" i="1" dirty="0">
                <a:solidFill>
                  <a:srgbClr val="0000A8"/>
                </a:solidFill>
              </a:rPr>
              <a:t>logicamente </a:t>
            </a:r>
            <a:r>
              <a:rPr lang="pt-BR" sz="2600" dirty="0"/>
              <a:t>conectado ao comutador da CC</a:t>
            </a:r>
          </a:p>
          <a:p>
            <a:pPr marL="130175" indent="0">
              <a:buNone/>
              <a:defRPr/>
            </a:pPr>
            <a:endParaRPr lang="pt-BR" sz="2400" dirty="0">
              <a:latin typeface="Gill Sans MT" charset="0"/>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95" name="Line 22">
            <a:extLst>
              <a:ext uri="{FF2B5EF4-FFF2-40B4-BE49-F238E27FC236}">
                <a16:creationId xmlns:a16="http://schemas.microsoft.com/office/drawing/2014/main" id="{0819FCB6-D17A-F548-A572-089E84081B84}"/>
              </a:ext>
            </a:extLst>
          </p:cNvPr>
          <p:cNvSpPr>
            <a:spLocks noChangeShapeType="1"/>
          </p:cNvSpPr>
          <p:nvPr/>
        </p:nvSpPr>
        <p:spPr bwMode="auto">
          <a:xfrm>
            <a:off x="2202884" y="4811498"/>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6" name="Oval 5">
            <a:extLst>
              <a:ext uri="{FF2B5EF4-FFF2-40B4-BE49-F238E27FC236}">
                <a16:creationId xmlns:a16="http://schemas.microsoft.com/office/drawing/2014/main" id="{8238E296-799C-104B-9D2A-5B14B9D6E997}"/>
              </a:ext>
            </a:extLst>
          </p:cNvPr>
          <p:cNvSpPr/>
          <p:nvPr/>
        </p:nvSpPr>
        <p:spPr>
          <a:xfrm>
            <a:off x="3789045" y="4034790"/>
            <a:ext cx="1415415" cy="1343025"/>
          </a:xfrm>
          <a:prstGeom prst="ellipse">
            <a:avLst/>
          </a:prstGeom>
          <a:noFill/>
          <a:ln w="190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Oval 6">
            <a:extLst>
              <a:ext uri="{FF2B5EF4-FFF2-40B4-BE49-F238E27FC236}">
                <a16:creationId xmlns:a16="http://schemas.microsoft.com/office/drawing/2014/main" id="{703E46E3-5EEE-1249-846B-83D8E9F883A8}"/>
              </a:ext>
            </a:extLst>
          </p:cNvPr>
          <p:cNvSpPr/>
          <p:nvPr/>
        </p:nvSpPr>
        <p:spPr>
          <a:xfrm rot="1109789">
            <a:off x="775631" y="4032587"/>
            <a:ext cx="1945861" cy="1335721"/>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TextBox 3">
            <a:extLst>
              <a:ext uri="{FF2B5EF4-FFF2-40B4-BE49-F238E27FC236}">
                <a16:creationId xmlns:a16="http://schemas.microsoft.com/office/drawing/2014/main" id="{5C906BD4-1D3D-4844-8259-6DAD4A12C76B}"/>
              </a:ext>
            </a:extLst>
          </p:cNvPr>
          <p:cNvSpPr txBox="1"/>
          <p:nvPr/>
        </p:nvSpPr>
        <p:spPr>
          <a:xfrm>
            <a:off x="628180" y="3623101"/>
            <a:ext cx="1236813" cy="512704"/>
          </a:xfrm>
          <a:prstGeom prst="rect">
            <a:avLst/>
          </a:prstGeom>
          <a:noFill/>
        </p:spPr>
        <p:txBody>
          <a:bodyPr wrap="none" rtlCol="0">
            <a:spAutoFit/>
          </a:bodyPr>
          <a:lstStyle/>
          <a:p>
            <a:pPr>
              <a:lnSpc>
                <a:spcPct val="85000"/>
              </a:lnSpc>
            </a:pPr>
            <a:r>
              <a:rPr lang="pt-BR" sz="1600" dirty="0"/>
              <a:t>Ciência da</a:t>
            </a:r>
          </a:p>
          <a:p>
            <a:pPr>
              <a:lnSpc>
                <a:spcPct val="85000"/>
              </a:lnSpc>
            </a:pPr>
            <a:r>
              <a:rPr lang="pt-BR" sz="1600" dirty="0"/>
              <a:t>Computação</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a:lnSpc>
                  <a:spcPct val="85000"/>
                </a:lnSpc>
              </a:pPr>
              <a:r>
                <a:rPr lang="pt-BR" sz="1600" dirty="0"/>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7" name="Group 16">
            <a:extLst>
              <a:ext uri="{FF2B5EF4-FFF2-40B4-BE49-F238E27FC236}">
                <a16:creationId xmlns:a16="http://schemas.microsoft.com/office/drawing/2014/main" id="{9FC0C12D-791A-7C43-97DF-19F78F6E6F59}"/>
              </a:ext>
            </a:extLst>
          </p:cNvPr>
          <p:cNvGrpSpPr/>
          <p:nvPr/>
        </p:nvGrpSpPr>
        <p:grpSpPr>
          <a:xfrm>
            <a:off x="1720833" y="3315547"/>
            <a:ext cx="3403617" cy="1758103"/>
            <a:chOff x="1720833" y="3315547"/>
            <a:chExt cx="3403617" cy="1758103"/>
          </a:xfrm>
        </p:grpSpPr>
        <p:grpSp>
          <p:nvGrpSpPr>
            <p:cNvPr id="12" name="Group 11">
              <a:extLst>
                <a:ext uri="{FF2B5EF4-FFF2-40B4-BE49-F238E27FC236}">
                  <a16:creationId xmlns:a16="http://schemas.microsoft.com/office/drawing/2014/main" id="{6F47139A-F594-B04E-B78D-A318DF9F601B}"/>
                </a:ext>
              </a:extLst>
            </p:cNvPr>
            <p:cNvGrpSpPr/>
            <p:nvPr/>
          </p:nvGrpSpPr>
          <p:grpSpPr>
            <a:xfrm>
              <a:off x="4692650" y="4630977"/>
              <a:ext cx="431800" cy="442673"/>
              <a:chOff x="4692650" y="4630977"/>
              <a:chExt cx="431800" cy="442673"/>
            </a:xfrm>
          </p:grpSpPr>
          <p:sp>
            <p:nvSpPr>
              <p:cNvPr id="10" name="Oval 9">
                <a:extLst>
                  <a:ext uri="{FF2B5EF4-FFF2-40B4-BE49-F238E27FC236}">
                    <a16:creationId xmlns:a16="http://schemas.microsoft.com/office/drawing/2014/main" id="{3DD359C1-18FC-7B46-9593-FA90AF3DE450}"/>
                  </a:ext>
                </a:extLst>
              </p:cNvPr>
              <p:cNvSpPr/>
              <p:nvPr/>
            </p:nvSpPr>
            <p:spPr>
              <a:xfrm>
                <a:off x="4692650" y="4654550"/>
                <a:ext cx="431800" cy="419100"/>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Rectangle 10">
                <a:extLst>
                  <a:ext uri="{FF2B5EF4-FFF2-40B4-BE49-F238E27FC236}">
                    <a16:creationId xmlns:a16="http://schemas.microsoft.com/office/drawing/2014/main" id="{2A99D692-EA7A-D04C-BBFE-C84313A8C55F}"/>
                  </a:ext>
                </a:extLst>
              </p:cNvPr>
              <p:cNvSpPr/>
              <p:nvPr/>
            </p:nvSpPr>
            <p:spPr>
              <a:xfrm rot="1672634">
                <a:off x="4708332" y="4630977"/>
                <a:ext cx="100405" cy="275301"/>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16" name="Group 15">
              <a:extLst>
                <a:ext uri="{FF2B5EF4-FFF2-40B4-BE49-F238E27FC236}">
                  <a16:creationId xmlns:a16="http://schemas.microsoft.com/office/drawing/2014/main" id="{CFD28509-F617-F84F-9927-F274B4E6008F}"/>
                </a:ext>
              </a:extLst>
            </p:cNvPr>
            <p:cNvGrpSpPr/>
            <p:nvPr/>
          </p:nvGrpSpPr>
          <p:grpSpPr>
            <a:xfrm>
              <a:off x="1720833" y="3315547"/>
              <a:ext cx="3138635" cy="1350613"/>
              <a:chOff x="1720833" y="3315547"/>
              <a:chExt cx="3138635" cy="1350613"/>
            </a:xfrm>
          </p:grpSpPr>
          <p:sp>
            <p:nvSpPr>
              <p:cNvPr id="15" name="Rectangle 14">
                <a:extLst>
                  <a:ext uri="{FF2B5EF4-FFF2-40B4-BE49-F238E27FC236}">
                    <a16:creationId xmlns:a16="http://schemas.microsoft.com/office/drawing/2014/main" id="{5E4B625D-8128-5940-A225-2922C6D629EE}"/>
                  </a:ext>
                </a:extLst>
              </p:cNvPr>
              <p:cNvSpPr/>
              <p:nvPr/>
            </p:nvSpPr>
            <p:spPr>
              <a:xfrm rot="959039">
                <a:off x="1720833" y="4041748"/>
                <a:ext cx="595424" cy="136164"/>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24" name="Freeform 323">
                <a:extLst>
                  <a:ext uri="{FF2B5EF4-FFF2-40B4-BE49-F238E27FC236}">
                    <a16:creationId xmlns:a16="http://schemas.microsoft.com/office/drawing/2014/main" id="{9858C4E2-CD6B-204D-A889-E8BC78094E5C}"/>
                  </a:ext>
                </a:extLst>
              </p:cNvPr>
              <p:cNvSpPr/>
              <p:nvPr/>
            </p:nvSpPr>
            <p:spPr>
              <a:xfrm>
                <a:off x="1831800" y="3315547"/>
                <a:ext cx="3027668" cy="1350613"/>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725145 w 2725145"/>
                  <a:gd name="connsiteY0" fmla="*/ 1030276 h 1030276"/>
                  <a:gd name="connsiteX1" fmla="*/ 2158965 w 2725145"/>
                  <a:gd name="connsiteY1" fmla="*/ 717455 h 1030276"/>
                  <a:gd name="connsiteX2" fmla="*/ 1340956 w 2725145"/>
                  <a:gd name="connsiteY2" fmla="*/ 51324 h 1030276"/>
                  <a:gd name="connsiteX3" fmla="*/ 362875 w 2725145"/>
                  <a:gd name="connsiteY3" fmla="*/ 93765 h 1030276"/>
                  <a:gd name="connsiteX4" fmla="*/ 8485 w 2725145"/>
                  <a:gd name="connsiteY4" fmla="*/ 283515 h 1030276"/>
                  <a:gd name="connsiteX5" fmla="*/ 128173 w 2725145"/>
                  <a:gd name="connsiteY5" fmla="*/ 445960 h 1030276"/>
                  <a:gd name="connsiteX0" fmla="*/ 2725145 w 2725145"/>
                  <a:gd name="connsiteY0" fmla="*/ 1030276 h 1036939"/>
                  <a:gd name="connsiteX1" fmla="*/ 2158965 w 2725145"/>
                  <a:gd name="connsiteY1" fmla="*/ 717455 h 1036939"/>
                  <a:gd name="connsiteX2" fmla="*/ 1340956 w 2725145"/>
                  <a:gd name="connsiteY2" fmla="*/ 51324 h 1036939"/>
                  <a:gd name="connsiteX3" fmla="*/ 362875 w 2725145"/>
                  <a:gd name="connsiteY3" fmla="*/ 93765 h 1036939"/>
                  <a:gd name="connsiteX4" fmla="*/ 8485 w 2725145"/>
                  <a:gd name="connsiteY4" fmla="*/ 283515 h 1036939"/>
                  <a:gd name="connsiteX5" fmla="*/ 128173 w 2725145"/>
                  <a:gd name="connsiteY5" fmla="*/ 445960 h 1036939"/>
                  <a:gd name="connsiteX0" fmla="*/ 2705267 w 2705267"/>
                  <a:gd name="connsiteY0" fmla="*/ 1026963 h 1033700"/>
                  <a:gd name="connsiteX1" fmla="*/ 2158965 w 2705267"/>
                  <a:gd name="connsiteY1" fmla="*/ 717455 h 1033700"/>
                  <a:gd name="connsiteX2" fmla="*/ 1340956 w 2705267"/>
                  <a:gd name="connsiteY2" fmla="*/ 51324 h 1033700"/>
                  <a:gd name="connsiteX3" fmla="*/ 362875 w 2705267"/>
                  <a:gd name="connsiteY3" fmla="*/ 93765 h 1033700"/>
                  <a:gd name="connsiteX4" fmla="*/ 8485 w 2705267"/>
                  <a:gd name="connsiteY4" fmla="*/ 283515 h 1033700"/>
                  <a:gd name="connsiteX5" fmla="*/ 128173 w 2705267"/>
                  <a:gd name="connsiteY5" fmla="*/ 445960 h 1033700"/>
                  <a:gd name="connsiteX0" fmla="*/ 2705267 w 2705267"/>
                  <a:gd name="connsiteY0" fmla="*/ 1026963 h 1036028"/>
                  <a:gd name="connsiteX1" fmla="*/ 2158965 w 2705267"/>
                  <a:gd name="connsiteY1" fmla="*/ 717455 h 1036028"/>
                  <a:gd name="connsiteX2" fmla="*/ 1340956 w 2705267"/>
                  <a:gd name="connsiteY2" fmla="*/ 51324 h 1036028"/>
                  <a:gd name="connsiteX3" fmla="*/ 362875 w 2705267"/>
                  <a:gd name="connsiteY3" fmla="*/ 93765 h 1036028"/>
                  <a:gd name="connsiteX4" fmla="*/ 8485 w 2705267"/>
                  <a:gd name="connsiteY4" fmla="*/ 283515 h 1036028"/>
                  <a:gd name="connsiteX5" fmla="*/ 128173 w 2705267"/>
                  <a:gd name="connsiteY5" fmla="*/ 445960 h 1036028"/>
                  <a:gd name="connsiteX0" fmla="*/ 2899345 w 2899345"/>
                  <a:gd name="connsiteY0" fmla="*/ 1026963 h 1036028"/>
                  <a:gd name="connsiteX1" fmla="*/ 2353043 w 2899345"/>
                  <a:gd name="connsiteY1" fmla="*/ 717455 h 1036028"/>
                  <a:gd name="connsiteX2" fmla="*/ 1535034 w 2899345"/>
                  <a:gd name="connsiteY2" fmla="*/ 51324 h 1036028"/>
                  <a:gd name="connsiteX3" fmla="*/ 556953 w 2899345"/>
                  <a:gd name="connsiteY3" fmla="*/ 93765 h 1036028"/>
                  <a:gd name="connsiteX4" fmla="*/ 202563 w 2899345"/>
                  <a:gd name="connsiteY4" fmla="*/ 283515 h 1036028"/>
                  <a:gd name="connsiteX5" fmla="*/ 10825 w 2899345"/>
                  <a:gd name="connsiteY5" fmla="*/ 442646 h 1036028"/>
                  <a:gd name="connsiteX0" fmla="*/ 2888520 w 2888520"/>
                  <a:gd name="connsiteY0" fmla="*/ 1026963 h 1036028"/>
                  <a:gd name="connsiteX1" fmla="*/ 2342218 w 2888520"/>
                  <a:gd name="connsiteY1" fmla="*/ 717455 h 1036028"/>
                  <a:gd name="connsiteX2" fmla="*/ 1524209 w 2888520"/>
                  <a:gd name="connsiteY2" fmla="*/ 51324 h 1036028"/>
                  <a:gd name="connsiteX3" fmla="*/ 546128 w 2888520"/>
                  <a:gd name="connsiteY3" fmla="*/ 93765 h 1036028"/>
                  <a:gd name="connsiteX4" fmla="*/ 191738 w 2888520"/>
                  <a:gd name="connsiteY4" fmla="*/ 283515 h 1036028"/>
                  <a:gd name="connsiteX5" fmla="*/ 0 w 2888520"/>
                  <a:gd name="connsiteY5" fmla="*/ 442646 h 1036028"/>
                  <a:gd name="connsiteX0" fmla="*/ 2888520 w 2888520"/>
                  <a:gd name="connsiteY0" fmla="*/ 1025382 h 1034447"/>
                  <a:gd name="connsiteX1" fmla="*/ 2342218 w 2888520"/>
                  <a:gd name="connsiteY1" fmla="*/ 715874 h 1034447"/>
                  <a:gd name="connsiteX2" fmla="*/ 1524209 w 2888520"/>
                  <a:gd name="connsiteY2" fmla="*/ 49743 h 1034447"/>
                  <a:gd name="connsiteX3" fmla="*/ 546128 w 2888520"/>
                  <a:gd name="connsiteY3" fmla="*/ 92184 h 1034447"/>
                  <a:gd name="connsiteX4" fmla="*/ 0 w 2888520"/>
                  <a:gd name="connsiteY4" fmla="*/ 441065 h 1034447"/>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5504 h 1034569"/>
                  <a:gd name="connsiteX1" fmla="*/ 2405166 w 2951468"/>
                  <a:gd name="connsiteY1" fmla="*/ 715996 h 1034569"/>
                  <a:gd name="connsiteX2" fmla="*/ 1587157 w 2951468"/>
                  <a:gd name="connsiteY2" fmla="*/ 49865 h 1034569"/>
                  <a:gd name="connsiteX3" fmla="*/ 662085 w 2951468"/>
                  <a:gd name="connsiteY3" fmla="*/ 88993 h 1034569"/>
                  <a:gd name="connsiteX4" fmla="*/ 0 w 2951468"/>
                  <a:gd name="connsiteY4" fmla="*/ 414683 h 1034569"/>
                  <a:gd name="connsiteX0" fmla="*/ 2951468 w 2951468"/>
                  <a:gd name="connsiteY0" fmla="*/ 1029589 h 1038654"/>
                  <a:gd name="connsiteX1" fmla="*/ 2405166 w 2951468"/>
                  <a:gd name="connsiteY1" fmla="*/ 720081 h 1038654"/>
                  <a:gd name="connsiteX2" fmla="*/ 1587157 w 2951468"/>
                  <a:gd name="connsiteY2" fmla="*/ 53950 h 1038654"/>
                  <a:gd name="connsiteX3" fmla="*/ 662085 w 2951468"/>
                  <a:gd name="connsiteY3" fmla="*/ 93078 h 1038654"/>
                  <a:gd name="connsiteX4" fmla="*/ 0 w 2951468"/>
                  <a:gd name="connsiteY4" fmla="*/ 418768 h 1038654"/>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30600 h 1039665"/>
                  <a:gd name="connsiteX1" fmla="*/ 2481366 w 3027668"/>
                  <a:gd name="connsiteY1" fmla="*/ 721092 h 1039665"/>
                  <a:gd name="connsiteX2" fmla="*/ 1663357 w 3027668"/>
                  <a:gd name="connsiteY2" fmla="*/ 54961 h 1039665"/>
                  <a:gd name="connsiteX3" fmla="*/ 738285 w 3027668"/>
                  <a:gd name="connsiteY3" fmla="*/ 94089 h 1039665"/>
                  <a:gd name="connsiteX4" fmla="*/ 0 w 3027668"/>
                  <a:gd name="connsiteY4" fmla="*/ 403214 h 1039665"/>
                  <a:gd name="connsiteX0" fmla="*/ 3027668 w 3027668"/>
                  <a:gd name="connsiteY0" fmla="*/ 1025634 h 1034699"/>
                  <a:gd name="connsiteX1" fmla="*/ 2481366 w 3027668"/>
                  <a:gd name="connsiteY1" fmla="*/ 716126 h 1034699"/>
                  <a:gd name="connsiteX2" fmla="*/ 1663357 w 3027668"/>
                  <a:gd name="connsiteY2" fmla="*/ 49995 h 1034699"/>
                  <a:gd name="connsiteX3" fmla="*/ 738285 w 3027668"/>
                  <a:gd name="connsiteY3" fmla="*/ 89123 h 1034699"/>
                  <a:gd name="connsiteX4" fmla="*/ 0 w 3027668"/>
                  <a:gd name="connsiteY4" fmla="*/ 398248 h 1034699"/>
                  <a:gd name="connsiteX0" fmla="*/ 3027668 w 3027668"/>
                  <a:gd name="connsiteY0" fmla="*/ 1284460 h 1293525"/>
                  <a:gd name="connsiteX1" fmla="*/ 2481366 w 3027668"/>
                  <a:gd name="connsiteY1" fmla="*/ 974952 h 1293525"/>
                  <a:gd name="connsiteX2" fmla="*/ 1638810 w 3027668"/>
                  <a:gd name="connsiteY2" fmla="*/ 20387 h 1293525"/>
                  <a:gd name="connsiteX3" fmla="*/ 738285 w 3027668"/>
                  <a:gd name="connsiteY3" fmla="*/ 347949 h 1293525"/>
                  <a:gd name="connsiteX4" fmla="*/ 0 w 3027668"/>
                  <a:gd name="connsiteY4" fmla="*/ 657074 h 1293525"/>
                  <a:gd name="connsiteX0" fmla="*/ 3027668 w 3027668"/>
                  <a:gd name="connsiteY0" fmla="*/ 1382978 h 1392043"/>
                  <a:gd name="connsiteX1" fmla="*/ 2481366 w 3027668"/>
                  <a:gd name="connsiteY1" fmla="*/ 1073470 h 1392043"/>
                  <a:gd name="connsiteX2" fmla="*/ 1638810 w 3027668"/>
                  <a:gd name="connsiteY2" fmla="*/ 118905 h 1392043"/>
                  <a:gd name="connsiteX3" fmla="*/ 953076 w 3027668"/>
                  <a:gd name="connsiteY3" fmla="*/ 84389 h 1392043"/>
                  <a:gd name="connsiteX4" fmla="*/ 0 w 3027668"/>
                  <a:gd name="connsiteY4" fmla="*/ 755592 h 1392043"/>
                  <a:gd name="connsiteX0" fmla="*/ 3027668 w 3027668"/>
                  <a:gd name="connsiteY0" fmla="*/ 1451427 h 1460492"/>
                  <a:gd name="connsiteX1" fmla="*/ 2481366 w 3027668"/>
                  <a:gd name="connsiteY1" fmla="*/ 1141919 h 1460492"/>
                  <a:gd name="connsiteX2" fmla="*/ 1577440 w 3027668"/>
                  <a:gd name="connsiteY2" fmla="*/ 83026 h 1460492"/>
                  <a:gd name="connsiteX3" fmla="*/ 953076 w 3027668"/>
                  <a:gd name="connsiteY3" fmla="*/ 152838 h 1460492"/>
                  <a:gd name="connsiteX4" fmla="*/ 0 w 3027668"/>
                  <a:gd name="connsiteY4" fmla="*/ 824041 h 1460492"/>
                  <a:gd name="connsiteX0" fmla="*/ 3027668 w 3027668"/>
                  <a:gd name="connsiteY0" fmla="*/ 1518915 h 1527980"/>
                  <a:gd name="connsiteX1" fmla="*/ 2481366 w 3027668"/>
                  <a:gd name="connsiteY1" fmla="*/ 1209407 h 1527980"/>
                  <a:gd name="connsiteX2" fmla="*/ 1577440 w 3027668"/>
                  <a:gd name="connsiteY2" fmla="*/ 150514 h 1527980"/>
                  <a:gd name="connsiteX3" fmla="*/ 1002172 w 3027668"/>
                  <a:gd name="connsiteY3" fmla="*/ 85314 h 1527980"/>
                  <a:gd name="connsiteX4" fmla="*/ 0 w 3027668"/>
                  <a:gd name="connsiteY4" fmla="*/ 891529 h 1527980"/>
                  <a:gd name="connsiteX0" fmla="*/ 3027668 w 3027668"/>
                  <a:gd name="connsiteY0" fmla="*/ 1500343 h 1509408"/>
                  <a:gd name="connsiteX1" fmla="*/ 2481366 w 3027668"/>
                  <a:gd name="connsiteY1" fmla="*/ 1190835 h 1509408"/>
                  <a:gd name="connsiteX2" fmla="*/ 1577440 w 3027668"/>
                  <a:gd name="connsiteY2" fmla="*/ 131942 h 1509408"/>
                  <a:gd name="connsiteX3" fmla="*/ 996035 w 3027668"/>
                  <a:gd name="connsiteY3" fmla="*/ 97427 h 1509408"/>
                  <a:gd name="connsiteX4" fmla="*/ 0 w 3027668"/>
                  <a:gd name="connsiteY4" fmla="*/ 872957 h 1509408"/>
                  <a:gd name="connsiteX0" fmla="*/ 3027668 w 3027668"/>
                  <a:gd name="connsiteY0" fmla="*/ 1402916 h 1411981"/>
                  <a:gd name="connsiteX1" fmla="*/ 2481366 w 3027668"/>
                  <a:gd name="connsiteY1" fmla="*/ 1093408 h 1411981"/>
                  <a:gd name="connsiteX2" fmla="*/ 996035 w 3027668"/>
                  <a:gd name="connsiteY2" fmla="*/ 0 h 1411981"/>
                  <a:gd name="connsiteX3" fmla="*/ 0 w 3027668"/>
                  <a:gd name="connsiteY3" fmla="*/ 775530 h 1411981"/>
                  <a:gd name="connsiteX0" fmla="*/ 3027668 w 3027668"/>
                  <a:gd name="connsiteY0" fmla="*/ 1353821 h 1362886"/>
                  <a:gd name="connsiteX1" fmla="*/ 2481366 w 3027668"/>
                  <a:gd name="connsiteY1" fmla="*/ 1044313 h 1362886"/>
                  <a:gd name="connsiteX2" fmla="*/ 1198553 w 3027668"/>
                  <a:gd name="connsiteY2" fmla="*/ 0 h 1362886"/>
                  <a:gd name="connsiteX3" fmla="*/ 0 w 3027668"/>
                  <a:gd name="connsiteY3" fmla="*/ 726435 h 1362886"/>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66095 h 1375160"/>
                  <a:gd name="connsiteX1" fmla="*/ 2481366 w 3027668"/>
                  <a:gd name="connsiteY1" fmla="*/ 1056587 h 1375160"/>
                  <a:gd name="connsiteX2" fmla="*/ 1247647 w 3027668"/>
                  <a:gd name="connsiteY2" fmla="*/ 0 h 1375160"/>
                  <a:gd name="connsiteX3" fmla="*/ 0 w 3027668"/>
                  <a:gd name="connsiteY3" fmla="*/ 738709 h 1375160"/>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Lst>
                <a:ahLst/>
                <a:cxnLst>
                  <a:cxn ang="0">
                    <a:pos x="connsiteX0" y="connsiteY0"/>
                  </a:cxn>
                  <a:cxn ang="0">
                    <a:pos x="connsiteX1" y="connsiteY1"/>
                  </a:cxn>
                  <a:cxn ang="0">
                    <a:pos x="connsiteX2" y="connsiteY2"/>
                  </a:cxn>
                  <a:cxn ang="0">
                    <a:pos x="connsiteX3" y="connsiteY3"/>
                  </a:cxn>
                </a:cxnLst>
                <a:rect l="l" t="t" r="r" b="b"/>
                <a:pathLst>
                  <a:path w="3027668" h="1350613">
                    <a:moveTo>
                      <a:pt x="3027668" y="1341548"/>
                    </a:moveTo>
                    <a:cubicBezTo>
                      <a:pt x="2853298" y="1402927"/>
                      <a:pt x="2569597" y="1136314"/>
                      <a:pt x="2481366" y="1032040"/>
                    </a:cubicBezTo>
                    <a:cubicBezTo>
                      <a:pt x="2185720" y="779811"/>
                      <a:pt x="1590333" y="-763"/>
                      <a:pt x="1253784" y="1"/>
                    </a:cubicBezTo>
                    <a:cubicBezTo>
                      <a:pt x="917235" y="765"/>
                      <a:pt x="216481" y="770689"/>
                      <a:pt x="0" y="714162"/>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3" name="Freeform 12">
              <a:extLst>
                <a:ext uri="{FF2B5EF4-FFF2-40B4-BE49-F238E27FC236}">
                  <a16:creationId xmlns:a16="http://schemas.microsoft.com/office/drawing/2014/main" id="{BB7FE575-81C5-5D41-8754-C5E3ABD66DDF}"/>
                </a:ext>
              </a:extLst>
            </p:cNvPr>
            <p:cNvSpPr/>
            <p:nvPr/>
          </p:nvSpPr>
          <p:spPr>
            <a:xfrm>
              <a:off x="2277117" y="3425460"/>
              <a:ext cx="2420012" cy="1483426"/>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493254 w 2493254"/>
                <a:gd name="connsiteY0" fmla="*/ 1113084 h 1113084"/>
                <a:gd name="connsiteX1" fmla="*/ 2122543 w 2493254"/>
                <a:gd name="connsiteY1" fmla="*/ 710811 h 1113084"/>
                <a:gd name="connsiteX2" fmla="*/ 1304534 w 2493254"/>
                <a:gd name="connsiteY2" fmla="*/ 44680 h 1113084"/>
                <a:gd name="connsiteX3" fmla="*/ 326453 w 2493254"/>
                <a:gd name="connsiteY3" fmla="*/ 87121 h 1113084"/>
                <a:gd name="connsiteX4" fmla="*/ 11819 w 2493254"/>
                <a:gd name="connsiteY4" fmla="*/ 296749 h 1113084"/>
                <a:gd name="connsiteX5" fmla="*/ 91751 w 2493254"/>
                <a:gd name="connsiteY5" fmla="*/ 439316 h 1113084"/>
                <a:gd name="connsiteX0" fmla="*/ 2460413 w 2460413"/>
                <a:gd name="connsiteY0" fmla="*/ 1111881 h 1111881"/>
                <a:gd name="connsiteX1" fmla="*/ 2089702 w 2460413"/>
                <a:gd name="connsiteY1" fmla="*/ 709608 h 1111881"/>
                <a:gd name="connsiteX2" fmla="*/ 1271693 w 2460413"/>
                <a:gd name="connsiteY2" fmla="*/ 43477 h 1111881"/>
                <a:gd name="connsiteX3" fmla="*/ 293612 w 2460413"/>
                <a:gd name="connsiteY3" fmla="*/ 85918 h 1111881"/>
                <a:gd name="connsiteX4" fmla="*/ 18735 w 2460413"/>
                <a:gd name="connsiteY4" fmla="*/ 259102 h 1111881"/>
                <a:gd name="connsiteX5" fmla="*/ 58910 w 2460413"/>
                <a:gd name="connsiteY5" fmla="*/ 438113 h 1111881"/>
                <a:gd name="connsiteX0" fmla="*/ 2453322 w 2453322"/>
                <a:gd name="connsiteY0" fmla="*/ 1112203 h 1112203"/>
                <a:gd name="connsiteX1" fmla="*/ 2082611 w 2453322"/>
                <a:gd name="connsiteY1" fmla="*/ 709930 h 1112203"/>
                <a:gd name="connsiteX2" fmla="*/ 1264602 w 2453322"/>
                <a:gd name="connsiteY2" fmla="*/ 43799 h 1112203"/>
                <a:gd name="connsiteX3" fmla="*/ 286521 w 2453322"/>
                <a:gd name="connsiteY3" fmla="*/ 86240 h 1112203"/>
                <a:gd name="connsiteX4" fmla="*/ 21583 w 2453322"/>
                <a:gd name="connsiteY4" fmla="*/ 269363 h 1112203"/>
                <a:gd name="connsiteX5" fmla="*/ 51819 w 2453322"/>
                <a:gd name="connsiteY5" fmla="*/ 438435 h 1112203"/>
                <a:gd name="connsiteX0" fmla="*/ 2457207 w 2457207"/>
                <a:gd name="connsiteY0" fmla="*/ 1113206 h 1113206"/>
                <a:gd name="connsiteX1" fmla="*/ 2086496 w 2457207"/>
                <a:gd name="connsiteY1" fmla="*/ 710933 h 1113206"/>
                <a:gd name="connsiteX2" fmla="*/ 1268487 w 2457207"/>
                <a:gd name="connsiteY2" fmla="*/ 44802 h 1113206"/>
                <a:gd name="connsiteX3" fmla="*/ 343415 w 2457207"/>
                <a:gd name="connsiteY3" fmla="*/ 83930 h 1113206"/>
                <a:gd name="connsiteX4" fmla="*/ 25468 w 2457207"/>
                <a:gd name="connsiteY4" fmla="*/ 270366 h 1113206"/>
                <a:gd name="connsiteX5" fmla="*/ 55704 w 2457207"/>
                <a:gd name="connsiteY5" fmla="*/ 439438 h 1113206"/>
                <a:gd name="connsiteX0" fmla="*/ 2457207 w 2457207"/>
                <a:gd name="connsiteY0" fmla="*/ 1113883 h 1113883"/>
                <a:gd name="connsiteX1" fmla="*/ 2086496 w 2457207"/>
                <a:gd name="connsiteY1" fmla="*/ 711610 h 1113883"/>
                <a:gd name="connsiteX2" fmla="*/ 1268487 w 2457207"/>
                <a:gd name="connsiteY2" fmla="*/ 45479 h 1113883"/>
                <a:gd name="connsiteX3" fmla="*/ 343415 w 2457207"/>
                <a:gd name="connsiteY3" fmla="*/ 84607 h 1113883"/>
                <a:gd name="connsiteX4" fmla="*/ 25468 w 2457207"/>
                <a:gd name="connsiteY4" fmla="*/ 271043 h 1113883"/>
                <a:gd name="connsiteX5" fmla="*/ 55704 w 2457207"/>
                <a:gd name="connsiteY5" fmla="*/ 440115 h 1113883"/>
                <a:gd name="connsiteX0" fmla="*/ 2457207 w 2457207"/>
                <a:gd name="connsiteY0" fmla="*/ 1117495 h 1117495"/>
                <a:gd name="connsiteX1" fmla="*/ 2086496 w 2457207"/>
                <a:gd name="connsiteY1" fmla="*/ 715222 h 1117495"/>
                <a:gd name="connsiteX2" fmla="*/ 1268487 w 2457207"/>
                <a:gd name="connsiteY2" fmla="*/ 49091 h 1117495"/>
                <a:gd name="connsiteX3" fmla="*/ 343415 w 2457207"/>
                <a:gd name="connsiteY3" fmla="*/ 88219 h 1117495"/>
                <a:gd name="connsiteX4" fmla="*/ 25468 w 2457207"/>
                <a:gd name="connsiteY4" fmla="*/ 274655 h 1117495"/>
                <a:gd name="connsiteX5" fmla="*/ 55704 w 2457207"/>
                <a:gd name="connsiteY5" fmla="*/ 443727 h 1117495"/>
                <a:gd name="connsiteX0" fmla="*/ 2457207 w 2457207"/>
                <a:gd name="connsiteY0" fmla="*/ 1489257 h 1489257"/>
                <a:gd name="connsiteX1" fmla="*/ 2086496 w 2457207"/>
                <a:gd name="connsiteY1" fmla="*/ 1086984 h 1489257"/>
                <a:gd name="connsiteX2" fmla="*/ 943231 w 2457207"/>
                <a:gd name="connsiteY2" fmla="*/ 15817 h 1489257"/>
                <a:gd name="connsiteX3" fmla="*/ 343415 w 2457207"/>
                <a:gd name="connsiteY3" fmla="*/ 459981 h 1489257"/>
                <a:gd name="connsiteX4" fmla="*/ 25468 w 2457207"/>
                <a:gd name="connsiteY4" fmla="*/ 646417 h 1489257"/>
                <a:gd name="connsiteX5" fmla="*/ 55704 w 2457207"/>
                <a:gd name="connsiteY5" fmla="*/ 815489 h 1489257"/>
                <a:gd name="connsiteX0" fmla="*/ 2478921 w 2478921"/>
                <a:gd name="connsiteY0" fmla="*/ 1566884 h 1566884"/>
                <a:gd name="connsiteX1" fmla="*/ 2108210 w 2478921"/>
                <a:gd name="connsiteY1" fmla="*/ 1164611 h 1566884"/>
                <a:gd name="connsiteX2" fmla="*/ 964945 w 2478921"/>
                <a:gd name="connsiteY2" fmla="*/ 93444 h 1566884"/>
                <a:gd name="connsiteX3" fmla="*/ 659701 w 2478921"/>
                <a:gd name="connsiteY3" fmla="*/ 126435 h 1566884"/>
                <a:gd name="connsiteX4" fmla="*/ 47182 w 2478921"/>
                <a:gd name="connsiteY4" fmla="*/ 724044 h 1566884"/>
                <a:gd name="connsiteX5" fmla="*/ 77418 w 2478921"/>
                <a:gd name="connsiteY5" fmla="*/ 893116 h 1566884"/>
                <a:gd name="connsiteX0" fmla="*/ 2478921 w 2478921"/>
                <a:gd name="connsiteY0" fmla="*/ 1547571 h 1547571"/>
                <a:gd name="connsiteX1" fmla="*/ 2108210 w 2478921"/>
                <a:gd name="connsiteY1" fmla="*/ 1145298 h 1547571"/>
                <a:gd name="connsiteX2" fmla="*/ 964945 w 2478921"/>
                <a:gd name="connsiteY2" fmla="*/ 74131 h 1547571"/>
                <a:gd name="connsiteX3" fmla="*/ 659701 w 2478921"/>
                <a:gd name="connsiteY3" fmla="*/ 107122 h 1547571"/>
                <a:gd name="connsiteX4" fmla="*/ 47182 w 2478921"/>
                <a:gd name="connsiteY4" fmla="*/ 704731 h 1547571"/>
                <a:gd name="connsiteX5" fmla="*/ 77418 w 2478921"/>
                <a:gd name="connsiteY5" fmla="*/ 873803 h 1547571"/>
                <a:gd name="connsiteX0" fmla="*/ 2478921 w 2478921"/>
                <a:gd name="connsiteY0" fmla="*/ 1475303 h 1475303"/>
                <a:gd name="connsiteX1" fmla="*/ 2108210 w 2478921"/>
                <a:gd name="connsiteY1" fmla="*/ 1073030 h 1475303"/>
                <a:gd name="connsiteX2" fmla="*/ 964945 w 2478921"/>
                <a:gd name="connsiteY2" fmla="*/ 1863 h 1475303"/>
                <a:gd name="connsiteX3" fmla="*/ 659701 w 2478921"/>
                <a:gd name="connsiteY3" fmla="*/ 34854 h 1475303"/>
                <a:gd name="connsiteX4" fmla="*/ 47182 w 2478921"/>
                <a:gd name="connsiteY4" fmla="*/ 632463 h 1475303"/>
                <a:gd name="connsiteX5" fmla="*/ 77418 w 2478921"/>
                <a:gd name="connsiteY5" fmla="*/ 801535 h 1475303"/>
                <a:gd name="connsiteX0" fmla="*/ 2478921 w 2478921"/>
                <a:gd name="connsiteY0" fmla="*/ 1477630 h 1477630"/>
                <a:gd name="connsiteX1" fmla="*/ 2108210 w 2478921"/>
                <a:gd name="connsiteY1" fmla="*/ 1075357 h 1477630"/>
                <a:gd name="connsiteX2" fmla="*/ 964945 w 2478921"/>
                <a:gd name="connsiteY2" fmla="*/ 4190 h 1477630"/>
                <a:gd name="connsiteX3" fmla="*/ 659701 w 2478921"/>
                <a:gd name="connsiteY3" fmla="*/ 37181 h 1477630"/>
                <a:gd name="connsiteX4" fmla="*/ 47182 w 2478921"/>
                <a:gd name="connsiteY4" fmla="*/ 634790 h 1477630"/>
                <a:gd name="connsiteX5" fmla="*/ 77418 w 2478921"/>
                <a:gd name="connsiteY5" fmla="*/ 803862 h 1477630"/>
                <a:gd name="connsiteX0" fmla="*/ 2478921 w 2478921"/>
                <a:gd name="connsiteY0" fmla="*/ 1440449 h 1440449"/>
                <a:gd name="connsiteX1" fmla="*/ 2108210 w 2478921"/>
                <a:gd name="connsiteY1" fmla="*/ 1038176 h 1440449"/>
                <a:gd name="connsiteX2" fmla="*/ 659701 w 2478921"/>
                <a:gd name="connsiteY2" fmla="*/ 0 h 1440449"/>
                <a:gd name="connsiteX3" fmla="*/ 47182 w 2478921"/>
                <a:gd name="connsiteY3" fmla="*/ 597609 h 1440449"/>
                <a:gd name="connsiteX4" fmla="*/ 77418 w 2478921"/>
                <a:gd name="connsiteY4" fmla="*/ 766681 h 144044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4800 w 2494800"/>
                <a:gd name="connsiteY0" fmla="*/ 1495683 h 1495683"/>
                <a:gd name="connsiteX1" fmla="*/ 2124089 w 2494800"/>
                <a:gd name="connsiteY1" fmla="*/ 1093410 h 1495683"/>
                <a:gd name="connsiteX2" fmla="*/ 890372 w 2494800"/>
                <a:gd name="connsiteY2" fmla="*/ 1 h 1495683"/>
                <a:gd name="connsiteX3" fmla="*/ 63061 w 2494800"/>
                <a:gd name="connsiteY3" fmla="*/ 652843 h 1495683"/>
                <a:gd name="connsiteX4" fmla="*/ 93297 w 2494800"/>
                <a:gd name="connsiteY4" fmla="*/ 821915 h 1495683"/>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532542 h 1532542"/>
                <a:gd name="connsiteX1" fmla="*/ 2124089 w 2494800"/>
                <a:gd name="connsiteY1" fmla="*/ 1130269 h 1532542"/>
                <a:gd name="connsiteX2" fmla="*/ 890372 w 2494800"/>
                <a:gd name="connsiteY2" fmla="*/ 38 h 1532542"/>
                <a:gd name="connsiteX3" fmla="*/ 63061 w 2494800"/>
                <a:gd name="connsiteY3" fmla="*/ 689702 h 1532542"/>
                <a:gd name="connsiteX4" fmla="*/ 93297 w 2494800"/>
                <a:gd name="connsiteY4" fmla="*/ 858774 h 1532542"/>
                <a:gd name="connsiteX0" fmla="*/ 2493439 w 2493439"/>
                <a:gd name="connsiteY0" fmla="*/ 1483451 h 1483451"/>
                <a:gd name="connsiteX1" fmla="*/ 2122728 w 2493439"/>
                <a:gd name="connsiteY1" fmla="*/ 1081178 h 1483451"/>
                <a:gd name="connsiteX2" fmla="*/ 870600 w 2493439"/>
                <a:gd name="connsiteY2" fmla="*/ 42 h 1483451"/>
                <a:gd name="connsiteX3" fmla="*/ 61700 w 2493439"/>
                <a:gd name="connsiteY3" fmla="*/ 640611 h 1483451"/>
                <a:gd name="connsiteX4" fmla="*/ 91936 w 2493439"/>
                <a:gd name="connsiteY4" fmla="*/ 809683 h 1483451"/>
                <a:gd name="connsiteX0" fmla="*/ 2420012 w 2420012"/>
                <a:gd name="connsiteY0" fmla="*/ 1497889 h 1497889"/>
                <a:gd name="connsiteX1" fmla="*/ 2049301 w 2420012"/>
                <a:gd name="connsiteY1" fmla="*/ 1095616 h 1497889"/>
                <a:gd name="connsiteX2" fmla="*/ 797173 w 2420012"/>
                <a:gd name="connsiteY2" fmla="*/ 14480 h 1497889"/>
                <a:gd name="connsiteX3" fmla="*/ 160106 w 2420012"/>
                <a:gd name="connsiteY3" fmla="*/ 495490 h 1497889"/>
                <a:gd name="connsiteX4" fmla="*/ 18509 w 2420012"/>
                <a:gd name="connsiteY4" fmla="*/ 824121 h 1497889"/>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426 h 1483426"/>
                <a:gd name="connsiteX1" fmla="*/ 2049301 w 2420012"/>
                <a:gd name="connsiteY1" fmla="*/ 1081153 h 1483426"/>
                <a:gd name="connsiteX2" fmla="*/ 797173 w 2420012"/>
                <a:gd name="connsiteY2" fmla="*/ 17 h 1483426"/>
                <a:gd name="connsiteX3" fmla="*/ 160106 w 2420012"/>
                <a:gd name="connsiteY3" fmla="*/ 481027 h 1483426"/>
                <a:gd name="connsiteX4" fmla="*/ 18509 w 2420012"/>
                <a:gd name="connsiteY4" fmla="*/ 809658 h 1483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0012" h="1483426">
                  <a:moveTo>
                    <a:pt x="2420012" y="1483426"/>
                  </a:moveTo>
                  <a:cubicBezTo>
                    <a:pt x="2401354" y="1286387"/>
                    <a:pt x="2137532" y="1185427"/>
                    <a:pt x="2049301" y="1081153"/>
                  </a:cubicBezTo>
                  <a:cubicBezTo>
                    <a:pt x="1746098" y="841078"/>
                    <a:pt x="952480" y="-4290"/>
                    <a:pt x="797173" y="17"/>
                  </a:cubicBezTo>
                  <a:cubicBezTo>
                    <a:pt x="641866" y="4324"/>
                    <a:pt x="289883" y="346087"/>
                    <a:pt x="160106" y="481027"/>
                  </a:cubicBezTo>
                  <a:cubicBezTo>
                    <a:pt x="30329" y="615967"/>
                    <a:pt x="-34430" y="756719"/>
                    <a:pt x="18509" y="809658"/>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98" name="Group 44">
            <a:extLst>
              <a:ext uri="{FF2B5EF4-FFF2-40B4-BE49-F238E27FC236}">
                <a16:creationId xmlns:a16="http://schemas.microsoft.com/office/drawing/2014/main" id="{49176FEA-2A3D-4C46-88A0-E5272CC899B4}"/>
              </a:ext>
            </a:extLst>
          </p:cNvPr>
          <p:cNvGrpSpPr>
            <a:grpSpLocks/>
          </p:cNvGrpSpPr>
          <p:nvPr/>
        </p:nvGrpSpPr>
        <p:grpSpPr bwMode="auto">
          <a:xfrm>
            <a:off x="1996999" y="4952734"/>
            <a:ext cx="388834" cy="356970"/>
            <a:chOff x="-44" y="1473"/>
            <a:chExt cx="981" cy="1105"/>
          </a:xfrm>
        </p:grpSpPr>
        <p:pic>
          <p:nvPicPr>
            <p:cNvPr id="311" name="Picture 45" descr="desktop_computer_stylized_medium">
              <a:extLst>
                <a:ext uri="{FF2B5EF4-FFF2-40B4-BE49-F238E27FC236}">
                  <a16:creationId xmlns:a16="http://schemas.microsoft.com/office/drawing/2014/main" id="{6744CEA1-5DC8-3C49-9E35-3544B3A041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2" name="Freeform 46">
              <a:extLst>
                <a:ext uri="{FF2B5EF4-FFF2-40B4-BE49-F238E27FC236}">
                  <a16:creationId xmlns:a16="http://schemas.microsoft.com/office/drawing/2014/main" id="{4CC4AF2A-4A60-7E4E-B654-71C95B11A8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325" name="Rectangle 3">
            <a:extLst>
              <a:ext uri="{FF2B5EF4-FFF2-40B4-BE49-F238E27FC236}">
                <a16:creationId xmlns:a16="http://schemas.microsoft.com/office/drawing/2014/main" id="{05247610-6057-6F45-9FE7-A7221DB45A72}"/>
              </a:ext>
            </a:extLst>
          </p:cNvPr>
          <p:cNvSpPr txBox="1">
            <a:spLocks noChangeArrowheads="1"/>
          </p:cNvSpPr>
          <p:nvPr/>
        </p:nvSpPr>
        <p:spPr>
          <a:xfrm>
            <a:off x="6001555" y="2160791"/>
            <a:ext cx="5782614" cy="258865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indent="0">
              <a:buNone/>
              <a:defRPr/>
            </a:pPr>
            <a:r>
              <a:rPr lang="pt-BR" dirty="0">
                <a:solidFill>
                  <a:srgbClr val="0000A8"/>
                </a:solidFill>
              </a:rPr>
              <a:t>domínio de difusão (</a:t>
            </a:r>
            <a:r>
              <a:rPr lang="pt-BR" i="1" dirty="0">
                <a:solidFill>
                  <a:srgbClr val="0000A8"/>
                </a:solidFill>
              </a:rPr>
              <a:t>broadcast</a:t>
            </a:r>
            <a:r>
              <a:rPr lang="pt-BR" dirty="0">
                <a:solidFill>
                  <a:srgbClr val="0000A8"/>
                </a:solidFill>
              </a:rPr>
              <a:t>) único:</a:t>
            </a:r>
          </a:p>
          <a:p>
            <a:pPr marL="576263" lvl="1" indent="-230188">
              <a:buFont typeface="Wingdings" pitchFamily="2" charset="2"/>
              <a:buChar char="§"/>
              <a:defRPr/>
            </a:pPr>
            <a:r>
              <a:rPr lang="pt-BR" sz="2600" i="1" dirty="0">
                <a:solidFill>
                  <a:srgbClr val="0000A8"/>
                </a:solidFill>
              </a:rPr>
              <a:t>escala: </a:t>
            </a:r>
            <a:r>
              <a:rPr lang="pt-BR" sz="2600" dirty="0"/>
              <a:t>todo o tráfego de difusão da camada 2 (ARP, DHCP, MAC desconhecido) deve cruzar toda a LAN </a:t>
            </a:r>
          </a:p>
          <a:p>
            <a:pPr marL="576263" lvl="1" indent="-230188">
              <a:buFont typeface="Wingdings" pitchFamily="2" charset="2"/>
              <a:buChar char="§"/>
              <a:defRPr/>
            </a:pPr>
            <a:r>
              <a:rPr lang="pt-BR" sz="2600" dirty="0"/>
              <a:t>problemas de eficiência, segurança, e privacidade</a:t>
            </a:r>
          </a:p>
        </p:txBody>
      </p:sp>
      <p:sp>
        <p:nvSpPr>
          <p:cNvPr id="326" name="TextBox 325">
            <a:extLst>
              <a:ext uri="{FF2B5EF4-FFF2-40B4-BE49-F238E27FC236}">
                <a16:creationId xmlns:a16="http://schemas.microsoft.com/office/drawing/2014/main" id="{2E6976FD-8FD9-464E-9D3E-35DC0F9B90E5}"/>
              </a:ext>
            </a:extLst>
          </p:cNvPr>
          <p:cNvSpPr txBox="1"/>
          <p:nvPr/>
        </p:nvSpPr>
        <p:spPr>
          <a:xfrm>
            <a:off x="785612" y="1262130"/>
            <a:ext cx="10998558" cy="954107"/>
          </a:xfrm>
          <a:prstGeom prst="rect">
            <a:avLst/>
          </a:prstGeom>
          <a:noFill/>
        </p:spPr>
        <p:txBody>
          <a:bodyPr wrap="square" rtlCol="0">
            <a:spAutoFit/>
          </a:bodyPr>
          <a:lstStyle/>
          <a:p>
            <a:r>
              <a:rPr lang="pt-BR" sz="2800" i="1" dirty="0">
                <a:solidFill>
                  <a:srgbClr val="0000A8"/>
                </a:solidFill>
              </a:rPr>
              <a:t>Q: </a:t>
            </a:r>
            <a:r>
              <a:rPr lang="pt-BR" sz="2800" dirty="0"/>
              <a:t>o que acontece à medida que os tamanhos da LAN aumentam e os usuários mudam de ponto de conexão?</a:t>
            </a:r>
          </a:p>
        </p:txBody>
      </p:sp>
    </p:spTree>
    <p:extLst>
      <p:ext uri="{BB962C8B-B14F-4D97-AF65-F5344CB8AC3E}">
        <p14:creationId xmlns:p14="http://schemas.microsoft.com/office/powerpoint/2010/main" val="348937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95"/>
                                        </p:tgtEl>
                                      </p:cBhvr>
                                    </p:animEffect>
                                    <p:set>
                                      <p:cBhvr>
                                        <p:cTn id="7" dur="1" fill="hold">
                                          <p:stCondLst>
                                            <p:cond delay="499"/>
                                          </p:stCondLst>
                                        </p:cTn>
                                        <p:tgtEl>
                                          <p:spTgt spid="95"/>
                                        </p:tgtEl>
                                        <p:attrNameLst>
                                          <p:attrName>style.visibility</p:attrName>
                                        </p:attrNameLst>
                                      </p:cBhvr>
                                      <p:to>
                                        <p:strVal val="hidden"/>
                                      </p:to>
                                    </p:set>
                                  </p:childTnLst>
                                </p:cTn>
                              </p:par>
                              <p:par>
                                <p:cTn id="8" presetID="0" presetClass="path" presetSubtype="0" accel="50000" decel="50000" fill="hold" nodeType="withEffect">
                                  <p:stCondLst>
                                    <p:cond delay="0"/>
                                  </p:stCondLst>
                                  <p:childTnLst>
                                    <p:animMotion origin="layout" path="M 2.5E-6 -0.00023 C 0.00768 0.03611 0.0207 0.07407 0.05599 0.08727 C 0.09127 0.10046 0.18489 0.09815 0.21185 0.07847 C 0.2388 0.05856 0.24271 0.01134 0.21758 -0.0375 " pathEditMode="relative" rAng="0" ptsTypes="AAAA">
                                      <p:cBhvr>
                                        <p:cTn id="9" dur="2000" fill="hold"/>
                                        <p:tgtEl>
                                          <p:spTgt spid="98"/>
                                        </p:tgtEl>
                                        <p:attrNameLst>
                                          <p:attrName>ppt_x</p:attrName>
                                          <p:attrName>ppt_y</p:attrName>
                                        </p:attrNameLst>
                                      </p:cBhvr>
                                      <p:rCtr x="11719" y="2917"/>
                                    </p:animMotion>
                                  </p:childTnLst>
                                </p:cTn>
                              </p:par>
                            </p:childTnLst>
                          </p:cTn>
                        </p:par>
                        <p:par>
                          <p:cTn id="10" fill="hold">
                            <p:stCondLst>
                              <p:cond delay="2000"/>
                            </p:stCondLst>
                            <p:childTnLst>
                              <p:par>
                                <p:cTn id="11" presetID="9" presetClass="entr" presetSubtype="0" fill="hold" grpId="0" nodeType="after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dissolve">
                                      <p:cBhvr>
                                        <p:cTn id="13" dur="500"/>
                                        <p:tgtEl>
                                          <p:spTgt spid="32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ssolve">
                                      <p:cBhvr>
                                        <p:cTn id="1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321"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7535443" y="2298503"/>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8704311" y="2293748"/>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5036256" cy="894622"/>
          </a:xfrm>
        </p:spPr>
        <p:txBody>
          <a:bodyPr>
            <a:normAutofit fontScale="90000"/>
          </a:bodyPr>
          <a:lstStyle/>
          <a:p>
            <a:r>
              <a:rPr lang="pt-BR" b="0" dirty="0" err="1">
                <a:latin typeface="Calibri" panose="020F0502020204030204"/>
              </a:rPr>
              <a:t>VLANs</a:t>
            </a:r>
            <a:r>
              <a:rPr lang="pt-BR" b="0" dirty="0">
                <a:latin typeface="Calibri" panose="020F0502020204030204"/>
              </a:rPr>
              <a:t> baseadas em porta</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84</a:t>
            </a:fld>
            <a:endParaRPr lang="pt-BR"/>
          </a:p>
        </p:txBody>
      </p:sp>
      <p:sp>
        <p:nvSpPr>
          <p:cNvPr id="225" name="Text Box 85">
            <a:extLst>
              <a:ext uri="{FF2B5EF4-FFF2-40B4-BE49-F238E27FC236}">
                <a16:creationId xmlns:a16="http://schemas.microsoft.com/office/drawing/2014/main" id="{DBE7F08B-75D4-654E-BA3B-51E343AAE704}"/>
              </a:ext>
            </a:extLst>
          </p:cNvPr>
          <p:cNvSpPr txBox="1">
            <a:spLocks noChangeArrowheads="1"/>
          </p:cNvSpPr>
          <p:nvPr/>
        </p:nvSpPr>
        <p:spPr bwMode="auto">
          <a:xfrm>
            <a:off x="1234828" y="2469025"/>
            <a:ext cx="3697780" cy="35394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2800" i="0">
                <a:solidFill>
                  <a:srgbClr val="000000"/>
                </a:solidFill>
                <a:latin typeface="+mn-lt"/>
                <a:cs typeface="Arial" charset="0"/>
              </a:rPr>
              <a:t>comutador(es) que suportam recursos de VLAN podem ser configurados para definir várias LANs </a:t>
            </a:r>
            <a:r>
              <a:rPr lang="pt-BR" sz="2800">
                <a:solidFill>
                  <a:srgbClr val="0000A8"/>
                </a:solidFill>
                <a:latin typeface="+mn-lt"/>
                <a:cs typeface="Arial" charset="0"/>
              </a:rPr>
              <a:t>virtuais</a:t>
            </a:r>
            <a:r>
              <a:rPr lang="pt-BR" sz="2800" i="0">
                <a:solidFill>
                  <a:srgbClr val="000000"/>
                </a:solidFill>
                <a:latin typeface="+mn-lt"/>
                <a:cs typeface="Arial" charset="0"/>
              </a:rPr>
              <a:t> em uma única infraestrutura de LAN física.</a:t>
            </a:r>
          </a:p>
        </p:txBody>
      </p:sp>
      <p:sp>
        <p:nvSpPr>
          <p:cNvPr id="226" name="Rectangle 86">
            <a:extLst>
              <a:ext uri="{FF2B5EF4-FFF2-40B4-BE49-F238E27FC236}">
                <a16:creationId xmlns:a16="http://schemas.microsoft.com/office/drawing/2014/main" id="{040C315C-CE33-1045-B5A5-A72E5FF7F68E}"/>
              </a:ext>
            </a:extLst>
          </p:cNvPr>
          <p:cNvSpPr>
            <a:spLocks noChangeArrowheads="1"/>
          </p:cNvSpPr>
          <p:nvPr/>
        </p:nvSpPr>
        <p:spPr bwMode="auto">
          <a:xfrm>
            <a:off x="907603" y="1867773"/>
            <a:ext cx="4140915" cy="4270516"/>
          </a:xfrm>
          <a:prstGeom prst="rect">
            <a:avLst/>
          </a:prstGeom>
          <a:noFill/>
          <a:ln w="25400">
            <a:solidFill>
              <a:srgbClr val="C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cs typeface="Arial" charset="0"/>
            </a:endParaRPr>
          </a:p>
        </p:txBody>
      </p:sp>
      <p:sp>
        <p:nvSpPr>
          <p:cNvPr id="227" name="Text Box 87">
            <a:extLst>
              <a:ext uri="{FF2B5EF4-FFF2-40B4-BE49-F238E27FC236}">
                <a16:creationId xmlns:a16="http://schemas.microsoft.com/office/drawing/2014/main" id="{3747A2E4-8B70-A749-8C53-5E13C96C545D}"/>
              </a:ext>
            </a:extLst>
          </p:cNvPr>
          <p:cNvSpPr txBox="1">
            <a:spLocks noChangeArrowheads="1"/>
          </p:cNvSpPr>
          <p:nvPr/>
        </p:nvSpPr>
        <p:spPr bwMode="auto">
          <a:xfrm>
            <a:off x="1235365" y="1607445"/>
            <a:ext cx="3014663" cy="82804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pt-BR" sz="2800" i="0" u="none" strike="noStrike" kern="0" cap="none" spc="0" normalizeH="0" baseline="0">
                <a:ln>
                  <a:noFill/>
                </a:ln>
                <a:solidFill>
                  <a:srgbClr val="C00000"/>
                </a:solidFill>
                <a:effectLst/>
                <a:uLnTx/>
                <a:uFillTx/>
                <a:latin typeface="+mn-lt"/>
                <a:ea typeface="ＭＳ Ｐゴシック" charset="0"/>
                <a:cs typeface="Arial" charset="0"/>
              </a:rPr>
              <a:t>Virtual Local Area Network (VLAN)</a:t>
            </a:r>
          </a:p>
        </p:txBody>
      </p:sp>
      <p:grpSp>
        <p:nvGrpSpPr>
          <p:cNvPr id="3" name="Group 2">
            <a:extLst>
              <a:ext uri="{FF2B5EF4-FFF2-40B4-BE49-F238E27FC236}">
                <a16:creationId xmlns:a16="http://schemas.microsoft.com/office/drawing/2014/main" id="{CDABEEB3-46FD-EA41-8074-A5BDD9C11183}"/>
              </a:ext>
            </a:extLst>
          </p:cNvPr>
          <p:cNvGrpSpPr/>
          <p:nvPr/>
        </p:nvGrpSpPr>
        <p:grpSpPr>
          <a:xfrm>
            <a:off x="7579415" y="1918955"/>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404" name="Rectangle 3">
            <a:extLst>
              <a:ext uri="{FF2B5EF4-FFF2-40B4-BE49-F238E27FC236}">
                <a16:creationId xmlns:a16="http://schemas.microsoft.com/office/drawing/2014/main" id="{8B0BF6C6-7F95-0647-8336-38D2D9565CBE}"/>
              </a:ext>
            </a:extLst>
          </p:cNvPr>
          <p:cNvSpPr txBox="1">
            <a:spLocks noChangeArrowheads="1"/>
          </p:cNvSpPr>
          <p:nvPr/>
        </p:nvSpPr>
        <p:spPr bwMode="auto">
          <a:xfrm>
            <a:off x="5943932" y="484654"/>
            <a:ext cx="5961059" cy="162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pt-BR" kern="0">
                <a:solidFill>
                  <a:srgbClr val="CC0000"/>
                </a:solidFill>
                <a:cs typeface="+mn-cs"/>
              </a:rPr>
              <a:t>VLAN baseada em porta: </a:t>
            </a:r>
            <a:r>
              <a:rPr lang="pt-BR" sz="2400" kern="0">
                <a:cs typeface="+mn-cs"/>
              </a:rPr>
              <a:t>portas de comutador agrupadas (por software de gerenciamento de comutador) para que um único comutador físico ……</a:t>
            </a:r>
            <a:endParaRPr lang="pt-BR" sz="2000" kern="0">
              <a:latin typeface="Gill Sans MT" charset="0"/>
              <a:cs typeface="+mn-cs"/>
            </a:endParaRPr>
          </a:p>
        </p:txBody>
      </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6827193" y="2649273"/>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7212956" y="2649273"/>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7932092" y="2664199"/>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9721614" y="2864458"/>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i="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8940156" y="2652448"/>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8930631" y="2450835"/>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9786293" y="2395273"/>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6446520" y="3356023"/>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pt-BR" sz="1200" i="0" dirty="0">
                <a:solidFill>
                  <a:srgbClr val="000000"/>
                </a:solidFill>
                <a:latin typeface="Arial" charset="0"/>
              </a:rPr>
              <a:t>EE (portas VLAN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8387415" y="3356023"/>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pt-BR" sz="1200" i="0" dirty="0">
                <a:solidFill>
                  <a:srgbClr val="000000"/>
                </a:solidFill>
                <a:latin typeface="Arial" charset="0"/>
              </a:rPr>
              <a:t>CC (portas VLAN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7475370" y="2827505"/>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i="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6290618" y="2835010"/>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6855399" y="2840344"/>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7612266" y="2835682"/>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8577667" y="2831020"/>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9092894" y="2836930"/>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9956495" y="2845922"/>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25" name="Group 24">
            <a:extLst>
              <a:ext uri="{FF2B5EF4-FFF2-40B4-BE49-F238E27FC236}">
                <a16:creationId xmlns:a16="http://schemas.microsoft.com/office/drawing/2014/main" id="{BB18BAC5-6F99-9949-A533-8E94FF0D852A}"/>
              </a:ext>
            </a:extLst>
          </p:cNvPr>
          <p:cNvGrpSpPr/>
          <p:nvPr/>
        </p:nvGrpSpPr>
        <p:grpSpPr>
          <a:xfrm>
            <a:off x="6211492" y="3817384"/>
            <a:ext cx="5305402" cy="2612342"/>
            <a:chOff x="6211492" y="3817384"/>
            <a:chExt cx="5305402" cy="2612342"/>
          </a:xfrm>
        </p:grpSpPr>
        <p:grpSp>
          <p:nvGrpSpPr>
            <p:cNvPr id="684" name="Group 683">
              <a:extLst>
                <a:ext uri="{FF2B5EF4-FFF2-40B4-BE49-F238E27FC236}">
                  <a16:creationId xmlns:a16="http://schemas.microsoft.com/office/drawing/2014/main" id="{032775F3-0670-3C4B-B2DF-70AE363DCDFF}"/>
                </a:ext>
              </a:extLst>
            </p:cNvPr>
            <p:cNvGrpSpPr/>
            <p:nvPr/>
          </p:nvGrpSpPr>
          <p:grpSpPr>
            <a:xfrm>
              <a:off x="6540241" y="4410585"/>
              <a:ext cx="4725167" cy="1478151"/>
              <a:chOff x="6576817" y="3374265"/>
              <a:chExt cx="4310127" cy="1451015"/>
            </a:xfrm>
          </p:grpSpPr>
          <p:sp>
            <p:nvSpPr>
              <p:cNvPr id="685" name="Oval 684">
                <a:extLst>
                  <a:ext uri="{FF2B5EF4-FFF2-40B4-BE49-F238E27FC236}">
                    <a16:creationId xmlns:a16="http://schemas.microsoft.com/office/drawing/2014/main" id="{809D7D0E-60C1-2C48-AD6E-75E52E4358D7}"/>
                  </a:ext>
                </a:extLst>
              </p:cNvPr>
              <p:cNvSpPr/>
              <p:nvPr/>
            </p:nvSpPr>
            <p:spPr>
              <a:xfrm>
                <a:off x="8691093" y="3384997"/>
                <a:ext cx="1094704" cy="528034"/>
              </a:xfrm>
              <a:prstGeom prst="ellipse">
                <a:avLst/>
              </a:prstGeom>
              <a:noFill/>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86" name="Oval 685">
                <a:extLst>
                  <a:ext uri="{FF2B5EF4-FFF2-40B4-BE49-F238E27FC236}">
                    <a16:creationId xmlns:a16="http://schemas.microsoft.com/office/drawing/2014/main" id="{EF688021-C6FD-1B4E-B315-BB324D547AD5}"/>
                  </a:ext>
                </a:extLst>
              </p:cNvPr>
              <p:cNvSpPr/>
              <p:nvPr/>
            </p:nvSpPr>
            <p:spPr>
              <a:xfrm>
                <a:off x="9704233" y="3561007"/>
                <a:ext cx="1094704" cy="528034"/>
              </a:xfrm>
              <a:prstGeom prst="ellipse">
                <a:avLst/>
              </a:prstGeom>
              <a:no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87" name="Oval 686">
                <a:extLst>
                  <a:ext uri="{FF2B5EF4-FFF2-40B4-BE49-F238E27FC236}">
                    <a16:creationId xmlns:a16="http://schemas.microsoft.com/office/drawing/2014/main" id="{1F5AD41F-54EA-6A44-B0D6-74F874C66EF2}"/>
                  </a:ext>
                </a:extLst>
              </p:cNvPr>
              <p:cNvSpPr/>
              <p:nvPr/>
            </p:nvSpPr>
            <p:spPr>
              <a:xfrm>
                <a:off x="9274940" y="4110502"/>
                <a:ext cx="1094704"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88" name="Oval 687">
                <a:extLst>
                  <a:ext uri="{FF2B5EF4-FFF2-40B4-BE49-F238E27FC236}">
                    <a16:creationId xmlns:a16="http://schemas.microsoft.com/office/drawing/2014/main" id="{4C7FB047-C4AD-824E-B7ED-47D40D01146F}"/>
                  </a:ext>
                </a:extLst>
              </p:cNvPr>
              <p:cNvSpPr/>
              <p:nvPr/>
            </p:nvSpPr>
            <p:spPr>
              <a:xfrm>
                <a:off x="8178090" y="4250021"/>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89" name="Oval 688">
                <a:extLst>
                  <a:ext uri="{FF2B5EF4-FFF2-40B4-BE49-F238E27FC236}">
                    <a16:creationId xmlns:a16="http://schemas.microsoft.com/office/drawing/2014/main" id="{012F2C31-F332-114A-9BCF-F8B282914B90}"/>
                  </a:ext>
                </a:extLst>
              </p:cNvPr>
              <p:cNvSpPr/>
              <p:nvPr/>
            </p:nvSpPr>
            <p:spPr>
              <a:xfrm>
                <a:off x="7222907" y="4170602"/>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0" name="Oval 689">
                <a:extLst>
                  <a:ext uri="{FF2B5EF4-FFF2-40B4-BE49-F238E27FC236}">
                    <a16:creationId xmlns:a16="http://schemas.microsoft.com/office/drawing/2014/main" id="{D798AE63-63D4-7B40-9268-74F3FB1BA890}"/>
                  </a:ext>
                </a:extLst>
              </p:cNvPr>
              <p:cNvSpPr/>
              <p:nvPr/>
            </p:nvSpPr>
            <p:spPr>
              <a:xfrm>
                <a:off x="7029724" y="3539536"/>
                <a:ext cx="1313640" cy="575259"/>
              </a:xfrm>
              <a:prstGeom prst="ellipse">
                <a:avLst/>
              </a:prstGeom>
              <a:noFill/>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1" name="Oval 690">
                <a:extLst>
                  <a:ext uri="{FF2B5EF4-FFF2-40B4-BE49-F238E27FC236}">
                    <a16:creationId xmlns:a16="http://schemas.microsoft.com/office/drawing/2014/main" id="{D1D557D9-E710-6349-86FB-1E32C8BE5407}"/>
                  </a:ext>
                </a:extLst>
              </p:cNvPr>
              <p:cNvSpPr/>
              <p:nvPr/>
            </p:nvSpPr>
            <p:spPr>
              <a:xfrm>
                <a:off x="9792240" y="3842194"/>
                <a:ext cx="1094704" cy="57525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2" name="Oval 691">
                <a:extLst>
                  <a:ext uri="{FF2B5EF4-FFF2-40B4-BE49-F238E27FC236}">
                    <a16:creationId xmlns:a16="http://schemas.microsoft.com/office/drawing/2014/main" id="{FB07E267-41BC-A04C-B76A-60A7F3D74A23}"/>
                  </a:ext>
                </a:extLst>
              </p:cNvPr>
              <p:cNvSpPr/>
              <p:nvPr/>
            </p:nvSpPr>
            <p:spPr>
              <a:xfrm>
                <a:off x="9358649" y="3395729"/>
                <a:ext cx="1094704" cy="528034"/>
              </a:xfrm>
              <a:prstGeom prst="ellipse">
                <a:avLst/>
              </a:prstGeom>
              <a:solidFill>
                <a:schemeClr val="bg1"/>
              </a:solidFill>
              <a:effectLst>
                <a:outerShdw blurRad="50800" dist="38100" dir="18900000" algn="b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3" name="Oval 692">
                <a:extLst>
                  <a:ext uri="{FF2B5EF4-FFF2-40B4-BE49-F238E27FC236}">
                    <a16:creationId xmlns:a16="http://schemas.microsoft.com/office/drawing/2014/main" id="{5682B567-D458-C848-AA8C-B31B69F32CB5}"/>
                  </a:ext>
                </a:extLst>
              </p:cNvPr>
              <p:cNvSpPr/>
              <p:nvPr/>
            </p:nvSpPr>
            <p:spPr>
              <a:xfrm>
                <a:off x="7727324" y="3374265"/>
                <a:ext cx="1442434" cy="605307"/>
              </a:xfrm>
              <a:prstGeom prst="ellipse">
                <a:avLst/>
              </a:prstGeom>
              <a:solidFill>
                <a:schemeClr val="bg1"/>
              </a:solidFill>
              <a:effectLst>
                <a:outerShdw blurRad="50800" dist="38100" dir="16200000"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4" name="Oval 693">
                <a:extLst>
                  <a:ext uri="{FF2B5EF4-FFF2-40B4-BE49-F238E27FC236}">
                    <a16:creationId xmlns:a16="http://schemas.microsoft.com/office/drawing/2014/main" id="{905F9C15-25EA-7B4C-940C-44F363940A1A}"/>
                  </a:ext>
                </a:extLst>
              </p:cNvPr>
              <p:cNvSpPr/>
              <p:nvPr/>
            </p:nvSpPr>
            <p:spPr>
              <a:xfrm>
                <a:off x="6576817" y="3859361"/>
                <a:ext cx="1313640" cy="575259"/>
              </a:xfrm>
              <a:prstGeom prst="ellipse">
                <a:avLst/>
              </a:prstGeom>
              <a:solidFill>
                <a:schemeClr val="bg1"/>
              </a:solidFill>
              <a:effectLst>
                <a:outerShdw blurRad="50800" dist="38100" dir="13500000" algn="br"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5" name="Freeform 694">
                <a:extLst>
                  <a:ext uri="{FF2B5EF4-FFF2-40B4-BE49-F238E27FC236}">
                    <a16:creationId xmlns:a16="http://schemas.microsoft.com/office/drawing/2014/main" id="{931DE170-9A7A-A446-A6FC-4B1B055B91C6}"/>
                  </a:ext>
                </a:extLst>
              </p:cNvPr>
              <p:cNvSpPr/>
              <p:nvPr/>
            </p:nvSpPr>
            <p:spPr>
              <a:xfrm>
                <a:off x="7094483" y="3443189"/>
                <a:ext cx="3651294" cy="1248629"/>
              </a:xfrm>
              <a:custGeom>
                <a:avLst/>
                <a:gdLst>
                  <a:gd name="connsiteX0" fmla="*/ 18918 w 3651294"/>
                  <a:gd name="connsiteY0" fmla="*/ 327923 h 1248629"/>
                  <a:gd name="connsiteX1" fmla="*/ 0 w 3651294"/>
                  <a:gd name="connsiteY1" fmla="*/ 472965 h 1248629"/>
                  <a:gd name="connsiteX2" fmla="*/ 75674 w 3651294"/>
                  <a:gd name="connsiteY2" fmla="*/ 939625 h 1248629"/>
                  <a:gd name="connsiteX3" fmla="*/ 176574 w 3651294"/>
                  <a:gd name="connsiteY3" fmla="*/ 964850 h 1248629"/>
                  <a:gd name="connsiteX4" fmla="*/ 214411 w 3651294"/>
                  <a:gd name="connsiteY4" fmla="*/ 1034218 h 1248629"/>
                  <a:gd name="connsiteX5" fmla="*/ 1072055 w 3651294"/>
                  <a:gd name="connsiteY5" fmla="*/ 1248629 h 1248629"/>
                  <a:gd name="connsiteX6" fmla="*/ 1210791 w 3651294"/>
                  <a:gd name="connsiteY6" fmla="*/ 1179261 h 1248629"/>
                  <a:gd name="connsiteX7" fmla="*/ 1311691 w 3651294"/>
                  <a:gd name="connsiteY7" fmla="*/ 1248629 h 1248629"/>
                  <a:gd name="connsiteX8" fmla="*/ 2238703 w 3651294"/>
                  <a:gd name="connsiteY8" fmla="*/ 1242323 h 1248629"/>
                  <a:gd name="connsiteX9" fmla="*/ 2352215 w 3651294"/>
                  <a:gd name="connsiteY9" fmla="*/ 1072055 h 1248629"/>
                  <a:gd name="connsiteX10" fmla="*/ 2453114 w 3651294"/>
                  <a:gd name="connsiteY10" fmla="*/ 1109892 h 1248629"/>
                  <a:gd name="connsiteX11" fmla="*/ 3165716 w 3651294"/>
                  <a:gd name="connsiteY11" fmla="*/ 1021605 h 1248629"/>
                  <a:gd name="connsiteX12" fmla="*/ 3272921 w 3651294"/>
                  <a:gd name="connsiteY12" fmla="*/ 870257 h 1248629"/>
                  <a:gd name="connsiteX13" fmla="*/ 3651294 w 3651294"/>
                  <a:gd name="connsiteY13" fmla="*/ 567559 h 1248629"/>
                  <a:gd name="connsiteX14" fmla="*/ 3600844 w 3651294"/>
                  <a:gd name="connsiteY14" fmla="*/ 510803 h 1248629"/>
                  <a:gd name="connsiteX15" fmla="*/ 3619763 w 3651294"/>
                  <a:gd name="connsiteY15" fmla="*/ 416210 h 1248629"/>
                  <a:gd name="connsiteX16" fmla="*/ 3436883 w 3651294"/>
                  <a:gd name="connsiteY16" fmla="*/ 245942 h 1248629"/>
                  <a:gd name="connsiteX17" fmla="*/ 3436883 w 3651294"/>
                  <a:gd name="connsiteY17" fmla="*/ 245942 h 1248629"/>
                  <a:gd name="connsiteX18" fmla="*/ 3285534 w 3651294"/>
                  <a:gd name="connsiteY18" fmla="*/ 182880 h 1248629"/>
                  <a:gd name="connsiteX19" fmla="*/ 2699056 w 3651294"/>
                  <a:gd name="connsiteY19" fmla="*/ 18919 h 1248629"/>
                  <a:gd name="connsiteX20" fmla="*/ 2440502 w 3651294"/>
                  <a:gd name="connsiteY20" fmla="*/ 69368 h 1248629"/>
                  <a:gd name="connsiteX21" fmla="*/ 2308071 w 3651294"/>
                  <a:gd name="connsiteY21" fmla="*/ 6306 h 1248629"/>
                  <a:gd name="connsiteX22" fmla="*/ 2011680 w 3651294"/>
                  <a:gd name="connsiteY22" fmla="*/ 0 h 1248629"/>
                  <a:gd name="connsiteX23" fmla="*/ 1828800 w 3651294"/>
                  <a:gd name="connsiteY23" fmla="*/ 31531 h 1248629"/>
                  <a:gd name="connsiteX24" fmla="*/ 775663 w 3651294"/>
                  <a:gd name="connsiteY24" fmla="*/ 94593 h 1248629"/>
                  <a:gd name="connsiteX25" fmla="*/ 599089 w 3651294"/>
                  <a:gd name="connsiteY25" fmla="*/ 170268 h 1248629"/>
                  <a:gd name="connsiteX26" fmla="*/ 283779 w 3651294"/>
                  <a:gd name="connsiteY26" fmla="*/ 195492 h 1248629"/>
                  <a:gd name="connsiteX27" fmla="*/ 18918 w 3651294"/>
                  <a:gd name="connsiteY27" fmla="*/ 327923 h 124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1294" h="1248629">
                    <a:moveTo>
                      <a:pt x="18918" y="327923"/>
                    </a:moveTo>
                    <a:lnTo>
                      <a:pt x="0" y="472965"/>
                    </a:lnTo>
                    <a:lnTo>
                      <a:pt x="75674" y="939625"/>
                    </a:lnTo>
                    <a:lnTo>
                      <a:pt x="176574" y="964850"/>
                    </a:lnTo>
                    <a:lnTo>
                      <a:pt x="214411" y="1034218"/>
                    </a:lnTo>
                    <a:lnTo>
                      <a:pt x="1072055" y="1248629"/>
                    </a:lnTo>
                    <a:lnTo>
                      <a:pt x="1210791" y="1179261"/>
                    </a:lnTo>
                    <a:lnTo>
                      <a:pt x="1311691" y="1248629"/>
                    </a:lnTo>
                    <a:lnTo>
                      <a:pt x="2238703" y="1242323"/>
                    </a:lnTo>
                    <a:lnTo>
                      <a:pt x="2352215" y="1072055"/>
                    </a:lnTo>
                    <a:lnTo>
                      <a:pt x="2453114" y="1109892"/>
                    </a:lnTo>
                    <a:lnTo>
                      <a:pt x="3165716" y="1021605"/>
                    </a:lnTo>
                    <a:lnTo>
                      <a:pt x="3272921" y="870257"/>
                    </a:lnTo>
                    <a:lnTo>
                      <a:pt x="3651294" y="567559"/>
                    </a:lnTo>
                    <a:lnTo>
                      <a:pt x="3600844" y="510803"/>
                    </a:lnTo>
                    <a:lnTo>
                      <a:pt x="3619763" y="416210"/>
                    </a:lnTo>
                    <a:lnTo>
                      <a:pt x="3436883" y="245942"/>
                    </a:lnTo>
                    <a:lnTo>
                      <a:pt x="3436883" y="245942"/>
                    </a:lnTo>
                    <a:lnTo>
                      <a:pt x="3285534" y="182880"/>
                    </a:lnTo>
                    <a:lnTo>
                      <a:pt x="2699056" y="18919"/>
                    </a:lnTo>
                    <a:lnTo>
                      <a:pt x="2440502" y="69368"/>
                    </a:lnTo>
                    <a:lnTo>
                      <a:pt x="2308071" y="6306"/>
                    </a:lnTo>
                    <a:lnTo>
                      <a:pt x="2011680" y="0"/>
                    </a:lnTo>
                    <a:lnTo>
                      <a:pt x="1828800" y="31531"/>
                    </a:lnTo>
                    <a:lnTo>
                      <a:pt x="775663" y="94593"/>
                    </a:lnTo>
                    <a:lnTo>
                      <a:pt x="599089" y="170268"/>
                    </a:lnTo>
                    <a:lnTo>
                      <a:pt x="283779" y="195492"/>
                    </a:lnTo>
                    <a:lnTo>
                      <a:pt x="18918" y="3279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482" name="Rectangle 211">
              <a:extLst>
                <a:ext uri="{FF2B5EF4-FFF2-40B4-BE49-F238E27FC236}">
                  <a16:creationId xmlns:a16="http://schemas.microsoft.com/office/drawing/2014/main" id="{69F6A505-6FC4-F044-8AE9-A1A9917E670B}"/>
                </a:ext>
              </a:extLst>
            </p:cNvPr>
            <p:cNvSpPr>
              <a:spLocks noChangeArrowheads="1"/>
            </p:cNvSpPr>
            <p:nvPr/>
          </p:nvSpPr>
          <p:spPr bwMode="auto">
            <a:xfrm>
              <a:off x="6211492" y="3817384"/>
              <a:ext cx="5140325" cy="5000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defTabSz="91440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pt-BR" sz="2400" b="0" i="0" u="none" strike="noStrike" kern="0" cap="none" spc="0" normalizeH="0" baseline="0" dirty="0">
                  <a:ln>
                    <a:noFill/>
                  </a:ln>
                  <a:solidFill>
                    <a:srgbClr val="000000"/>
                  </a:solidFill>
                  <a:effectLst/>
                  <a:uLnTx/>
                  <a:uFillTx/>
                  <a:ea typeface="ＭＳ Ｐゴシック" charset="0"/>
                </a:rPr>
                <a:t>… opere como </a:t>
              </a:r>
              <a:r>
                <a:rPr kumimoji="0" lang="pt-BR" sz="2400" b="0" i="0" u="none" strike="noStrike" kern="0" cap="none" spc="0" normalizeH="0" baseline="0" dirty="0">
                  <a:ln>
                    <a:noFill/>
                  </a:ln>
                  <a:solidFill>
                    <a:srgbClr val="CC0000"/>
                  </a:solidFill>
                  <a:effectLst/>
                  <a:uLnTx/>
                  <a:uFillTx/>
                  <a:ea typeface="ＭＳ Ｐゴシック" charset="0"/>
                </a:rPr>
                <a:t>múltiplos </a:t>
              </a:r>
              <a:r>
                <a:rPr kumimoji="0" lang="pt-BR" sz="2400" b="0" i="0" u="none" strike="noStrike" kern="0" cap="none" spc="0" normalizeH="0" baseline="0" dirty="0">
                  <a:ln>
                    <a:noFill/>
                  </a:ln>
                  <a:solidFill>
                    <a:srgbClr val="000000"/>
                  </a:solidFill>
                  <a:effectLst/>
                  <a:uLnTx/>
                  <a:uFillTx/>
                  <a:ea typeface="ＭＳ Ｐゴシック" charset="0"/>
                </a:rPr>
                <a:t>comutadores virtuais</a:t>
              </a:r>
            </a:p>
            <a:p>
              <a:pPr marL="342900" marR="0" lvl="0" indent="-342900" defTabSz="91440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pt-BR" sz="2000" b="0" i="0" u="none" strike="noStrike" kern="0" cap="none" spc="0" normalizeH="0" baseline="0" dirty="0">
                <a:ln>
                  <a:noFill/>
                </a:ln>
                <a:solidFill>
                  <a:srgbClr val="000000"/>
                </a:solidFill>
                <a:effectLst/>
                <a:uLnTx/>
                <a:uFillTx/>
                <a:latin typeface="Gill Sans MT" charset="0"/>
                <a:ea typeface="ＭＳ Ｐゴシック" charset="0"/>
              </a:endParaRPr>
            </a:p>
          </p:txBody>
        </p:sp>
        <p:grpSp>
          <p:nvGrpSpPr>
            <p:cNvPr id="22" name="Group 21">
              <a:extLst>
                <a:ext uri="{FF2B5EF4-FFF2-40B4-BE49-F238E27FC236}">
                  <a16:creationId xmlns:a16="http://schemas.microsoft.com/office/drawing/2014/main" id="{28921662-C3D4-0647-9F72-39C9CE0D19E6}"/>
                </a:ext>
              </a:extLst>
            </p:cNvPr>
            <p:cNvGrpSpPr/>
            <p:nvPr/>
          </p:nvGrpSpPr>
          <p:grpSpPr>
            <a:xfrm>
              <a:off x="6371136" y="4706033"/>
              <a:ext cx="2504545" cy="1723693"/>
              <a:chOff x="6713475" y="4508715"/>
              <a:chExt cx="2504545" cy="1723693"/>
            </a:xfrm>
          </p:grpSpPr>
          <p:grpSp>
            <p:nvGrpSpPr>
              <p:cNvPr id="647" name="Group 646">
                <a:extLst>
                  <a:ext uri="{FF2B5EF4-FFF2-40B4-BE49-F238E27FC236}">
                    <a16:creationId xmlns:a16="http://schemas.microsoft.com/office/drawing/2014/main" id="{1557549E-498F-7447-979B-9B359264E0A6}"/>
                  </a:ext>
                </a:extLst>
              </p:cNvPr>
              <p:cNvGrpSpPr/>
              <p:nvPr/>
            </p:nvGrpSpPr>
            <p:grpSpPr>
              <a:xfrm>
                <a:off x="7956791" y="4882148"/>
                <a:ext cx="1253884" cy="519112"/>
                <a:chOff x="9277591" y="4082048"/>
                <a:chExt cx="1253884" cy="519112"/>
              </a:xfrm>
            </p:grpSpPr>
            <p:sp>
              <p:nvSpPr>
                <p:cNvPr id="662" name="Rectangle 75">
                  <a:extLst>
                    <a:ext uri="{FF2B5EF4-FFF2-40B4-BE49-F238E27FC236}">
                      <a16:creationId xmlns:a16="http://schemas.microsoft.com/office/drawing/2014/main" id="{27B96988-11D0-474D-93EB-348F240AF5CD}"/>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a:solidFill>
                      <a:srgbClr val="000000"/>
                    </a:solidFill>
                    <a:latin typeface="Arial" charset="0"/>
                    <a:ea typeface="ＭＳ Ｐゴシック" charset="0"/>
                  </a:endParaRPr>
                </a:p>
              </p:txBody>
            </p:sp>
            <p:sp>
              <p:nvSpPr>
                <p:cNvPr id="663" name="Rectangle 2">
                  <a:extLst>
                    <a:ext uri="{FF2B5EF4-FFF2-40B4-BE49-F238E27FC236}">
                      <a16:creationId xmlns:a16="http://schemas.microsoft.com/office/drawing/2014/main" id="{8B68E981-F5E3-2F42-819A-A669CFE11BE2}"/>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64" name="Line 3">
                  <a:extLst>
                    <a:ext uri="{FF2B5EF4-FFF2-40B4-BE49-F238E27FC236}">
                      <a16:creationId xmlns:a16="http://schemas.microsoft.com/office/drawing/2014/main" id="{5E688D47-83AD-C34B-A1ED-6322C3943679}"/>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65" name="Text Box 6">
                  <a:extLst>
                    <a:ext uri="{FF2B5EF4-FFF2-40B4-BE49-F238E27FC236}">
                      <a16:creationId xmlns:a16="http://schemas.microsoft.com/office/drawing/2014/main" id="{FBA92F64-DEA8-0145-A270-ADFA4F7483CB}"/>
                    </a:ext>
                  </a:extLst>
                </p:cNvPr>
                <p:cNvSpPr txBox="1">
                  <a:spLocks noChangeArrowheads="1"/>
                </p:cNvSpPr>
                <p:nvPr/>
              </p:nvSpPr>
              <p:spPr bwMode="auto">
                <a:xfrm>
                  <a:off x="9277591" y="4097084"/>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a:t>
                  </a:r>
                </a:p>
              </p:txBody>
            </p:sp>
            <p:sp>
              <p:nvSpPr>
                <p:cNvPr id="666" name="Line 18">
                  <a:extLst>
                    <a:ext uri="{FF2B5EF4-FFF2-40B4-BE49-F238E27FC236}">
                      <a16:creationId xmlns:a16="http://schemas.microsoft.com/office/drawing/2014/main" id="{B05E417E-D861-214C-90B9-6B8EDFA4CE07}"/>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67" name="Line 21">
                  <a:extLst>
                    <a:ext uri="{FF2B5EF4-FFF2-40B4-BE49-F238E27FC236}">
                      <a16:creationId xmlns:a16="http://schemas.microsoft.com/office/drawing/2014/main" id="{D7A2106C-D1FA-FC49-A4A1-12E5A11479F5}"/>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68" name="Line 23">
                  <a:extLst>
                    <a:ext uri="{FF2B5EF4-FFF2-40B4-BE49-F238E27FC236}">
                      <a16:creationId xmlns:a16="http://schemas.microsoft.com/office/drawing/2014/main" id="{BE1A2472-CC43-B049-946E-8A2507DEC0A2}"/>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69" name="Text Box 26">
                  <a:extLst>
                    <a:ext uri="{FF2B5EF4-FFF2-40B4-BE49-F238E27FC236}">
                      <a16:creationId xmlns:a16="http://schemas.microsoft.com/office/drawing/2014/main" id="{6A32EC24-5E70-9845-AE75-3CFCAEC76A1E}"/>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8</a:t>
                  </a:r>
                </a:p>
              </p:txBody>
            </p:sp>
            <p:sp>
              <p:nvSpPr>
                <p:cNvPr id="670" name="Text Box 30">
                  <a:extLst>
                    <a:ext uri="{FF2B5EF4-FFF2-40B4-BE49-F238E27FC236}">
                      <a16:creationId xmlns:a16="http://schemas.microsoft.com/office/drawing/2014/main" id="{8197BC53-69F8-A742-8EF7-925515496164}"/>
                    </a:ext>
                  </a:extLst>
                </p:cNvPr>
                <p:cNvSpPr txBox="1">
                  <a:spLocks noChangeArrowheads="1"/>
                </p:cNvSpPr>
                <p:nvPr/>
              </p:nvSpPr>
              <p:spPr bwMode="auto">
                <a:xfrm>
                  <a:off x="9287115" y="4297109"/>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2</a:t>
                  </a:r>
                </a:p>
              </p:txBody>
            </p:sp>
            <p:sp>
              <p:nvSpPr>
                <p:cNvPr id="671" name="Text Box 57">
                  <a:extLst>
                    <a:ext uri="{FF2B5EF4-FFF2-40B4-BE49-F238E27FC236}">
                      <a16:creationId xmlns:a16="http://schemas.microsoft.com/office/drawing/2014/main" id="{F222EBB6-5B2A-0D45-92C3-2B55D5AE7A1E}"/>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7</a:t>
                  </a:r>
                </a:p>
              </p:txBody>
            </p:sp>
            <p:sp>
              <p:nvSpPr>
                <p:cNvPr id="672" name="Oval 81">
                  <a:extLst>
                    <a:ext uri="{FF2B5EF4-FFF2-40B4-BE49-F238E27FC236}">
                      <a16:creationId xmlns:a16="http://schemas.microsoft.com/office/drawing/2014/main" id="{E52540DE-6219-0B44-87AE-A9BD6A3DC056}"/>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73" name="Oval 82">
                  <a:extLst>
                    <a:ext uri="{FF2B5EF4-FFF2-40B4-BE49-F238E27FC236}">
                      <a16:creationId xmlns:a16="http://schemas.microsoft.com/office/drawing/2014/main" id="{A0B5B120-1532-1C46-9438-F25A285AF6A9}"/>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74" name="Oval 83">
                  <a:extLst>
                    <a:ext uri="{FF2B5EF4-FFF2-40B4-BE49-F238E27FC236}">
                      <a16:creationId xmlns:a16="http://schemas.microsoft.com/office/drawing/2014/main" id="{A3B232BC-691D-3F49-A451-1D60DC31FA4C}"/>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549" name="Group 548">
                <a:extLst>
                  <a:ext uri="{FF2B5EF4-FFF2-40B4-BE49-F238E27FC236}">
                    <a16:creationId xmlns:a16="http://schemas.microsoft.com/office/drawing/2014/main" id="{1E0E1360-1D03-4244-AB63-FBB9A246D632}"/>
                  </a:ext>
                </a:extLst>
              </p:cNvPr>
              <p:cNvGrpSpPr/>
              <p:nvPr/>
            </p:nvGrpSpPr>
            <p:grpSpPr>
              <a:xfrm>
                <a:off x="8011898" y="4508715"/>
                <a:ext cx="1206122" cy="410624"/>
                <a:chOff x="7399107" y="1365161"/>
                <a:chExt cx="2388836" cy="732595"/>
              </a:xfrm>
            </p:grpSpPr>
            <p:sp>
              <p:nvSpPr>
                <p:cNvPr id="609" name="Freeform 608">
                  <a:extLst>
                    <a:ext uri="{FF2B5EF4-FFF2-40B4-BE49-F238E27FC236}">
                      <a16:creationId xmlns:a16="http://schemas.microsoft.com/office/drawing/2014/main" id="{93AAB91A-4626-864D-913D-2F31098E582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610" name="Group 609">
                  <a:extLst>
                    <a:ext uri="{FF2B5EF4-FFF2-40B4-BE49-F238E27FC236}">
                      <a16:creationId xmlns:a16="http://schemas.microsoft.com/office/drawing/2014/main" id="{E0274902-E835-C346-937F-15C1C8A96F98}"/>
                    </a:ext>
                  </a:extLst>
                </p:cNvPr>
                <p:cNvGrpSpPr/>
                <p:nvPr/>
              </p:nvGrpSpPr>
              <p:grpSpPr>
                <a:xfrm>
                  <a:off x="7564998" y="1450537"/>
                  <a:ext cx="2021605" cy="589765"/>
                  <a:chOff x="7939341" y="3037317"/>
                  <a:chExt cx="897649" cy="353919"/>
                </a:xfrm>
              </p:grpSpPr>
              <p:sp>
                <p:nvSpPr>
                  <p:cNvPr id="611" name="Freeform 610">
                    <a:extLst>
                      <a:ext uri="{FF2B5EF4-FFF2-40B4-BE49-F238E27FC236}">
                        <a16:creationId xmlns:a16="http://schemas.microsoft.com/office/drawing/2014/main" id="{C39AA749-E2A1-5044-812D-948525D6BB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25F61225-EAA4-BB43-9F0E-F6385A139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613" name="Freeform 612">
                    <a:extLst>
                      <a:ext uri="{FF2B5EF4-FFF2-40B4-BE49-F238E27FC236}">
                        <a16:creationId xmlns:a16="http://schemas.microsoft.com/office/drawing/2014/main" id="{DFB55FEA-9214-6845-BED9-A5E6C52BAF1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614" name="Freeform 613">
                    <a:extLst>
                      <a:ext uri="{FF2B5EF4-FFF2-40B4-BE49-F238E27FC236}">
                        <a16:creationId xmlns:a16="http://schemas.microsoft.com/office/drawing/2014/main" id="{F1D41D29-9F0B-6541-9334-EDDEC9F3906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1" name="Group 20">
                <a:extLst>
                  <a:ext uri="{FF2B5EF4-FFF2-40B4-BE49-F238E27FC236}">
                    <a16:creationId xmlns:a16="http://schemas.microsoft.com/office/drawing/2014/main" id="{2AD004A6-8C47-C844-B24D-6D3E4EAFA6DC}"/>
                  </a:ext>
                </a:extLst>
              </p:cNvPr>
              <p:cNvGrpSpPr/>
              <p:nvPr/>
            </p:nvGrpSpPr>
            <p:grpSpPr>
              <a:xfrm>
                <a:off x="6713475" y="5263098"/>
                <a:ext cx="2324083" cy="969310"/>
                <a:chOff x="6713475" y="5263098"/>
                <a:chExt cx="2324083" cy="969310"/>
              </a:xfrm>
            </p:grpSpPr>
            <p:sp>
              <p:nvSpPr>
                <p:cNvPr id="574" name="Line 61">
                  <a:extLst>
                    <a:ext uri="{FF2B5EF4-FFF2-40B4-BE49-F238E27FC236}">
                      <a16:creationId xmlns:a16="http://schemas.microsoft.com/office/drawing/2014/main" id="{C8A4EEED-1DD9-2043-A8F0-64BD1469D31A}"/>
                    </a:ext>
                  </a:extLst>
                </p:cNvPr>
                <p:cNvSpPr>
                  <a:spLocks noChangeShapeType="1"/>
                </p:cNvSpPr>
                <p:nvPr/>
              </p:nvSpPr>
              <p:spPr bwMode="auto">
                <a:xfrm flipH="1">
                  <a:off x="7259676" y="5267911"/>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75" name="Line 62">
                  <a:extLst>
                    <a:ext uri="{FF2B5EF4-FFF2-40B4-BE49-F238E27FC236}">
                      <a16:creationId xmlns:a16="http://schemas.microsoft.com/office/drawing/2014/main" id="{B6658ABF-84A5-9D49-88CF-B3072D8BADCE}"/>
                    </a:ext>
                  </a:extLst>
                </p:cNvPr>
                <p:cNvSpPr>
                  <a:spLocks noChangeShapeType="1"/>
                </p:cNvSpPr>
                <p:nvPr/>
              </p:nvSpPr>
              <p:spPr bwMode="auto">
                <a:xfrm flipH="1">
                  <a:off x="7645439" y="526309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76" name="Line 63">
                  <a:extLst>
                    <a:ext uri="{FF2B5EF4-FFF2-40B4-BE49-F238E27FC236}">
                      <a16:creationId xmlns:a16="http://schemas.microsoft.com/office/drawing/2014/main" id="{104CD8A8-65F3-2047-9A76-DB6AF9480FAD}"/>
                    </a:ext>
                  </a:extLst>
                </p:cNvPr>
                <p:cNvSpPr>
                  <a:spLocks noChangeShapeType="1"/>
                </p:cNvSpPr>
                <p:nvPr/>
              </p:nvSpPr>
              <p:spPr bwMode="auto">
                <a:xfrm flipH="1">
                  <a:off x="8364575" y="5268398"/>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81" name="Text Box 72">
                  <a:extLst>
                    <a:ext uri="{FF2B5EF4-FFF2-40B4-BE49-F238E27FC236}">
                      <a16:creationId xmlns:a16="http://schemas.microsoft.com/office/drawing/2014/main" id="{9969E5E3-3D92-2D46-B9C4-969153B6B755}"/>
                    </a:ext>
                  </a:extLst>
                </p:cNvPr>
                <p:cNvSpPr txBox="1">
                  <a:spLocks noChangeArrowheads="1"/>
                </p:cNvSpPr>
                <p:nvPr/>
              </p:nvSpPr>
              <p:spPr bwMode="auto">
                <a:xfrm>
                  <a:off x="6869377" y="595540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pt-BR" sz="1200" i="0" dirty="0">
                      <a:solidFill>
                        <a:srgbClr val="000000"/>
                      </a:solidFill>
                      <a:latin typeface="Arial" charset="0"/>
                    </a:rPr>
                    <a:t>EE (portas VLAN 1-8)</a:t>
                  </a:r>
                </a:p>
              </p:txBody>
            </p:sp>
            <p:sp>
              <p:nvSpPr>
                <p:cNvPr id="590" name="Text Box 45">
                  <a:extLst>
                    <a:ext uri="{FF2B5EF4-FFF2-40B4-BE49-F238E27FC236}">
                      <a16:creationId xmlns:a16="http://schemas.microsoft.com/office/drawing/2014/main" id="{3C95110B-9ADB-DC4E-878A-70D85E2ACF99}"/>
                    </a:ext>
                  </a:extLst>
                </p:cNvPr>
                <p:cNvSpPr txBox="1">
                  <a:spLocks noChangeArrowheads="1"/>
                </p:cNvSpPr>
                <p:nvPr/>
              </p:nvSpPr>
              <p:spPr bwMode="auto">
                <a:xfrm>
                  <a:off x="7898227" y="542689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i="0">
                      <a:solidFill>
                        <a:srgbClr val="000000"/>
                      </a:solidFill>
                      <a:latin typeface="+mn-lt"/>
                    </a:rPr>
                    <a:t>…</a:t>
                  </a:r>
                </a:p>
              </p:txBody>
            </p:sp>
            <p:grpSp>
              <p:nvGrpSpPr>
                <p:cNvPr id="591" name="Group 44">
                  <a:extLst>
                    <a:ext uri="{FF2B5EF4-FFF2-40B4-BE49-F238E27FC236}">
                      <a16:creationId xmlns:a16="http://schemas.microsoft.com/office/drawing/2014/main" id="{37D271C4-F866-344E-859B-5D8A6AA5EA00}"/>
                    </a:ext>
                  </a:extLst>
                </p:cNvPr>
                <p:cNvGrpSpPr>
                  <a:grpSpLocks/>
                </p:cNvGrpSpPr>
                <p:nvPr/>
              </p:nvGrpSpPr>
              <p:grpSpPr bwMode="auto">
                <a:xfrm>
                  <a:off x="6713475" y="5434396"/>
                  <a:ext cx="609600" cy="558800"/>
                  <a:chOff x="-44" y="1473"/>
                  <a:chExt cx="981" cy="1105"/>
                </a:xfrm>
              </p:grpSpPr>
              <p:pic>
                <p:nvPicPr>
                  <p:cNvPr id="607" name="Picture 45" descr="desktop_computer_stylized_medium">
                    <a:extLst>
                      <a:ext uri="{FF2B5EF4-FFF2-40B4-BE49-F238E27FC236}">
                        <a16:creationId xmlns:a16="http://schemas.microsoft.com/office/drawing/2014/main" id="{EE7EAE4D-E265-AD46-B29F-100BD3D8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8" name="Freeform 46">
                    <a:extLst>
                      <a:ext uri="{FF2B5EF4-FFF2-40B4-BE49-F238E27FC236}">
                        <a16:creationId xmlns:a16="http://schemas.microsoft.com/office/drawing/2014/main" id="{1718B8A6-4704-2E47-850D-969F80C1A62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592" name="Group 44">
                  <a:extLst>
                    <a:ext uri="{FF2B5EF4-FFF2-40B4-BE49-F238E27FC236}">
                      <a16:creationId xmlns:a16="http://schemas.microsoft.com/office/drawing/2014/main" id="{DFF3640E-DE8E-2846-9EC4-62511FA2A761}"/>
                    </a:ext>
                  </a:extLst>
                </p:cNvPr>
                <p:cNvGrpSpPr>
                  <a:grpSpLocks/>
                </p:cNvGrpSpPr>
                <p:nvPr/>
              </p:nvGrpSpPr>
              <p:grpSpPr bwMode="auto">
                <a:xfrm>
                  <a:off x="7278256" y="5439730"/>
                  <a:ext cx="609600" cy="558800"/>
                  <a:chOff x="-44" y="1473"/>
                  <a:chExt cx="981" cy="1105"/>
                </a:xfrm>
              </p:grpSpPr>
              <p:pic>
                <p:nvPicPr>
                  <p:cNvPr id="605" name="Picture 45" descr="desktop_computer_stylized_medium">
                    <a:extLst>
                      <a:ext uri="{FF2B5EF4-FFF2-40B4-BE49-F238E27FC236}">
                        <a16:creationId xmlns:a16="http://schemas.microsoft.com/office/drawing/2014/main" id="{EB88B671-831A-BF4D-B80A-C0B98F2FF8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 name="Freeform 46">
                    <a:extLst>
                      <a:ext uri="{FF2B5EF4-FFF2-40B4-BE49-F238E27FC236}">
                        <a16:creationId xmlns:a16="http://schemas.microsoft.com/office/drawing/2014/main" id="{FF76564F-1425-BA4E-8D99-A58B568030A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593" name="Group 44">
                  <a:extLst>
                    <a:ext uri="{FF2B5EF4-FFF2-40B4-BE49-F238E27FC236}">
                      <a16:creationId xmlns:a16="http://schemas.microsoft.com/office/drawing/2014/main" id="{D2ACFA91-3AF2-5D49-BFE6-8B43D69F27B2}"/>
                    </a:ext>
                  </a:extLst>
                </p:cNvPr>
                <p:cNvGrpSpPr>
                  <a:grpSpLocks/>
                </p:cNvGrpSpPr>
                <p:nvPr/>
              </p:nvGrpSpPr>
              <p:grpSpPr bwMode="auto">
                <a:xfrm>
                  <a:off x="8035123" y="5435068"/>
                  <a:ext cx="609600" cy="558800"/>
                  <a:chOff x="-44" y="1473"/>
                  <a:chExt cx="981" cy="1105"/>
                </a:xfrm>
              </p:grpSpPr>
              <p:pic>
                <p:nvPicPr>
                  <p:cNvPr id="603" name="Picture 45" descr="desktop_computer_stylized_medium">
                    <a:extLst>
                      <a:ext uri="{FF2B5EF4-FFF2-40B4-BE49-F238E27FC236}">
                        <a16:creationId xmlns:a16="http://schemas.microsoft.com/office/drawing/2014/main" id="{8918D717-448C-9E42-AAA9-63B5732D6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 name="Freeform 46">
                    <a:extLst>
                      <a:ext uri="{FF2B5EF4-FFF2-40B4-BE49-F238E27FC236}">
                        <a16:creationId xmlns:a16="http://schemas.microsoft.com/office/drawing/2014/main" id="{84DD81C4-5B4A-1545-92AE-1242C96326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grpSp>
        <p:grpSp>
          <p:nvGrpSpPr>
            <p:cNvPr id="23" name="Group 22">
              <a:extLst>
                <a:ext uri="{FF2B5EF4-FFF2-40B4-BE49-F238E27FC236}">
                  <a16:creationId xmlns:a16="http://schemas.microsoft.com/office/drawing/2014/main" id="{0927051A-00A6-E14B-A445-814273D5873E}"/>
                </a:ext>
              </a:extLst>
            </p:cNvPr>
            <p:cNvGrpSpPr/>
            <p:nvPr/>
          </p:nvGrpSpPr>
          <p:grpSpPr>
            <a:xfrm>
              <a:off x="8944384" y="4697880"/>
              <a:ext cx="2572510" cy="1717408"/>
              <a:chOff x="8810272" y="4515000"/>
              <a:chExt cx="2572510" cy="1717408"/>
            </a:xfrm>
          </p:grpSpPr>
          <p:grpSp>
            <p:nvGrpSpPr>
              <p:cNvPr id="648" name="Group 647">
                <a:extLst>
                  <a:ext uri="{FF2B5EF4-FFF2-40B4-BE49-F238E27FC236}">
                    <a16:creationId xmlns:a16="http://schemas.microsoft.com/office/drawing/2014/main" id="{1B7EBF1C-A4EE-8B4D-8767-1D8755245B08}"/>
                  </a:ext>
                </a:extLst>
              </p:cNvPr>
              <p:cNvGrpSpPr/>
              <p:nvPr/>
            </p:nvGrpSpPr>
            <p:grpSpPr>
              <a:xfrm>
                <a:off x="9139356" y="4877393"/>
                <a:ext cx="1256356" cy="523875"/>
                <a:chOff x="10935644" y="4822113"/>
                <a:chExt cx="1256356" cy="523875"/>
              </a:xfrm>
            </p:grpSpPr>
            <p:sp>
              <p:nvSpPr>
                <p:cNvPr id="649" name="Rectangle 76">
                  <a:extLst>
                    <a:ext uri="{FF2B5EF4-FFF2-40B4-BE49-F238E27FC236}">
                      <a16:creationId xmlns:a16="http://schemas.microsoft.com/office/drawing/2014/main" id="{E65626A6-4868-7640-8E71-737D09BD970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a:solidFill>
                      <a:srgbClr val="000000"/>
                    </a:solidFill>
                    <a:latin typeface="Arial" charset="0"/>
                    <a:ea typeface="ＭＳ Ｐゴシック" charset="0"/>
                  </a:endParaRPr>
                </a:p>
              </p:txBody>
            </p:sp>
            <p:sp>
              <p:nvSpPr>
                <p:cNvPr id="650" name="Rectangle 2">
                  <a:extLst>
                    <a:ext uri="{FF2B5EF4-FFF2-40B4-BE49-F238E27FC236}">
                      <a16:creationId xmlns:a16="http://schemas.microsoft.com/office/drawing/2014/main" id="{71B72A86-9E20-EC4E-93E3-2CF1D58EE6A5}"/>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51" name="Line 3">
                  <a:extLst>
                    <a:ext uri="{FF2B5EF4-FFF2-40B4-BE49-F238E27FC236}">
                      <a16:creationId xmlns:a16="http://schemas.microsoft.com/office/drawing/2014/main" id="{2222A9E6-7415-2841-B604-7FBC00BA07C1}"/>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52" name="Line 17">
                  <a:extLst>
                    <a:ext uri="{FF2B5EF4-FFF2-40B4-BE49-F238E27FC236}">
                      <a16:creationId xmlns:a16="http://schemas.microsoft.com/office/drawing/2014/main" id="{ADFAB7C5-BD60-CC48-85B2-5DCD1ED4A9D5}"/>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53" name="Line 24">
                  <a:extLst>
                    <a:ext uri="{FF2B5EF4-FFF2-40B4-BE49-F238E27FC236}">
                      <a16:creationId xmlns:a16="http://schemas.microsoft.com/office/drawing/2014/main" id="{4231A000-6642-2841-A691-17AEE6F134F2}"/>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54" name="Line 25">
                  <a:extLst>
                    <a:ext uri="{FF2B5EF4-FFF2-40B4-BE49-F238E27FC236}">
                      <a16:creationId xmlns:a16="http://schemas.microsoft.com/office/drawing/2014/main" id="{A07D36A7-E5A1-6540-AA67-969B85C00961}"/>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55" name="Text Box 27">
                  <a:extLst>
                    <a:ext uri="{FF2B5EF4-FFF2-40B4-BE49-F238E27FC236}">
                      <a16:creationId xmlns:a16="http://schemas.microsoft.com/office/drawing/2014/main" id="{A4523ACC-2460-6341-86DC-C45C08E820EA}"/>
                    </a:ext>
                  </a:extLst>
                </p:cNvPr>
                <p:cNvSpPr txBox="1">
                  <a:spLocks noChangeArrowheads="1"/>
                </p:cNvSpPr>
                <p:nvPr/>
              </p:nvSpPr>
              <p:spPr bwMode="auto">
                <a:xfrm>
                  <a:off x="10954695" y="4830300"/>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9</a:t>
                  </a:r>
                </a:p>
              </p:txBody>
            </p:sp>
            <p:sp>
              <p:nvSpPr>
                <p:cNvPr id="656" name="Text Box 28">
                  <a:extLst>
                    <a:ext uri="{FF2B5EF4-FFF2-40B4-BE49-F238E27FC236}">
                      <a16:creationId xmlns:a16="http://schemas.microsoft.com/office/drawing/2014/main" id="{59A40326-B578-E54E-A3BC-A02453F99E52}"/>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16</a:t>
                  </a:r>
                </a:p>
              </p:txBody>
            </p:sp>
            <p:sp>
              <p:nvSpPr>
                <p:cNvPr id="657" name="Text Box 29">
                  <a:extLst>
                    <a:ext uri="{FF2B5EF4-FFF2-40B4-BE49-F238E27FC236}">
                      <a16:creationId xmlns:a16="http://schemas.microsoft.com/office/drawing/2014/main" id="{BD98A039-D622-A540-9E42-23C920966AFF}"/>
                    </a:ext>
                  </a:extLst>
                </p:cNvPr>
                <p:cNvSpPr txBox="1">
                  <a:spLocks noChangeArrowheads="1"/>
                </p:cNvSpPr>
                <p:nvPr/>
              </p:nvSpPr>
              <p:spPr bwMode="auto">
                <a:xfrm>
                  <a:off x="10935644"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10</a:t>
                  </a:r>
                </a:p>
              </p:txBody>
            </p:sp>
            <p:sp>
              <p:nvSpPr>
                <p:cNvPr id="658" name="Text Box 74">
                  <a:extLst>
                    <a:ext uri="{FF2B5EF4-FFF2-40B4-BE49-F238E27FC236}">
                      <a16:creationId xmlns:a16="http://schemas.microsoft.com/office/drawing/2014/main" id="{1B787302-8EC4-E34A-9C56-E010EF8392B9}"/>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15</a:t>
                  </a:r>
                </a:p>
              </p:txBody>
            </p:sp>
            <p:sp>
              <p:nvSpPr>
                <p:cNvPr id="659" name="Oval 84">
                  <a:extLst>
                    <a:ext uri="{FF2B5EF4-FFF2-40B4-BE49-F238E27FC236}">
                      <a16:creationId xmlns:a16="http://schemas.microsoft.com/office/drawing/2014/main" id="{DF07D6F5-A194-324B-AA14-90705A3EA6D3}"/>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60" name="Oval 85">
                  <a:extLst>
                    <a:ext uri="{FF2B5EF4-FFF2-40B4-BE49-F238E27FC236}">
                      <a16:creationId xmlns:a16="http://schemas.microsoft.com/office/drawing/2014/main" id="{FEF46F66-7BA6-0848-A338-502D368AB3E1}"/>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61" name="Oval 86">
                  <a:extLst>
                    <a:ext uri="{FF2B5EF4-FFF2-40B4-BE49-F238E27FC236}">
                      <a16:creationId xmlns:a16="http://schemas.microsoft.com/office/drawing/2014/main" id="{CDD6FCD4-4E2B-CA4B-877B-B9C677C91E2C}"/>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grpSp>
          <p:sp>
            <p:nvSpPr>
              <p:cNvPr id="577" name="Text Box 64">
                <a:extLst>
                  <a:ext uri="{FF2B5EF4-FFF2-40B4-BE49-F238E27FC236}">
                    <a16:creationId xmlns:a16="http://schemas.microsoft.com/office/drawing/2014/main" id="{71E6981D-8B61-704D-9538-1846331D09E9}"/>
                  </a:ext>
                </a:extLst>
              </p:cNvPr>
              <p:cNvSpPr txBox="1">
                <a:spLocks noChangeArrowheads="1"/>
              </p:cNvSpPr>
              <p:nvPr/>
            </p:nvSpPr>
            <p:spPr bwMode="auto">
              <a:xfrm>
                <a:off x="10144471" y="546384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i="0">
                    <a:solidFill>
                      <a:srgbClr val="000000"/>
                    </a:solidFill>
                    <a:latin typeface="+mn-lt"/>
                  </a:rPr>
                  <a:t>…</a:t>
                </a:r>
              </a:p>
            </p:txBody>
          </p:sp>
          <p:sp>
            <p:nvSpPr>
              <p:cNvPr id="578" name="Line 69">
                <a:extLst>
                  <a:ext uri="{FF2B5EF4-FFF2-40B4-BE49-F238E27FC236}">
                    <a16:creationId xmlns:a16="http://schemas.microsoft.com/office/drawing/2014/main" id="{790193E6-E58F-6348-B912-D3C188C3FC6E}"/>
                  </a:ext>
                </a:extLst>
              </p:cNvPr>
              <p:cNvSpPr>
                <a:spLocks noChangeShapeType="1"/>
              </p:cNvSpPr>
              <p:nvPr/>
            </p:nvSpPr>
            <p:spPr bwMode="auto">
              <a:xfrm>
                <a:off x="9363013" y="525183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79" name="Line 70">
                <a:extLst>
                  <a:ext uri="{FF2B5EF4-FFF2-40B4-BE49-F238E27FC236}">
                    <a16:creationId xmlns:a16="http://schemas.microsoft.com/office/drawing/2014/main" id="{B855E16D-E833-964B-A02F-B3E7FC8F2E92}"/>
                  </a:ext>
                </a:extLst>
              </p:cNvPr>
              <p:cNvSpPr>
                <a:spLocks noChangeShapeType="1"/>
              </p:cNvSpPr>
              <p:nvPr/>
            </p:nvSpPr>
            <p:spPr bwMode="auto">
              <a:xfrm>
                <a:off x="9353488" y="505022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82" name="Text Box 73">
                <a:extLst>
                  <a:ext uri="{FF2B5EF4-FFF2-40B4-BE49-F238E27FC236}">
                    <a16:creationId xmlns:a16="http://schemas.microsoft.com/office/drawing/2014/main" id="{9DD4CDAE-4937-AD47-8AE2-BA2CC98F7777}"/>
                  </a:ext>
                </a:extLst>
              </p:cNvPr>
              <p:cNvSpPr txBox="1">
                <a:spLocks noChangeArrowheads="1"/>
              </p:cNvSpPr>
              <p:nvPr/>
            </p:nvSpPr>
            <p:spPr bwMode="auto">
              <a:xfrm>
                <a:off x="8810272" y="595540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pt-BR" sz="1200" i="0" dirty="0">
                    <a:solidFill>
                      <a:srgbClr val="000000"/>
                    </a:solidFill>
                    <a:latin typeface="Arial" charset="0"/>
                  </a:rPr>
                  <a:t>CC (portas VLAN 9-15)</a:t>
                </a:r>
              </a:p>
            </p:txBody>
          </p:sp>
          <p:grpSp>
            <p:nvGrpSpPr>
              <p:cNvPr id="594" name="Group 44">
                <a:extLst>
                  <a:ext uri="{FF2B5EF4-FFF2-40B4-BE49-F238E27FC236}">
                    <a16:creationId xmlns:a16="http://schemas.microsoft.com/office/drawing/2014/main" id="{A37BDD8D-DFA2-7E49-8169-E5C71164A0DB}"/>
                  </a:ext>
                </a:extLst>
              </p:cNvPr>
              <p:cNvGrpSpPr>
                <a:grpSpLocks/>
              </p:cNvGrpSpPr>
              <p:nvPr/>
            </p:nvGrpSpPr>
            <p:grpSpPr bwMode="auto">
              <a:xfrm>
                <a:off x="9000524" y="5430406"/>
                <a:ext cx="609600" cy="558800"/>
                <a:chOff x="-44" y="1473"/>
                <a:chExt cx="981" cy="1105"/>
              </a:xfrm>
            </p:grpSpPr>
            <p:pic>
              <p:nvPicPr>
                <p:cNvPr id="601" name="Picture 45" descr="desktop_computer_stylized_medium">
                  <a:extLst>
                    <a:ext uri="{FF2B5EF4-FFF2-40B4-BE49-F238E27FC236}">
                      <a16:creationId xmlns:a16="http://schemas.microsoft.com/office/drawing/2014/main" id="{CD31DF6B-49B9-694F-9A83-BB540C45D4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2" name="Freeform 46">
                  <a:extLst>
                    <a:ext uri="{FF2B5EF4-FFF2-40B4-BE49-F238E27FC236}">
                      <a16:creationId xmlns:a16="http://schemas.microsoft.com/office/drawing/2014/main" id="{B5C46613-86CD-0746-AA4E-C3F449FEF34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595" name="Group 44">
                <a:extLst>
                  <a:ext uri="{FF2B5EF4-FFF2-40B4-BE49-F238E27FC236}">
                    <a16:creationId xmlns:a16="http://schemas.microsoft.com/office/drawing/2014/main" id="{D3C95FFE-8A11-6B4D-A493-7954CBAABBFE}"/>
                  </a:ext>
                </a:extLst>
              </p:cNvPr>
              <p:cNvGrpSpPr>
                <a:grpSpLocks/>
              </p:cNvGrpSpPr>
              <p:nvPr/>
            </p:nvGrpSpPr>
            <p:grpSpPr bwMode="auto">
              <a:xfrm>
                <a:off x="9515751" y="5436316"/>
                <a:ext cx="609600" cy="558800"/>
                <a:chOff x="-44" y="1473"/>
                <a:chExt cx="981" cy="1105"/>
              </a:xfrm>
            </p:grpSpPr>
            <p:pic>
              <p:nvPicPr>
                <p:cNvPr id="599" name="Picture 45" descr="desktop_computer_stylized_medium">
                  <a:extLst>
                    <a:ext uri="{FF2B5EF4-FFF2-40B4-BE49-F238E27FC236}">
                      <a16:creationId xmlns:a16="http://schemas.microsoft.com/office/drawing/2014/main" id="{AC60ABBD-5927-3947-91D4-0B5FE7D9F5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0" name="Freeform 46">
                  <a:extLst>
                    <a:ext uri="{FF2B5EF4-FFF2-40B4-BE49-F238E27FC236}">
                      <a16:creationId xmlns:a16="http://schemas.microsoft.com/office/drawing/2014/main" id="{853B4F5E-4C5E-6A4B-A81D-0FB8F82C27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675" name="Group 674">
                <a:extLst>
                  <a:ext uri="{FF2B5EF4-FFF2-40B4-BE49-F238E27FC236}">
                    <a16:creationId xmlns:a16="http://schemas.microsoft.com/office/drawing/2014/main" id="{0274C7F3-D9FF-A543-9669-2E8AEFE209A9}"/>
                  </a:ext>
                </a:extLst>
              </p:cNvPr>
              <p:cNvGrpSpPr/>
              <p:nvPr/>
            </p:nvGrpSpPr>
            <p:grpSpPr>
              <a:xfrm>
                <a:off x="9202354" y="4515000"/>
                <a:ext cx="1206122" cy="410624"/>
                <a:chOff x="7399107" y="1365161"/>
                <a:chExt cx="2388836" cy="732595"/>
              </a:xfrm>
            </p:grpSpPr>
            <p:sp>
              <p:nvSpPr>
                <p:cNvPr id="676" name="Freeform 675">
                  <a:extLst>
                    <a:ext uri="{FF2B5EF4-FFF2-40B4-BE49-F238E27FC236}">
                      <a16:creationId xmlns:a16="http://schemas.microsoft.com/office/drawing/2014/main" id="{2212059A-C18E-E647-9FCF-DE3FFA06687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677" name="Group 676">
                  <a:extLst>
                    <a:ext uri="{FF2B5EF4-FFF2-40B4-BE49-F238E27FC236}">
                      <a16:creationId xmlns:a16="http://schemas.microsoft.com/office/drawing/2014/main" id="{4E988FFB-790A-B64B-AD20-A08B796A51D3}"/>
                    </a:ext>
                  </a:extLst>
                </p:cNvPr>
                <p:cNvGrpSpPr/>
                <p:nvPr/>
              </p:nvGrpSpPr>
              <p:grpSpPr>
                <a:xfrm>
                  <a:off x="7564998" y="1450537"/>
                  <a:ext cx="2021605" cy="589765"/>
                  <a:chOff x="7939341" y="3037317"/>
                  <a:chExt cx="897649" cy="353919"/>
                </a:xfrm>
              </p:grpSpPr>
              <p:sp>
                <p:nvSpPr>
                  <p:cNvPr id="678" name="Freeform 677">
                    <a:extLst>
                      <a:ext uri="{FF2B5EF4-FFF2-40B4-BE49-F238E27FC236}">
                        <a16:creationId xmlns:a16="http://schemas.microsoft.com/office/drawing/2014/main" id="{66908B6C-B117-9841-879C-62BBC6B6511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679" name="Freeform 678">
                    <a:extLst>
                      <a:ext uri="{FF2B5EF4-FFF2-40B4-BE49-F238E27FC236}">
                        <a16:creationId xmlns:a16="http://schemas.microsoft.com/office/drawing/2014/main" id="{400F8E7D-6C49-1F45-8E8D-9C8ACEB7BF1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816B6622-EACD-A74E-8FBA-7CB7169318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90BA40F3-69B1-A24F-B0C8-3C80AB3786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682" name="Line 70">
                <a:extLst>
                  <a:ext uri="{FF2B5EF4-FFF2-40B4-BE49-F238E27FC236}">
                    <a16:creationId xmlns:a16="http://schemas.microsoft.com/office/drawing/2014/main" id="{0BF331E8-D094-9A4E-A183-AFB19DA81581}"/>
                  </a:ext>
                </a:extLst>
              </p:cNvPr>
              <p:cNvSpPr>
                <a:spLocks noChangeShapeType="1"/>
              </p:cNvSpPr>
              <p:nvPr/>
            </p:nvSpPr>
            <p:spPr bwMode="auto">
              <a:xfrm>
                <a:off x="10232595" y="5048617"/>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596" name="Group 44">
                <a:extLst>
                  <a:ext uri="{FF2B5EF4-FFF2-40B4-BE49-F238E27FC236}">
                    <a16:creationId xmlns:a16="http://schemas.microsoft.com/office/drawing/2014/main" id="{E5446E80-AB67-8C42-826C-CF3CCA6BB4C3}"/>
                  </a:ext>
                </a:extLst>
              </p:cNvPr>
              <p:cNvGrpSpPr>
                <a:grpSpLocks/>
              </p:cNvGrpSpPr>
              <p:nvPr/>
            </p:nvGrpSpPr>
            <p:grpSpPr bwMode="auto">
              <a:xfrm>
                <a:off x="10379352" y="5445308"/>
                <a:ext cx="609600" cy="558800"/>
                <a:chOff x="-44" y="1473"/>
                <a:chExt cx="981" cy="1105"/>
              </a:xfrm>
            </p:grpSpPr>
            <p:pic>
              <p:nvPicPr>
                <p:cNvPr id="597" name="Picture 45" descr="desktop_computer_stylized_medium">
                  <a:extLst>
                    <a:ext uri="{FF2B5EF4-FFF2-40B4-BE49-F238E27FC236}">
                      <a16:creationId xmlns:a16="http://schemas.microsoft.com/office/drawing/2014/main" id="{681F82DD-2C88-BE4E-A84A-D12B49ED2A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8" name="Freeform 46">
                  <a:extLst>
                    <a:ext uri="{FF2B5EF4-FFF2-40B4-BE49-F238E27FC236}">
                      <a16:creationId xmlns:a16="http://schemas.microsoft.com/office/drawing/2014/main" id="{6B627442-314B-A349-9915-C40A0D16DB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grpSp>
    </p:spTree>
    <p:extLst>
      <p:ext uri="{BB962C8B-B14F-4D97-AF65-F5344CB8AC3E}">
        <p14:creationId xmlns:p14="http://schemas.microsoft.com/office/powerpoint/2010/main" val="351872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8767518" y="3871809"/>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9936386" y="3867054"/>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Calibri" panose="020F0502020204030204"/>
              </a:rPr>
              <a:t>VLANs baseadas em porta</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85</a:t>
            </a:fld>
            <a:endParaRPr lang="pt-BR"/>
          </a:p>
        </p:txBody>
      </p:sp>
      <p:grpSp>
        <p:nvGrpSpPr>
          <p:cNvPr id="3" name="Group 2">
            <a:extLst>
              <a:ext uri="{FF2B5EF4-FFF2-40B4-BE49-F238E27FC236}">
                <a16:creationId xmlns:a16="http://schemas.microsoft.com/office/drawing/2014/main" id="{CDABEEB3-46FD-EA41-8074-A5BDD9C11183}"/>
              </a:ext>
            </a:extLst>
          </p:cNvPr>
          <p:cNvGrpSpPr/>
          <p:nvPr/>
        </p:nvGrpSpPr>
        <p:grpSpPr>
          <a:xfrm>
            <a:off x="8811490" y="3492261"/>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8059268" y="4222579"/>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8445031" y="4222579"/>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9164167" y="4237505"/>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10953689" y="443776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i="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10172231" y="422575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10162706" y="402414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11018368" y="3968579"/>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7678595" y="492932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pt-BR" sz="1200" i="0" dirty="0">
                <a:solidFill>
                  <a:srgbClr val="000000"/>
                </a:solidFill>
                <a:latin typeface="Arial" charset="0"/>
              </a:rPr>
              <a:t>EE (portas VLAN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9619490" y="492932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pt-BR" sz="1200" i="0" dirty="0">
                <a:solidFill>
                  <a:srgbClr val="000000"/>
                </a:solidFill>
                <a:latin typeface="Arial" charset="0"/>
              </a:rPr>
              <a:t>CC (portas VLAN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8707445" y="440081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i="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7522693" y="4408316"/>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8087474" y="4413650"/>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8844341" y="4408988"/>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9809742" y="4404326"/>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10324969" y="4410236"/>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11188570" y="4419228"/>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sp>
        <p:nvSpPr>
          <p:cNvPr id="199" name="Rectangle 116">
            <a:extLst>
              <a:ext uri="{FF2B5EF4-FFF2-40B4-BE49-F238E27FC236}">
                <a16:creationId xmlns:a16="http://schemas.microsoft.com/office/drawing/2014/main" id="{8752C49F-3AB0-9B44-98E8-567C5592B794}"/>
              </a:ext>
            </a:extLst>
          </p:cNvPr>
          <p:cNvSpPr txBox="1">
            <a:spLocks noChangeArrowheads="1"/>
          </p:cNvSpPr>
          <p:nvPr/>
        </p:nvSpPr>
        <p:spPr bwMode="auto">
          <a:xfrm>
            <a:off x="998537" y="1497947"/>
            <a:ext cx="6680058" cy="176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pt-BR" kern="0" dirty="0">
                <a:solidFill>
                  <a:srgbClr val="C00000"/>
                </a:solidFill>
                <a:cs typeface="+mn-cs"/>
              </a:rPr>
              <a:t>isolamento de tráfego: </a:t>
            </a:r>
            <a:r>
              <a:rPr lang="pt-BR" kern="0" dirty="0">
                <a:cs typeface="+mn-cs"/>
              </a:rPr>
              <a:t>quadros de/para as portas 1-8 só podem alcançar as portas 1-8</a:t>
            </a:r>
          </a:p>
          <a:p>
            <a:pPr marL="681038" lvl="1" indent="-223838">
              <a:defRPr/>
            </a:pPr>
            <a:r>
              <a:rPr lang="pt-BR" kern="0" dirty="0"/>
              <a:t>também pode-se definir </a:t>
            </a:r>
            <a:r>
              <a:rPr lang="pt-BR" kern="0" dirty="0" err="1"/>
              <a:t>VLANs</a:t>
            </a:r>
            <a:r>
              <a:rPr lang="pt-BR" kern="0" dirty="0"/>
              <a:t> com base em endereços MAC de sistemas finais, em vez de portas do comutador</a:t>
            </a:r>
          </a:p>
        </p:txBody>
      </p:sp>
      <p:sp>
        <p:nvSpPr>
          <p:cNvPr id="200" name="Rectangle 117">
            <a:extLst>
              <a:ext uri="{FF2B5EF4-FFF2-40B4-BE49-F238E27FC236}">
                <a16:creationId xmlns:a16="http://schemas.microsoft.com/office/drawing/2014/main" id="{8500F4BE-F251-994C-BDEF-CAFC5E531F8B}"/>
              </a:ext>
            </a:extLst>
          </p:cNvPr>
          <p:cNvSpPr>
            <a:spLocks noChangeArrowheads="1"/>
          </p:cNvSpPr>
          <p:nvPr/>
        </p:nvSpPr>
        <p:spPr bwMode="auto">
          <a:xfrm>
            <a:off x="998444" y="3339914"/>
            <a:ext cx="5886450"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pt-BR" sz="2800" dirty="0">
                <a:solidFill>
                  <a:srgbClr val="CC0000"/>
                </a:solidFill>
                <a:ea typeface="ＭＳ Ｐゴシック" charset="0"/>
              </a:rPr>
              <a:t>associação dinâmica</a:t>
            </a:r>
            <a:r>
              <a:rPr lang="pt-BR" sz="2800" dirty="0">
                <a:solidFill>
                  <a:srgbClr val="FF0000"/>
                </a:solidFill>
                <a:ea typeface="ＭＳ Ｐゴシック" charset="0"/>
              </a:rPr>
              <a:t>:</a:t>
            </a:r>
            <a:r>
              <a:rPr lang="pt-BR" sz="2800" dirty="0">
                <a:solidFill>
                  <a:srgbClr val="000000"/>
                </a:solidFill>
                <a:ea typeface="ＭＳ Ｐゴシック" charset="0"/>
              </a:rPr>
              <a:t> as portas podem ser atribuídas dinamicamente entre </a:t>
            </a:r>
            <a:r>
              <a:rPr lang="pt-BR" sz="2800" dirty="0" err="1">
                <a:solidFill>
                  <a:srgbClr val="000000"/>
                </a:solidFill>
                <a:ea typeface="ＭＳ Ｐゴシック" charset="0"/>
              </a:rPr>
              <a:t>VLANs</a:t>
            </a:r>
            <a:endParaRPr lang="pt-BR" sz="2800" dirty="0">
              <a:solidFill>
                <a:srgbClr val="000000"/>
              </a:solidFill>
              <a:ea typeface="ＭＳ Ｐゴシック" charset="0"/>
            </a:endParaRPr>
          </a:p>
        </p:txBody>
      </p:sp>
      <p:grpSp>
        <p:nvGrpSpPr>
          <p:cNvPr id="8" name="Group 7">
            <a:extLst>
              <a:ext uri="{FF2B5EF4-FFF2-40B4-BE49-F238E27FC236}">
                <a16:creationId xmlns:a16="http://schemas.microsoft.com/office/drawing/2014/main" id="{B19DA561-4E6E-B142-A109-FCB9FCA9B796}"/>
              </a:ext>
            </a:extLst>
          </p:cNvPr>
          <p:cNvGrpSpPr/>
          <p:nvPr/>
        </p:nvGrpSpPr>
        <p:grpSpPr>
          <a:xfrm>
            <a:off x="994376" y="1896035"/>
            <a:ext cx="9669142" cy="4109104"/>
            <a:chOff x="994376" y="1896035"/>
            <a:chExt cx="9669142" cy="4109104"/>
          </a:xfrm>
        </p:grpSpPr>
        <p:sp>
          <p:nvSpPr>
            <p:cNvPr id="203" name="Rectangle 124">
              <a:extLst>
                <a:ext uri="{FF2B5EF4-FFF2-40B4-BE49-F238E27FC236}">
                  <a16:creationId xmlns:a16="http://schemas.microsoft.com/office/drawing/2014/main" id="{5B122FCB-1113-7F40-AA3B-B4A91A43DC37}"/>
                </a:ext>
              </a:extLst>
            </p:cNvPr>
            <p:cNvSpPr>
              <a:spLocks noChangeArrowheads="1"/>
            </p:cNvSpPr>
            <p:nvPr/>
          </p:nvSpPr>
          <p:spPr bwMode="auto">
            <a:xfrm>
              <a:off x="994376" y="4392239"/>
              <a:ext cx="6199939"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defTabSz="91440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pt-BR" sz="2800" b="0" i="0" u="none" strike="noStrike" kern="0" cap="none" spc="0" normalizeH="0" baseline="0" dirty="0">
                  <a:ln>
                    <a:noFill/>
                  </a:ln>
                  <a:solidFill>
                    <a:srgbClr val="CC0000"/>
                  </a:solidFill>
                  <a:effectLst/>
                  <a:uLnTx/>
                  <a:uFillTx/>
                  <a:ea typeface="ＭＳ Ｐゴシック" charset="0"/>
                </a:rPr>
                <a:t>encaminhamento entre </a:t>
              </a:r>
              <a:r>
                <a:rPr kumimoji="0" lang="pt-BR" sz="2800" b="0" i="0" u="none" strike="noStrike" kern="0" cap="none" spc="0" normalizeH="0" baseline="0" dirty="0" err="1">
                  <a:ln>
                    <a:noFill/>
                  </a:ln>
                  <a:solidFill>
                    <a:srgbClr val="CC0000"/>
                  </a:solidFill>
                  <a:effectLst/>
                  <a:uLnTx/>
                  <a:uFillTx/>
                  <a:ea typeface="ＭＳ Ｐゴシック" charset="0"/>
                </a:rPr>
                <a:t>VLANs</a:t>
              </a:r>
              <a:r>
                <a:rPr kumimoji="0" lang="pt-BR" sz="2800" b="0" i="0" u="none" strike="noStrike" kern="0" cap="none" spc="0" normalizeH="0" baseline="0" dirty="0">
                  <a:ln>
                    <a:noFill/>
                  </a:ln>
                  <a:solidFill>
                    <a:srgbClr val="CC0000"/>
                  </a:solidFill>
                  <a:effectLst/>
                  <a:uLnTx/>
                  <a:uFillTx/>
                  <a:ea typeface="ＭＳ Ｐゴシック" charset="0"/>
                </a:rPr>
                <a:t>: </a:t>
              </a:r>
              <a:r>
                <a:rPr kumimoji="0" lang="pt-BR" sz="2800" b="0" i="0" u="none" strike="noStrike" kern="0" cap="none" spc="0" normalizeH="0" baseline="0" dirty="0">
                  <a:ln>
                    <a:noFill/>
                  </a:ln>
                  <a:solidFill>
                    <a:srgbClr val="000000"/>
                  </a:solidFill>
                  <a:effectLst/>
                  <a:uLnTx/>
                  <a:uFillTx/>
                  <a:ea typeface="ＭＳ Ｐゴシック" charset="0"/>
                </a:rPr>
                <a:t>feito via roteamento (assim como com comutadores separados)</a:t>
              </a:r>
            </a:p>
            <a:p>
              <a:pPr marL="681038" marR="0" lvl="1" indent="-223838" defTabSz="914400" eaLnBrk="0" fontAlgn="base" latinLnBrk="0" hangingPunct="0">
                <a:lnSpc>
                  <a:spcPct val="85000"/>
                </a:lnSpc>
                <a:spcBef>
                  <a:spcPct val="20000"/>
                </a:spcBef>
                <a:spcAft>
                  <a:spcPct val="0"/>
                </a:spcAft>
                <a:buClr>
                  <a:srgbClr val="000099"/>
                </a:buClr>
                <a:buSzTx/>
                <a:buFont typeface="Arial"/>
                <a:buChar char="•"/>
                <a:tabLst/>
                <a:defRPr/>
              </a:pPr>
              <a:r>
                <a:rPr kumimoji="0" lang="pt-BR" sz="2400" b="0" i="0" u="none" strike="noStrike" kern="0" cap="none" spc="0" normalizeH="0" baseline="0" dirty="0">
                  <a:ln>
                    <a:noFill/>
                  </a:ln>
                  <a:solidFill>
                    <a:srgbClr val="000000"/>
                  </a:solidFill>
                  <a:effectLst/>
                  <a:uLnTx/>
                  <a:uFillTx/>
                  <a:ea typeface="ＭＳ Ｐゴシック" charset="0"/>
                </a:rPr>
                <a:t>na prática, os fornecedores vendem comutadores com roteadores combinados</a:t>
              </a:r>
            </a:p>
          </p:txBody>
        </p:sp>
        <p:cxnSp>
          <p:nvCxnSpPr>
            <p:cNvPr id="7" name="Straight Connector 6">
              <a:extLst>
                <a:ext uri="{FF2B5EF4-FFF2-40B4-BE49-F238E27FC236}">
                  <a16:creationId xmlns:a16="http://schemas.microsoft.com/office/drawing/2014/main" id="{A972C96C-094A-EF47-93A1-1326F1D96F80}"/>
                </a:ext>
              </a:extLst>
            </p:cNvPr>
            <p:cNvCxnSpPr/>
            <p:nvPr/>
          </p:nvCxnSpPr>
          <p:spPr>
            <a:xfrm>
              <a:off x="9829800"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415E4FA-7AD2-6845-8803-DF1BB0D80D4F}"/>
                </a:ext>
              </a:extLst>
            </p:cNvPr>
            <p:cNvCxnSpPr/>
            <p:nvPr/>
          </p:nvCxnSpPr>
          <p:spPr>
            <a:xfrm>
              <a:off x="10466294"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 name="Group 242">
              <a:extLst>
                <a:ext uri="{FF2B5EF4-FFF2-40B4-BE49-F238E27FC236}">
                  <a16:creationId xmlns:a16="http://schemas.microsoft.com/office/drawing/2014/main" id="{0E1FAC98-C9A4-F649-9F15-34B96A45FC8B}"/>
                </a:ext>
              </a:extLst>
            </p:cNvPr>
            <p:cNvGrpSpPr/>
            <p:nvPr/>
          </p:nvGrpSpPr>
          <p:grpSpPr>
            <a:xfrm>
              <a:off x="9594532" y="1896035"/>
              <a:ext cx="1068986" cy="551329"/>
              <a:chOff x="7493876" y="2774731"/>
              <a:chExt cx="1481958" cy="894622"/>
            </a:xfrm>
          </p:grpSpPr>
          <p:sp>
            <p:nvSpPr>
              <p:cNvPr id="244" name="Freeform 243">
                <a:extLst>
                  <a:ext uri="{FF2B5EF4-FFF2-40B4-BE49-F238E27FC236}">
                    <a16:creationId xmlns:a16="http://schemas.microsoft.com/office/drawing/2014/main" id="{DF048F4A-3B08-7A4F-A6F3-1C834DE181B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45" name="Oval 244">
                <a:extLst>
                  <a:ext uri="{FF2B5EF4-FFF2-40B4-BE49-F238E27FC236}">
                    <a16:creationId xmlns:a16="http://schemas.microsoft.com/office/drawing/2014/main" id="{17B002E9-2DB0-B34E-9CCE-67738614E0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46" name="Group 245">
                <a:extLst>
                  <a:ext uri="{FF2B5EF4-FFF2-40B4-BE49-F238E27FC236}">
                    <a16:creationId xmlns:a16="http://schemas.microsoft.com/office/drawing/2014/main" id="{F6E5CC2A-DFB6-0B46-BAE9-2651D489363D}"/>
                  </a:ext>
                </a:extLst>
              </p:cNvPr>
              <p:cNvGrpSpPr/>
              <p:nvPr/>
            </p:nvGrpSpPr>
            <p:grpSpPr>
              <a:xfrm>
                <a:off x="7713663" y="2848339"/>
                <a:ext cx="1042107" cy="425543"/>
                <a:chOff x="7786941" y="2884917"/>
                <a:chExt cx="897649" cy="353919"/>
              </a:xfrm>
            </p:grpSpPr>
            <p:sp>
              <p:nvSpPr>
                <p:cNvPr id="247" name="Freeform 246">
                  <a:extLst>
                    <a:ext uri="{FF2B5EF4-FFF2-40B4-BE49-F238E27FC236}">
                      <a16:creationId xmlns:a16="http://schemas.microsoft.com/office/drawing/2014/main" id="{6D6ABB93-D949-6048-9D4D-EDF5313B0F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94582A18-2631-8745-86BC-8C4EEC51BBF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5A810355-DF9D-5842-9EB4-C9672C047B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AD1A3F54-7A96-7C40-8425-673DA70074C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422144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1"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dissolve">
                                      <p:cBhvr>
                                        <p:cTn id="7" dur="500"/>
                                        <p:tgtEl>
                                          <p:spTgt spid="20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0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0" grpId="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dirty="0">
              <a:latin typeface="Arial" charset="0"/>
              <a:ea typeface="ＭＳ Ｐゴシック" charset="0"/>
            </a:endParaRPr>
          </a:p>
        </p:txBody>
      </p:sp>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dirty="0">
              <a:solidFill>
                <a:srgbClr val="000000"/>
              </a:solidFill>
              <a:latin typeface="Arial" charset="0"/>
              <a:ea typeface="ＭＳ Ｐゴシック" charset="0"/>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dirty="0">
              <a:latin typeface="Arial" charset="0"/>
              <a:ea typeface="ＭＳ Ｐゴシック" charset="0"/>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dirty="0">
              <a:solidFill>
                <a:srgbClr val="000000"/>
              </a:solidFill>
              <a:latin typeface="Arial" charset="0"/>
              <a:ea typeface="ＭＳ Ｐゴシック" charset="0"/>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err="1">
                <a:solidFill>
                  <a:srgbClr val="000099"/>
                </a:solidFill>
                <a:latin typeface="+mn-lt"/>
                <a:ea typeface="ＭＳ Ｐゴシック" charset="0"/>
              </a:rPr>
              <a:t>VLANs</a:t>
            </a:r>
            <a:r>
              <a:rPr lang="pt-BR" b="0" kern="0" dirty="0">
                <a:solidFill>
                  <a:srgbClr val="000099"/>
                </a:solidFill>
                <a:latin typeface="+mn-lt"/>
                <a:ea typeface="ＭＳ Ｐゴシック" charset="0"/>
              </a:rPr>
              <a:t> abrangendo vários comutadores</a:t>
            </a:r>
            <a:endParaRPr lang="pt-BR"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dirty="0"/>
              <a:t>Link </a:t>
            </a:r>
            <a:r>
              <a:rPr lang="pt-BR" dirty="0" err="1"/>
              <a:t>Layer</a:t>
            </a:r>
            <a:r>
              <a:rPr lang="pt-BR" dirty="0"/>
              <a:t>: 6-</a:t>
            </a:r>
            <a:fld id="{C4204591-24BD-A542-B9D5-F8D8A88D2FEE}" type="slidenum">
              <a:rPr lang="pt-BR" smtClean="0"/>
              <a:pPr/>
              <a:t>86</a:t>
            </a:fld>
            <a:endParaRPr lang="pt-BR"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1183665" y="3288788"/>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pt-BR" sz="1200" i="0" dirty="0">
                <a:solidFill>
                  <a:srgbClr val="000000"/>
                </a:solidFill>
                <a:latin typeface="Arial" charset="0"/>
              </a:rPr>
              <a:t>EE (portas VLAN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3124560" y="3288788"/>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pt-BR" sz="1200" i="0" dirty="0">
                <a:solidFill>
                  <a:srgbClr val="000000"/>
                </a:solidFill>
                <a:latin typeface="Arial" charset="0"/>
              </a:rPr>
              <a:t>CC (portas VLAN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pt-BR" dirty="0">
              <a:latin typeface="Arial" charset="0"/>
              <a:ea typeface="ＭＳ Ｐゴシック" charset="0"/>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effectLst/>
              <a:uLnTx/>
              <a:uFillTx/>
              <a:latin typeface="Arial" charset="0"/>
              <a:ea typeface="ＭＳ Ｐゴシック" charset="0"/>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effectLst/>
              <a:uLnTx/>
              <a:uFillTx/>
              <a:latin typeface="Arial" charset="0"/>
              <a:ea typeface="ＭＳ Ｐゴシック" charset="0"/>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effectLst/>
              <a:uLnTx/>
              <a:uFillTx/>
              <a:latin typeface="Arial" charset="0"/>
              <a:ea typeface="ＭＳ Ｐゴシック" charset="0"/>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effectLst/>
              <a:uLnTx/>
              <a:uFillTx/>
              <a:latin typeface="Arial" charset="0"/>
              <a:ea typeface="ＭＳ Ｐゴシック" charset="0"/>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effectLst/>
              <a:uLnTx/>
              <a:uFillTx/>
              <a:latin typeface="Arial" charset="0"/>
              <a:ea typeface="ＭＳ Ｐゴシック" charset="0"/>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99716" y="225450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latin typeface="Arial"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latin typeface="Arial"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latin typeface="Arial"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latin typeface="Arial"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effectLst/>
              <a:uLnTx/>
              <a:uFillTx/>
              <a:latin typeface="Arial" charset="0"/>
              <a:ea typeface="ＭＳ Ｐゴシック" charset="0"/>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effectLst/>
              <a:uLnTx/>
              <a:uFillTx/>
              <a:latin typeface="Arial" charset="0"/>
              <a:ea typeface="ＭＳ Ｐゴシック" charset="0"/>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effectLst/>
              <a:uLnTx/>
              <a:uFillTx/>
              <a:latin typeface="Arial" charset="0"/>
              <a:ea typeface="ＭＳ Ｐゴシック" charset="0"/>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1800" i="0" dirty="0">
                <a:solidFill>
                  <a:srgbClr val="000000"/>
                </a:solidFill>
                <a:latin typeface="+mn-lt"/>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grpSp>
        <p:nvGrpSpPr>
          <p:cNvPr id="168" name="Group 170">
            <a:extLst>
              <a:ext uri="{FF2B5EF4-FFF2-40B4-BE49-F238E27FC236}">
                <a16:creationId xmlns:a16="http://schemas.microsoft.com/office/drawing/2014/main" id="{3B0B6F17-4816-0044-BD4C-089B84297346}"/>
              </a:ext>
            </a:extLst>
          </p:cNvPr>
          <p:cNvGrpSpPr>
            <a:grpSpLocks/>
          </p:cNvGrpSpPr>
          <p:nvPr/>
        </p:nvGrpSpPr>
        <p:grpSpPr bwMode="auto">
          <a:xfrm>
            <a:off x="4317661" y="2251388"/>
            <a:ext cx="2835275" cy="430213"/>
            <a:chOff x="2096" y="1154"/>
            <a:chExt cx="1786" cy="271"/>
          </a:xfrm>
        </p:grpSpPr>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2215" y="1381"/>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pt-BR" i="0" dirty="0">
                <a:solidFill>
                  <a:srgbClr val="000000"/>
                </a:solidFill>
                <a:latin typeface="Arial" charset="0"/>
              </a:endParaRPr>
            </a:p>
          </p:txBody>
        </p:sp>
        <p:grpSp>
          <p:nvGrpSpPr>
            <p:cNvPr id="170" name="Group 169">
              <a:extLst>
                <a:ext uri="{FF2B5EF4-FFF2-40B4-BE49-F238E27FC236}">
                  <a16:creationId xmlns:a16="http://schemas.microsoft.com/office/drawing/2014/main" id="{D18077DD-CD88-FD49-913C-BC4DB320E3E5}"/>
                </a:ext>
              </a:extLst>
            </p:cNvPr>
            <p:cNvGrpSpPr>
              <a:grpSpLocks/>
            </p:cNvGrpSpPr>
            <p:nvPr/>
          </p:nvGrpSpPr>
          <p:grpSpPr bwMode="auto">
            <a:xfrm>
              <a:off x="2096" y="1154"/>
              <a:ext cx="1786" cy="271"/>
              <a:chOff x="2096" y="1154"/>
              <a:chExt cx="1786" cy="271"/>
            </a:xfrm>
          </p:grpSpPr>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2096" y="1290"/>
                <a:ext cx="188"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pt-BR" sz="800" i="0" dirty="0">
                    <a:solidFill>
                      <a:srgbClr val="FF0000"/>
                    </a:solidFill>
                    <a:latin typeface="Arial"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3729" y="1154"/>
                <a:ext cx="152"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pt-BR" sz="800" i="0" dirty="0">
                    <a:solidFill>
                      <a:srgbClr val="FF0000"/>
                    </a:solidFill>
                    <a:latin typeface="Arial"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3855" y="1247"/>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pt-BR" i="0" dirty="0">
                  <a:solidFill>
                    <a:srgbClr val="000000"/>
                  </a:solidFill>
                  <a:latin typeface="Arial" charset="0"/>
                </a:endParaRPr>
              </a:p>
            </p:txBody>
          </p:sp>
          <p:sp>
            <p:nvSpPr>
              <p:cNvPr id="174" name="Freeform 168">
                <a:extLst>
                  <a:ext uri="{FF2B5EF4-FFF2-40B4-BE49-F238E27FC236}">
                    <a16:creationId xmlns:a16="http://schemas.microsoft.com/office/drawing/2014/main" id="{037DB8CD-0DCC-3E43-A5FF-5526E5FA6EE2}"/>
                  </a:ext>
                </a:extLst>
              </p:cNvPr>
              <p:cNvSpPr>
                <a:spLocks/>
              </p:cNvSpPr>
              <p:nvPr/>
            </p:nvSpPr>
            <p:spPr bwMode="auto">
              <a:xfrm>
                <a:off x="2226" y="1260"/>
                <a:ext cx="1644" cy="135"/>
              </a:xfrm>
              <a:custGeom>
                <a:avLst/>
                <a:gdLst>
                  <a:gd name="T0" fmla="*/ 0 w 1644"/>
                  <a:gd name="T1" fmla="*/ 135 h 135"/>
                  <a:gd name="T2" fmla="*/ 852 w 1644"/>
                  <a:gd name="T3" fmla="*/ 132 h 135"/>
                  <a:gd name="T4" fmla="*/ 1050 w 1644"/>
                  <a:gd name="T5" fmla="*/ 0 h 135"/>
                  <a:gd name="T6" fmla="*/ 1644 w 1644"/>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4" h="135">
                    <a:moveTo>
                      <a:pt x="0" y="135"/>
                    </a:moveTo>
                    <a:lnTo>
                      <a:pt x="852" y="132"/>
                    </a:lnTo>
                    <a:lnTo>
                      <a:pt x="1050" y="0"/>
                    </a:lnTo>
                    <a:lnTo>
                      <a:pt x="1644" y="0"/>
                    </a:lnTo>
                  </a:path>
                </a:pathLst>
              </a:custGeom>
              <a:noFill/>
              <a:ln w="28575"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pt-BR" dirty="0"/>
              </a:p>
            </p:txBody>
          </p:sp>
        </p:gr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latin typeface="Arial"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latin typeface="Arial"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pt-BR" sz="800" i="0" dirty="0">
                <a:latin typeface="Arial"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effectLst/>
              <a:uLnTx/>
              <a:uFillTx/>
              <a:latin typeface="Arial" charset="0"/>
              <a:ea typeface="ＭＳ Ｐゴシック" charset="0"/>
            </a:endParaRPr>
          </a:p>
        </p:txBody>
      </p:sp>
      <p:sp>
        <p:nvSpPr>
          <p:cNvPr id="184" name="Text Box 73">
            <a:extLst>
              <a:ext uri="{FF2B5EF4-FFF2-40B4-BE49-F238E27FC236}">
                <a16:creationId xmlns:a16="http://schemas.microsoft.com/office/drawing/2014/main" id="{1D88346D-98A9-0549-9F22-97A6E9BFDAE8}"/>
              </a:ext>
            </a:extLst>
          </p:cNvPr>
          <p:cNvSpPr txBox="1">
            <a:spLocks noChangeArrowheads="1"/>
          </p:cNvSpPr>
          <p:nvPr/>
        </p:nvSpPr>
        <p:spPr bwMode="auto">
          <a:xfrm>
            <a:off x="6272692" y="3325906"/>
            <a:ext cx="274626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1" hangingPunct="1"/>
            <a:r>
              <a:rPr lang="pt-BR" sz="1200" i="0" dirty="0">
                <a:solidFill>
                  <a:srgbClr val="000000"/>
                </a:solidFill>
                <a:latin typeface="Arial" charset="0"/>
              </a:rPr>
              <a:t>Portas 2,3,5 pertencem a VLAN EE</a:t>
            </a:r>
          </a:p>
          <a:p>
            <a:pPr algn="ctr" eaLnBrk="1" hangingPunct="1"/>
            <a:r>
              <a:rPr lang="pt-BR" sz="1200" i="0" dirty="0">
                <a:solidFill>
                  <a:srgbClr val="000000"/>
                </a:solidFill>
                <a:latin typeface="Arial" charset="0"/>
              </a:rPr>
              <a:t>Portas 4,6,7,8 pertencem a VLAN CC</a:t>
            </a:r>
          </a:p>
        </p:txBody>
      </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379351" y="4052608"/>
            <a:ext cx="9983414" cy="26876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pt-BR" dirty="0">
                <a:solidFill>
                  <a:srgbClr val="CC0000"/>
                </a:solidFill>
              </a:rPr>
              <a:t>porta de tronco: </a:t>
            </a:r>
            <a:r>
              <a:rPr lang="pt-BR" dirty="0"/>
              <a:t>transporta quadros entre </a:t>
            </a:r>
            <a:r>
              <a:rPr lang="pt-BR" dirty="0" err="1"/>
              <a:t>VLANs</a:t>
            </a:r>
            <a:r>
              <a:rPr lang="pt-BR" dirty="0"/>
              <a:t> definidas em vários comutadores físicos</a:t>
            </a:r>
          </a:p>
          <a:p>
            <a:pPr marL="466725" lvl="1" indent="-227013">
              <a:buFont typeface="Wingdings" pitchFamily="2" charset="2"/>
              <a:buChar char="§"/>
              <a:defRPr/>
            </a:pPr>
            <a:r>
              <a:rPr lang="pt-BR" dirty="0"/>
              <a:t>os quadros encaminhados dentro da VLAN entre os comutadores não podem ser quadros 802.1 comuns (devem levar informações de ID da VLAN)</a:t>
            </a:r>
          </a:p>
          <a:p>
            <a:pPr marL="466725" lvl="1" indent="-227013">
              <a:buFont typeface="Wingdings" pitchFamily="2" charset="2"/>
              <a:buChar char="§"/>
              <a:defRPr/>
            </a:pPr>
            <a:r>
              <a:rPr lang="pt-BR" dirty="0"/>
              <a:t>o protocolo 802.1q adiciona/remove campos de cabeçalho adicionais para quadros encaminhados entre portas de tronco</a:t>
            </a:r>
          </a:p>
        </p:txBody>
      </p:sp>
    </p:spTree>
    <p:extLst>
      <p:ext uri="{BB962C8B-B14F-4D97-AF65-F5344CB8AC3E}">
        <p14:creationId xmlns:p14="http://schemas.microsoft.com/office/powerpoint/2010/main" val="4243574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kern="0" dirty="0">
                <a:solidFill>
                  <a:srgbClr val="000099"/>
                </a:solidFill>
                <a:latin typeface="+mn-lt"/>
                <a:ea typeface="ＭＳ Ｐゴシック" charset="0"/>
              </a:rPr>
              <a:t>Formato de quadro VLAN 802.1Q</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dirty="0"/>
              <a:t>Link </a:t>
            </a:r>
            <a:r>
              <a:rPr lang="pt-BR" dirty="0" err="1"/>
              <a:t>Layer</a:t>
            </a:r>
            <a:r>
              <a:rPr lang="pt-BR" dirty="0"/>
              <a:t>: 6-</a:t>
            </a:r>
            <a:fld id="{C4204591-24BD-A542-B9D5-F8D8A88D2FEE}" type="slidenum">
              <a:rPr lang="pt-BR" smtClean="0"/>
              <a:pPr/>
              <a:t>87</a:t>
            </a:fld>
            <a:endParaRPr lang="pt-BR" dirty="0"/>
          </a:p>
        </p:txBody>
      </p:sp>
      <p:sp>
        <p:nvSpPr>
          <p:cNvPr id="192" name="Text Box 28">
            <a:extLst>
              <a:ext uri="{FF2B5EF4-FFF2-40B4-BE49-F238E27FC236}">
                <a16:creationId xmlns:a16="http://schemas.microsoft.com/office/drawing/2014/main" id="{5863B091-D854-6543-B179-4AF1AB17C165}"/>
              </a:ext>
            </a:extLst>
          </p:cNvPr>
          <p:cNvSpPr txBox="1">
            <a:spLocks noChangeArrowheads="1"/>
          </p:cNvSpPr>
          <p:nvPr/>
        </p:nvSpPr>
        <p:spPr bwMode="auto">
          <a:xfrm>
            <a:off x="9037266" y="1963177"/>
            <a:ext cx="3122393"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2400" i="0" dirty="0">
                <a:solidFill>
                  <a:srgbClr val="000000"/>
                </a:solidFill>
                <a:latin typeface="+mn-lt"/>
                <a:cs typeface="Arial" charset="0"/>
              </a:rPr>
              <a:t>Quadro Ethernet 802.1</a:t>
            </a:r>
          </a:p>
        </p:txBody>
      </p:sp>
      <p:grpSp>
        <p:nvGrpSpPr>
          <p:cNvPr id="222" name="Group 51">
            <a:extLst>
              <a:ext uri="{FF2B5EF4-FFF2-40B4-BE49-F238E27FC236}">
                <a16:creationId xmlns:a16="http://schemas.microsoft.com/office/drawing/2014/main" id="{71FD1940-1110-264F-922B-7062D175FA16}"/>
              </a:ext>
            </a:extLst>
          </p:cNvPr>
          <p:cNvGrpSpPr>
            <a:grpSpLocks/>
          </p:cNvGrpSpPr>
          <p:nvPr/>
        </p:nvGrpSpPr>
        <p:grpSpPr bwMode="auto">
          <a:xfrm>
            <a:off x="970245" y="1413943"/>
            <a:ext cx="7867779" cy="1104405"/>
            <a:chOff x="940711" y="4902593"/>
            <a:chExt cx="6291001" cy="992895"/>
          </a:xfrm>
        </p:grpSpPr>
        <p:sp>
          <p:nvSpPr>
            <p:cNvPr id="223" name="Line 10">
              <a:extLst>
                <a:ext uri="{FF2B5EF4-FFF2-40B4-BE49-F238E27FC236}">
                  <a16:creationId xmlns:a16="http://schemas.microsoft.com/office/drawing/2014/main" id="{24204A1D-8F26-9C44-BFD5-CEAEA363DE66}"/>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pt-BR" sz="2000" dirty="0"/>
            </a:p>
          </p:txBody>
        </p:sp>
        <p:sp>
          <p:nvSpPr>
            <p:cNvPr id="224" name="Rectangle 1">
              <a:extLst>
                <a:ext uri="{FF2B5EF4-FFF2-40B4-BE49-F238E27FC236}">
                  <a16:creationId xmlns:a16="http://schemas.microsoft.com/office/drawing/2014/main" id="{7F607B5C-7039-5E48-A472-4DDBFE013C57}"/>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pt-BR" sz="2000" dirty="0"/>
            </a:p>
          </p:txBody>
        </p:sp>
        <p:cxnSp>
          <p:nvCxnSpPr>
            <p:cNvPr id="225" name="Straight Connector 3">
              <a:extLst>
                <a:ext uri="{FF2B5EF4-FFF2-40B4-BE49-F238E27FC236}">
                  <a16:creationId xmlns:a16="http://schemas.microsoft.com/office/drawing/2014/main" id="{496EAB23-A12E-1B42-87E7-089C0E86212D}"/>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6" name="Straight Connector 32">
              <a:extLst>
                <a:ext uri="{FF2B5EF4-FFF2-40B4-BE49-F238E27FC236}">
                  <a16:creationId xmlns:a16="http://schemas.microsoft.com/office/drawing/2014/main" id="{F650668C-7461-3B46-82C5-99887F818455}"/>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7" name="Straight Connector 33">
              <a:extLst>
                <a:ext uri="{FF2B5EF4-FFF2-40B4-BE49-F238E27FC236}">
                  <a16:creationId xmlns:a16="http://schemas.microsoft.com/office/drawing/2014/main" id="{680A4570-82D8-AD4F-9986-E779522F5D21}"/>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8" name="Straight Connector 34">
              <a:extLst>
                <a:ext uri="{FF2B5EF4-FFF2-40B4-BE49-F238E27FC236}">
                  <a16:creationId xmlns:a16="http://schemas.microsoft.com/office/drawing/2014/main" id="{C862820D-E1AD-5544-A2BD-5164630AC18A}"/>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9" name="Straight Connector 35">
              <a:extLst>
                <a:ext uri="{FF2B5EF4-FFF2-40B4-BE49-F238E27FC236}">
                  <a16:creationId xmlns:a16="http://schemas.microsoft.com/office/drawing/2014/main" id="{9F5DC5A1-94AD-274E-B8C5-61F7122E1DCB}"/>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30" name="TextBox 5">
              <a:extLst>
                <a:ext uri="{FF2B5EF4-FFF2-40B4-BE49-F238E27FC236}">
                  <a16:creationId xmlns:a16="http://schemas.microsoft.com/office/drawing/2014/main" id="{92868CAA-8B64-6448-ABB8-AEE060516262}"/>
                </a:ext>
              </a:extLst>
            </p:cNvPr>
            <p:cNvSpPr txBox="1">
              <a:spLocks noChangeArrowheads="1"/>
            </p:cNvSpPr>
            <p:nvPr/>
          </p:nvSpPr>
          <p:spPr bwMode="auto">
            <a:xfrm>
              <a:off x="1927355" y="5375236"/>
              <a:ext cx="844810" cy="373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600" dirty="0">
                  <a:solidFill>
                    <a:schemeClr val="bg1"/>
                  </a:solidFill>
                  <a:latin typeface="+mn-lt"/>
                  <a:cs typeface="Arial" charset="0"/>
                </a:rPr>
                <a:t>endereço</a:t>
              </a:r>
            </a:p>
            <a:p>
              <a:pPr algn="ctr">
                <a:lnSpc>
                  <a:spcPts val="1200"/>
                </a:lnSpc>
              </a:pPr>
              <a:r>
                <a:rPr lang="pt-BR" sz="1600" dirty="0">
                  <a:solidFill>
                    <a:schemeClr val="bg1"/>
                  </a:solidFill>
                  <a:latin typeface="+mn-lt"/>
                  <a:cs typeface="Arial" charset="0"/>
                </a:rPr>
                <a:t>de destino</a:t>
              </a:r>
            </a:p>
          </p:txBody>
        </p:sp>
        <p:sp>
          <p:nvSpPr>
            <p:cNvPr id="231" name="TextBox 37">
              <a:extLst>
                <a:ext uri="{FF2B5EF4-FFF2-40B4-BE49-F238E27FC236}">
                  <a16:creationId xmlns:a16="http://schemas.microsoft.com/office/drawing/2014/main" id="{9C53AC9A-436A-C048-AF41-591815DAA10B}"/>
                </a:ext>
              </a:extLst>
            </p:cNvPr>
            <p:cNvSpPr txBox="1">
              <a:spLocks noChangeArrowheads="1"/>
            </p:cNvSpPr>
            <p:nvPr/>
          </p:nvSpPr>
          <p:spPr bwMode="auto">
            <a:xfrm>
              <a:off x="2652391" y="5379038"/>
              <a:ext cx="844810" cy="373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600" dirty="0">
                  <a:solidFill>
                    <a:schemeClr val="bg1"/>
                  </a:solidFill>
                  <a:latin typeface="+mn-lt"/>
                  <a:cs typeface="Arial" charset="0"/>
                </a:rPr>
                <a:t>endereço</a:t>
              </a:r>
            </a:p>
            <a:p>
              <a:pPr algn="ctr">
                <a:lnSpc>
                  <a:spcPts val="1200"/>
                </a:lnSpc>
              </a:pPr>
              <a:r>
                <a:rPr lang="pt-BR" sz="1600" dirty="0">
                  <a:solidFill>
                    <a:schemeClr val="bg1"/>
                  </a:solidFill>
                  <a:latin typeface="+mn-lt"/>
                  <a:cs typeface="Arial" charset="0"/>
                </a:rPr>
                <a:t>de origem</a:t>
              </a:r>
            </a:p>
          </p:txBody>
        </p:sp>
        <p:sp>
          <p:nvSpPr>
            <p:cNvPr id="232" name="TextBox 38">
              <a:extLst>
                <a:ext uri="{FF2B5EF4-FFF2-40B4-BE49-F238E27FC236}">
                  <a16:creationId xmlns:a16="http://schemas.microsoft.com/office/drawing/2014/main" id="{11BA3E7E-54F5-7245-819A-3F612B971503}"/>
                </a:ext>
              </a:extLst>
            </p:cNvPr>
            <p:cNvSpPr txBox="1">
              <a:spLocks noChangeArrowheads="1"/>
            </p:cNvSpPr>
            <p:nvPr/>
          </p:nvSpPr>
          <p:spPr bwMode="auto">
            <a:xfrm>
              <a:off x="3969632" y="5447787"/>
              <a:ext cx="1377407" cy="241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dados (carga)</a:t>
              </a:r>
            </a:p>
          </p:txBody>
        </p:sp>
        <p:sp>
          <p:nvSpPr>
            <p:cNvPr id="233" name="TextBox 39">
              <a:extLst>
                <a:ext uri="{FF2B5EF4-FFF2-40B4-BE49-F238E27FC236}">
                  <a16:creationId xmlns:a16="http://schemas.microsoft.com/office/drawing/2014/main" id="{18D90B14-B841-4247-A2B9-8FC55526A937}"/>
                </a:ext>
              </a:extLst>
            </p:cNvPr>
            <p:cNvSpPr txBox="1">
              <a:spLocks noChangeArrowheads="1"/>
            </p:cNvSpPr>
            <p:nvPr/>
          </p:nvSpPr>
          <p:spPr bwMode="auto">
            <a:xfrm>
              <a:off x="5941065" y="5431291"/>
              <a:ext cx="855572" cy="241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CRC</a:t>
              </a:r>
            </a:p>
          </p:txBody>
        </p:sp>
        <p:sp>
          <p:nvSpPr>
            <p:cNvPr id="234" name="TextBox 40">
              <a:extLst>
                <a:ext uri="{FF2B5EF4-FFF2-40B4-BE49-F238E27FC236}">
                  <a16:creationId xmlns:a16="http://schemas.microsoft.com/office/drawing/2014/main" id="{74F0F720-3C22-0540-A6DD-2C7FEBBA2C1A}"/>
                </a:ext>
              </a:extLst>
            </p:cNvPr>
            <p:cNvSpPr txBox="1">
              <a:spLocks noChangeArrowheads="1"/>
            </p:cNvSpPr>
            <p:nvPr/>
          </p:nvSpPr>
          <p:spPr bwMode="auto">
            <a:xfrm>
              <a:off x="940711" y="5468237"/>
              <a:ext cx="1070128" cy="241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preâmbulo</a:t>
              </a:r>
            </a:p>
          </p:txBody>
        </p:sp>
        <p:sp>
          <p:nvSpPr>
            <p:cNvPr id="235" name="Text Box 9">
              <a:extLst>
                <a:ext uri="{FF2B5EF4-FFF2-40B4-BE49-F238E27FC236}">
                  <a16:creationId xmlns:a16="http://schemas.microsoft.com/office/drawing/2014/main" id="{3006592F-6A37-1843-886D-1EFCB34DC894}"/>
                </a:ext>
              </a:extLst>
            </p:cNvPr>
            <p:cNvSpPr txBox="1">
              <a:spLocks noChangeArrowheads="1"/>
            </p:cNvSpPr>
            <p:nvPr/>
          </p:nvSpPr>
          <p:spPr bwMode="auto">
            <a:xfrm>
              <a:off x="3321504" y="4902593"/>
              <a:ext cx="770260" cy="3320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pt-BR" sz="1800" dirty="0">
                  <a:solidFill>
                    <a:srgbClr val="000000"/>
                  </a:solidFill>
                  <a:latin typeface="+mn-lt"/>
                </a:rPr>
                <a:t>tipo</a:t>
              </a:r>
            </a:p>
          </p:txBody>
        </p:sp>
      </p:grpSp>
      <p:sp>
        <p:nvSpPr>
          <p:cNvPr id="182" name="Line 40">
            <a:extLst>
              <a:ext uri="{FF2B5EF4-FFF2-40B4-BE49-F238E27FC236}">
                <a16:creationId xmlns:a16="http://schemas.microsoft.com/office/drawing/2014/main" id="{12F6564B-9905-C34C-8A5B-AAB2DCBFACD0}"/>
              </a:ext>
            </a:extLst>
          </p:cNvPr>
          <p:cNvSpPr>
            <a:spLocks noChangeShapeType="1"/>
          </p:cNvSpPr>
          <p:nvPr/>
        </p:nvSpPr>
        <p:spPr bwMode="auto">
          <a:xfrm>
            <a:off x="4366933" y="3946525"/>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86" name="Rectangle 41">
            <a:extLst>
              <a:ext uri="{FF2B5EF4-FFF2-40B4-BE49-F238E27FC236}">
                <a16:creationId xmlns:a16="http://schemas.microsoft.com/office/drawing/2014/main" id="{E294B2D1-E297-1747-8E2E-6D71E4162A4A}"/>
              </a:ext>
            </a:extLst>
          </p:cNvPr>
          <p:cNvSpPr>
            <a:spLocks noChangeArrowheads="1"/>
          </p:cNvSpPr>
          <p:nvPr/>
        </p:nvSpPr>
        <p:spPr bwMode="auto">
          <a:xfrm>
            <a:off x="1849823" y="4616321"/>
            <a:ext cx="2768515" cy="984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fontAlgn="base">
              <a:spcBef>
                <a:spcPct val="0"/>
              </a:spcBef>
              <a:spcAft>
                <a:spcPct val="0"/>
              </a:spcAft>
            </a:pPr>
            <a:r>
              <a:rPr lang="pt-BR" altLang="ko-KR" sz="2000" dirty="0" err="1">
                <a:solidFill>
                  <a:srgbClr val="000000"/>
                </a:solidFill>
                <a:ea typeface="Gulim" charset="0"/>
                <a:cs typeface="Gulim" charset="0"/>
              </a:rPr>
              <a:t>Tag</a:t>
            </a:r>
            <a:r>
              <a:rPr lang="pt-BR" altLang="ko-KR" sz="2000" dirty="0">
                <a:solidFill>
                  <a:srgbClr val="000000"/>
                </a:solidFill>
                <a:ea typeface="Gulim" charset="0"/>
                <a:cs typeface="Gulim" charset="0"/>
              </a:rPr>
              <a:t> Identificador de </a:t>
            </a:r>
          </a:p>
          <a:p>
            <a:pPr algn="r" fontAlgn="base">
              <a:spcBef>
                <a:spcPct val="0"/>
              </a:spcBef>
              <a:spcAft>
                <a:spcPct val="0"/>
              </a:spcAft>
            </a:pPr>
            <a:r>
              <a:rPr lang="pt-BR" altLang="ko-KR" sz="2000" dirty="0">
                <a:solidFill>
                  <a:srgbClr val="000000"/>
                </a:solidFill>
                <a:ea typeface="Gulim" charset="0"/>
                <a:cs typeface="Gulim" charset="0"/>
              </a:rPr>
              <a:t>Protocolo de 2 bytes</a:t>
            </a:r>
          </a:p>
          <a:p>
            <a:pPr algn="r" fontAlgn="base">
              <a:spcBef>
                <a:spcPct val="0"/>
              </a:spcBef>
              <a:spcAft>
                <a:spcPct val="0"/>
              </a:spcAft>
            </a:pPr>
            <a:r>
              <a:rPr lang="pt-BR" altLang="ko-KR" dirty="0">
                <a:solidFill>
                  <a:srgbClr val="000000"/>
                </a:solidFill>
                <a:ea typeface="Gulim" charset="0"/>
                <a:cs typeface="Gulim" charset="0"/>
              </a:rPr>
              <a:t>                        (valor: 81-00) </a:t>
            </a:r>
          </a:p>
        </p:txBody>
      </p:sp>
      <p:sp>
        <p:nvSpPr>
          <p:cNvPr id="187" name="Rectangle 42">
            <a:extLst>
              <a:ext uri="{FF2B5EF4-FFF2-40B4-BE49-F238E27FC236}">
                <a16:creationId xmlns:a16="http://schemas.microsoft.com/office/drawing/2014/main" id="{4FDDD519-8245-B24C-A434-B129D749866C}"/>
              </a:ext>
            </a:extLst>
          </p:cNvPr>
          <p:cNvSpPr>
            <a:spLocks noChangeArrowheads="1"/>
          </p:cNvSpPr>
          <p:nvPr/>
        </p:nvSpPr>
        <p:spPr bwMode="auto">
          <a:xfrm>
            <a:off x="4702269" y="5009639"/>
            <a:ext cx="4818248" cy="1046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fontAlgn="base">
              <a:spcBef>
                <a:spcPct val="0"/>
              </a:spcBef>
              <a:spcAft>
                <a:spcPct val="0"/>
              </a:spcAft>
            </a:pPr>
            <a:r>
              <a:rPr lang="pt-BR" altLang="ko-KR" sz="2000" dirty="0" err="1">
                <a:solidFill>
                  <a:srgbClr val="000000"/>
                </a:solidFill>
                <a:ea typeface="Gulim" charset="0"/>
                <a:cs typeface="Gulim" charset="0"/>
              </a:rPr>
              <a:t>Tag</a:t>
            </a:r>
            <a:r>
              <a:rPr lang="pt-BR" altLang="ko-KR" sz="2000" dirty="0">
                <a:solidFill>
                  <a:srgbClr val="000000"/>
                </a:solidFill>
                <a:ea typeface="Gulim" charset="0"/>
                <a:cs typeface="Gulim" charset="0"/>
              </a:rPr>
              <a:t> de Informação de Controle</a:t>
            </a:r>
          </a:p>
          <a:p>
            <a:pPr fontAlgn="base">
              <a:spcBef>
                <a:spcPct val="0"/>
              </a:spcBef>
              <a:spcAft>
                <a:spcPct val="0"/>
              </a:spcAft>
            </a:pPr>
            <a:r>
              <a:rPr lang="pt-BR" altLang="ko-KR" dirty="0">
                <a:solidFill>
                  <a:srgbClr val="000000"/>
                </a:solidFill>
                <a:ea typeface="Gulim" charset="0"/>
                <a:cs typeface="Gulim" charset="0"/>
              </a:rPr>
              <a:t>(campo VLAN ID de 12 bits, campo prioridade de 3 bits, como o TOS do IP)</a:t>
            </a:r>
            <a:r>
              <a:rPr lang="pt-BR" altLang="ko-KR" sz="2400" dirty="0">
                <a:solidFill>
                  <a:srgbClr val="000000"/>
                </a:solidFill>
                <a:ea typeface="Gulim" charset="0"/>
                <a:cs typeface="Gulim" charset="0"/>
              </a:rPr>
              <a:t> </a:t>
            </a:r>
          </a:p>
        </p:txBody>
      </p:sp>
      <p:sp>
        <p:nvSpPr>
          <p:cNvPr id="189" name="Line 44">
            <a:extLst>
              <a:ext uri="{FF2B5EF4-FFF2-40B4-BE49-F238E27FC236}">
                <a16:creationId xmlns:a16="http://schemas.microsoft.com/office/drawing/2014/main" id="{CA2F6B01-A8AB-9E42-9EB2-7E134E2ACCF1}"/>
              </a:ext>
            </a:extLst>
          </p:cNvPr>
          <p:cNvSpPr>
            <a:spLocks noChangeShapeType="1"/>
          </p:cNvSpPr>
          <p:nvPr/>
        </p:nvSpPr>
        <p:spPr bwMode="auto">
          <a:xfrm>
            <a:off x="8942855" y="4032157"/>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1" name="Rectangle 48">
            <a:extLst>
              <a:ext uri="{FF2B5EF4-FFF2-40B4-BE49-F238E27FC236}">
                <a16:creationId xmlns:a16="http://schemas.microsoft.com/office/drawing/2014/main" id="{6994D61A-2E6F-3C4C-8024-C641BA659084}"/>
              </a:ext>
            </a:extLst>
          </p:cNvPr>
          <p:cNvSpPr>
            <a:spLocks noChangeArrowheads="1"/>
          </p:cNvSpPr>
          <p:nvPr/>
        </p:nvSpPr>
        <p:spPr bwMode="auto">
          <a:xfrm>
            <a:off x="8485655" y="4909804"/>
            <a:ext cx="1298753" cy="4370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fontAlgn="base">
              <a:lnSpc>
                <a:spcPct val="80000"/>
              </a:lnSpc>
              <a:spcBef>
                <a:spcPct val="0"/>
              </a:spcBef>
              <a:spcAft>
                <a:spcPct val="0"/>
              </a:spcAft>
            </a:pPr>
            <a:r>
              <a:rPr lang="pt-BR" altLang="ko-KR" sz="1400" dirty="0">
                <a:solidFill>
                  <a:srgbClr val="000000"/>
                </a:solidFill>
                <a:latin typeface="Arial" charset="0"/>
                <a:ea typeface="Gulim" charset="0"/>
                <a:cs typeface="Gulim" charset="0"/>
              </a:rPr>
              <a:t>CRC</a:t>
            </a:r>
          </a:p>
          <a:p>
            <a:pPr fontAlgn="base">
              <a:lnSpc>
                <a:spcPct val="80000"/>
              </a:lnSpc>
              <a:spcBef>
                <a:spcPct val="0"/>
              </a:spcBef>
              <a:spcAft>
                <a:spcPct val="0"/>
              </a:spcAft>
            </a:pPr>
            <a:r>
              <a:rPr lang="pt-BR" altLang="ko-KR" sz="1400" dirty="0" err="1">
                <a:solidFill>
                  <a:srgbClr val="000000"/>
                </a:solidFill>
                <a:latin typeface="Arial" charset="0"/>
                <a:ea typeface="Gulim" charset="0"/>
                <a:cs typeface="Gulim" charset="0"/>
              </a:rPr>
              <a:t>Recomputado</a:t>
            </a:r>
            <a:endParaRPr lang="pt-BR" altLang="ko-KR" sz="1400" dirty="0">
              <a:solidFill>
                <a:srgbClr val="000000"/>
              </a:solidFill>
              <a:latin typeface="Arial" charset="0"/>
              <a:ea typeface="Gulim" charset="0"/>
              <a:cs typeface="Gulim" charset="0"/>
            </a:endParaRPr>
          </a:p>
        </p:txBody>
      </p:sp>
      <p:grpSp>
        <p:nvGrpSpPr>
          <p:cNvPr id="9" name="Group 8">
            <a:extLst>
              <a:ext uri="{FF2B5EF4-FFF2-40B4-BE49-F238E27FC236}">
                <a16:creationId xmlns:a16="http://schemas.microsoft.com/office/drawing/2014/main" id="{7699AA00-69FB-8C4B-B9D8-1454D9BA6EAA}"/>
              </a:ext>
            </a:extLst>
          </p:cNvPr>
          <p:cNvGrpSpPr/>
          <p:nvPr/>
        </p:nvGrpSpPr>
        <p:grpSpPr>
          <a:xfrm>
            <a:off x="974727" y="2418509"/>
            <a:ext cx="11164220" cy="1664180"/>
            <a:chOff x="974727" y="2418509"/>
            <a:chExt cx="11164220" cy="1664180"/>
          </a:xfrm>
        </p:grpSpPr>
        <p:sp>
          <p:nvSpPr>
            <p:cNvPr id="166" name="Line 36">
              <a:extLst>
                <a:ext uri="{FF2B5EF4-FFF2-40B4-BE49-F238E27FC236}">
                  <a16:creationId xmlns:a16="http://schemas.microsoft.com/office/drawing/2014/main" id="{87594C58-F1ED-E148-BCCA-74CE2EEF3F36}"/>
                </a:ext>
              </a:extLst>
            </p:cNvPr>
            <p:cNvSpPr>
              <a:spLocks noChangeShapeType="1"/>
            </p:cNvSpPr>
            <p:nvPr/>
          </p:nvSpPr>
          <p:spPr bwMode="auto">
            <a:xfrm>
              <a:off x="4089588" y="2418509"/>
              <a:ext cx="979954" cy="956702"/>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67" name="Line 37">
              <a:extLst>
                <a:ext uri="{FF2B5EF4-FFF2-40B4-BE49-F238E27FC236}">
                  <a16:creationId xmlns:a16="http://schemas.microsoft.com/office/drawing/2014/main" id="{EFFFBEDE-4066-F34F-AA6E-E86BFDB68855}"/>
                </a:ext>
              </a:extLst>
            </p:cNvPr>
            <p:cNvSpPr>
              <a:spLocks noChangeShapeType="1"/>
            </p:cNvSpPr>
            <p:nvPr/>
          </p:nvSpPr>
          <p:spPr bwMode="auto">
            <a:xfrm>
              <a:off x="8803063" y="2441481"/>
              <a:ext cx="905714" cy="94717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193" name="Text Box 29">
              <a:extLst>
                <a:ext uri="{FF2B5EF4-FFF2-40B4-BE49-F238E27FC236}">
                  <a16:creationId xmlns:a16="http://schemas.microsoft.com/office/drawing/2014/main" id="{4981A6AC-846C-C94C-8F75-3D52D146D321}"/>
                </a:ext>
              </a:extLst>
            </p:cNvPr>
            <p:cNvSpPr txBox="1">
              <a:spLocks noChangeArrowheads="1"/>
            </p:cNvSpPr>
            <p:nvPr/>
          </p:nvSpPr>
          <p:spPr bwMode="auto">
            <a:xfrm>
              <a:off x="9968288" y="3478025"/>
              <a:ext cx="217065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pt-BR" sz="2400" i="0" dirty="0">
                  <a:solidFill>
                    <a:srgbClr val="000000"/>
                  </a:solidFill>
                  <a:latin typeface="+mn-lt"/>
                  <a:cs typeface="Arial" charset="0"/>
                </a:rPr>
                <a:t>Quadro 802.1Q</a:t>
              </a:r>
            </a:p>
          </p:txBody>
        </p:sp>
        <p:sp>
          <p:nvSpPr>
            <p:cNvPr id="237" name="Line 10">
              <a:extLst>
                <a:ext uri="{FF2B5EF4-FFF2-40B4-BE49-F238E27FC236}">
                  <a16:creationId xmlns:a16="http://schemas.microsoft.com/office/drawing/2014/main" id="{30F90D85-C5B8-E846-A9E7-5BD55C252DCA}"/>
                </a:ext>
              </a:extLst>
            </p:cNvPr>
            <p:cNvSpPr>
              <a:spLocks noChangeShapeType="1"/>
            </p:cNvSpPr>
            <p:nvPr/>
          </p:nvSpPr>
          <p:spPr bwMode="auto">
            <a:xfrm>
              <a:off x="5272715" y="3308495"/>
              <a:ext cx="0" cy="22763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pt-BR" sz="2000" dirty="0"/>
            </a:p>
          </p:txBody>
        </p:sp>
        <p:sp>
          <p:nvSpPr>
            <p:cNvPr id="238" name="Rectangle 1">
              <a:extLst>
                <a:ext uri="{FF2B5EF4-FFF2-40B4-BE49-F238E27FC236}">
                  <a16:creationId xmlns:a16="http://schemas.microsoft.com/office/drawing/2014/main" id="{CDC56025-C3C8-3144-8431-3ECCF270627B}"/>
                </a:ext>
              </a:extLst>
            </p:cNvPr>
            <p:cNvSpPr>
              <a:spLocks noChangeArrowheads="1"/>
            </p:cNvSpPr>
            <p:nvPr/>
          </p:nvSpPr>
          <p:spPr bwMode="auto">
            <a:xfrm>
              <a:off x="1020060" y="3389722"/>
              <a:ext cx="8796294" cy="609373"/>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pt-BR" sz="2000" dirty="0"/>
            </a:p>
          </p:txBody>
        </p:sp>
        <p:cxnSp>
          <p:nvCxnSpPr>
            <p:cNvPr id="239" name="Straight Connector 3">
              <a:extLst>
                <a:ext uri="{FF2B5EF4-FFF2-40B4-BE49-F238E27FC236}">
                  <a16:creationId xmlns:a16="http://schemas.microsoft.com/office/drawing/2014/main" id="{764958CB-85C4-4D40-8B70-78F74524FC03}"/>
                </a:ext>
              </a:extLst>
            </p:cNvPr>
            <p:cNvCxnSpPr>
              <a:cxnSpLocks noChangeShapeType="1"/>
            </p:cNvCxnSpPr>
            <p:nvPr/>
          </p:nvCxnSpPr>
          <p:spPr bwMode="auto">
            <a:xfrm>
              <a:off x="2263192" y="3378763"/>
              <a:ext cx="0" cy="61218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0" name="Straight Connector 32">
              <a:extLst>
                <a:ext uri="{FF2B5EF4-FFF2-40B4-BE49-F238E27FC236}">
                  <a16:creationId xmlns:a16="http://schemas.microsoft.com/office/drawing/2014/main" id="{FF4AE762-9C5F-BC44-B002-47DCB50AED73}"/>
                </a:ext>
              </a:extLst>
            </p:cNvPr>
            <p:cNvCxnSpPr>
              <a:cxnSpLocks noChangeShapeType="1"/>
            </p:cNvCxnSpPr>
            <p:nvPr/>
          </p:nvCxnSpPr>
          <p:spPr bwMode="auto">
            <a:xfrm>
              <a:off x="3176434" y="3382291"/>
              <a:ext cx="0" cy="64923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1" name="Straight Connector 33">
              <a:extLst>
                <a:ext uri="{FF2B5EF4-FFF2-40B4-BE49-F238E27FC236}">
                  <a16:creationId xmlns:a16="http://schemas.microsoft.com/office/drawing/2014/main" id="{6EDAE1EA-083B-CB47-99FA-23861C82B94D}"/>
                </a:ext>
              </a:extLst>
            </p:cNvPr>
            <p:cNvCxnSpPr>
              <a:cxnSpLocks noChangeShapeType="1"/>
            </p:cNvCxnSpPr>
            <p:nvPr/>
          </p:nvCxnSpPr>
          <p:spPr bwMode="auto">
            <a:xfrm>
              <a:off x="5096217" y="3387584"/>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2" name="Straight Connector 34">
              <a:extLst>
                <a:ext uri="{FF2B5EF4-FFF2-40B4-BE49-F238E27FC236}">
                  <a16:creationId xmlns:a16="http://schemas.microsoft.com/office/drawing/2014/main" id="{86963B64-AF82-944E-AB57-8BF7FAA160A0}"/>
                </a:ext>
              </a:extLst>
            </p:cNvPr>
            <p:cNvCxnSpPr>
              <a:cxnSpLocks noChangeShapeType="1"/>
            </p:cNvCxnSpPr>
            <p:nvPr/>
          </p:nvCxnSpPr>
          <p:spPr bwMode="auto">
            <a:xfrm>
              <a:off x="5413866" y="3382291"/>
              <a:ext cx="0" cy="64570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3" name="Straight Connector 35">
              <a:extLst>
                <a:ext uri="{FF2B5EF4-FFF2-40B4-BE49-F238E27FC236}">
                  <a16:creationId xmlns:a16="http://schemas.microsoft.com/office/drawing/2014/main" id="{E9CD8FE5-0690-0143-924A-0537DE301C2F}"/>
                </a:ext>
              </a:extLst>
            </p:cNvPr>
            <p:cNvCxnSpPr>
              <a:cxnSpLocks noChangeShapeType="1"/>
            </p:cNvCxnSpPr>
            <p:nvPr/>
          </p:nvCxnSpPr>
          <p:spPr bwMode="auto">
            <a:xfrm>
              <a:off x="7873664" y="3389347"/>
              <a:ext cx="0" cy="69334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44" name="TextBox 5">
              <a:extLst>
                <a:ext uri="{FF2B5EF4-FFF2-40B4-BE49-F238E27FC236}">
                  <a16:creationId xmlns:a16="http://schemas.microsoft.com/office/drawing/2014/main" id="{62721451-260B-5B42-B446-4A08A5449E8A}"/>
                </a:ext>
              </a:extLst>
            </p:cNvPr>
            <p:cNvSpPr txBox="1">
              <a:spLocks noChangeArrowheads="1"/>
            </p:cNvSpPr>
            <p:nvPr/>
          </p:nvSpPr>
          <p:spPr bwMode="auto">
            <a:xfrm>
              <a:off x="2208664" y="3504009"/>
              <a:ext cx="1056553" cy="4157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600" dirty="0">
                  <a:solidFill>
                    <a:schemeClr val="bg1"/>
                  </a:solidFill>
                  <a:latin typeface="+mn-lt"/>
                  <a:cs typeface="Arial" charset="0"/>
                </a:rPr>
                <a:t>endereço</a:t>
              </a:r>
            </a:p>
            <a:p>
              <a:pPr algn="ctr">
                <a:lnSpc>
                  <a:spcPts val="1200"/>
                </a:lnSpc>
              </a:pPr>
              <a:r>
                <a:rPr lang="pt-BR" sz="1600" dirty="0">
                  <a:solidFill>
                    <a:schemeClr val="bg1"/>
                  </a:solidFill>
                  <a:latin typeface="+mn-lt"/>
                  <a:cs typeface="Arial" charset="0"/>
                </a:rPr>
                <a:t>de destino</a:t>
              </a:r>
            </a:p>
          </p:txBody>
        </p:sp>
        <p:sp>
          <p:nvSpPr>
            <p:cNvPr id="245" name="TextBox 37">
              <a:extLst>
                <a:ext uri="{FF2B5EF4-FFF2-40B4-BE49-F238E27FC236}">
                  <a16:creationId xmlns:a16="http://schemas.microsoft.com/office/drawing/2014/main" id="{3D0AD47F-C570-7447-8C6E-17BFA75B362F}"/>
                </a:ext>
              </a:extLst>
            </p:cNvPr>
            <p:cNvSpPr txBox="1">
              <a:spLocks noChangeArrowheads="1"/>
            </p:cNvSpPr>
            <p:nvPr/>
          </p:nvSpPr>
          <p:spPr bwMode="auto">
            <a:xfrm>
              <a:off x="3115423" y="3508238"/>
              <a:ext cx="1056553" cy="4157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600" dirty="0">
                  <a:solidFill>
                    <a:schemeClr val="bg1"/>
                  </a:solidFill>
                  <a:latin typeface="+mn-lt"/>
                  <a:cs typeface="Arial" charset="0"/>
                </a:rPr>
                <a:t>endereço</a:t>
              </a:r>
            </a:p>
            <a:p>
              <a:pPr algn="ctr">
                <a:lnSpc>
                  <a:spcPts val="1200"/>
                </a:lnSpc>
              </a:pPr>
              <a:r>
                <a:rPr lang="pt-BR" sz="1600" dirty="0">
                  <a:solidFill>
                    <a:schemeClr val="bg1"/>
                  </a:solidFill>
                  <a:latin typeface="+mn-lt"/>
                  <a:cs typeface="Arial" charset="0"/>
                </a:rPr>
                <a:t>de origem</a:t>
              </a:r>
            </a:p>
          </p:txBody>
        </p:sp>
        <p:sp>
          <p:nvSpPr>
            <p:cNvPr id="246" name="TextBox 38">
              <a:extLst>
                <a:ext uri="{FF2B5EF4-FFF2-40B4-BE49-F238E27FC236}">
                  <a16:creationId xmlns:a16="http://schemas.microsoft.com/office/drawing/2014/main" id="{7CDA1998-E9C5-B148-8045-9A713C300792}"/>
                </a:ext>
              </a:extLst>
            </p:cNvPr>
            <p:cNvSpPr txBox="1">
              <a:spLocks noChangeArrowheads="1"/>
            </p:cNvSpPr>
            <p:nvPr/>
          </p:nvSpPr>
          <p:spPr bwMode="auto">
            <a:xfrm>
              <a:off x="5771342" y="3584708"/>
              <a:ext cx="1722641" cy="26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dados (carga)</a:t>
              </a:r>
            </a:p>
          </p:txBody>
        </p:sp>
        <p:sp>
          <p:nvSpPr>
            <p:cNvPr id="247" name="TextBox 39">
              <a:extLst>
                <a:ext uri="{FF2B5EF4-FFF2-40B4-BE49-F238E27FC236}">
                  <a16:creationId xmlns:a16="http://schemas.microsoft.com/office/drawing/2014/main" id="{B8ABE0A2-CE51-F940-9862-68F41351FF7B}"/>
                </a:ext>
              </a:extLst>
            </p:cNvPr>
            <p:cNvSpPr txBox="1">
              <a:spLocks noChangeArrowheads="1"/>
            </p:cNvSpPr>
            <p:nvPr/>
          </p:nvSpPr>
          <p:spPr bwMode="auto">
            <a:xfrm>
              <a:off x="8236896" y="3566359"/>
              <a:ext cx="1070013" cy="26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CRC</a:t>
              </a:r>
            </a:p>
          </p:txBody>
        </p:sp>
        <p:sp>
          <p:nvSpPr>
            <p:cNvPr id="248" name="TextBox 40">
              <a:extLst>
                <a:ext uri="{FF2B5EF4-FFF2-40B4-BE49-F238E27FC236}">
                  <a16:creationId xmlns:a16="http://schemas.microsoft.com/office/drawing/2014/main" id="{CDFE46FD-3720-754A-A23C-C253EC3204EE}"/>
                </a:ext>
              </a:extLst>
            </p:cNvPr>
            <p:cNvSpPr txBox="1">
              <a:spLocks noChangeArrowheads="1"/>
            </p:cNvSpPr>
            <p:nvPr/>
          </p:nvSpPr>
          <p:spPr bwMode="auto">
            <a:xfrm>
              <a:off x="974727" y="3607454"/>
              <a:ext cx="1338345" cy="26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pt-BR" sz="1800" dirty="0">
                  <a:solidFill>
                    <a:schemeClr val="bg1"/>
                  </a:solidFill>
                  <a:latin typeface="+mn-lt"/>
                  <a:cs typeface="Arial" charset="0"/>
                </a:rPr>
                <a:t>preâmbulo</a:t>
              </a:r>
            </a:p>
          </p:txBody>
        </p:sp>
        <p:sp>
          <p:nvSpPr>
            <p:cNvPr id="249" name="Text Box 9">
              <a:extLst>
                <a:ext uri="{FF2B5EF4-FFF2-40B4-BE49-F238E27FC236}">
                  <a16:creationId xmlns:a16="http://schemas.microsoft.com/office/drawing/2014/main" id="{DCF83EB4-2232-D345-A1F3-6C8A3CB5CE20}"/>
                </a:ext>
              </a:extLst>
            </p:cNvPr>
            <p:cNvSpPr txBox="1">
              <a:spLocks noChangeArrowheads="1"/>
            </p:cNvSpPr>
            <p:nvPr/>
          </p:nvSpPr>
          <p:spPr bwMode="auto">
            <a:xfrm>
              <a:off x="4960768" y="2978284"/>
              <a:ext cx="9633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pt-BR" sz="1800" dirty="0">
                  <a:solidFill>
                    <a:srgbClr val="000000"/>
                  </a:solidFill>
                  <a:latin typeface="+mn-lt"/>
                </a:rPr>
                <a:t>tipo</a:t>
              </a:r>
            </a:p>
          </p:txBody>
        </p:sp>
        <p:cxnSp>
          <p:nvCxnSpPr>
            <p:cNvPr id="250" name="Straight Connector 33">
              <a:extLst>
                <a:ext uri="{FF2B5EF4-FFF2-40B4-BE49-F238E27FC236}">
                  <a16:creationId xmlns:a16="http://schemas.microsoft.com/office/drawing/2014/main" id="{3EEE3482-CDF4-DE40-84C8-2E05C8BFC7E7}"/>
                </a:ext>
              </a:extLst>
            </p:cNvPr>
            <p:cNvCxnSpPr>
              <a:cxnSpLocks noChangeShapeType="1"/>
            </p:cNvCxnSpPr>
            <p:nvPr/>
          </p:nvCxnSpPr>
          <p:spPr bwMode="auto">
            <a:xfrm>
              <a:off x="4092170" y="3405513"/>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51" name="Straight Connector 33">
              <a:extLst>
                <a:ext uri="{FF2B5EF4-FFF2-40B4-BE49-F238E27FC236}">
                  <a16:creationId xmlns:a16="http://schemas.microsoft.com/office/drawing/2014/main" id="{C3ABE881-0CBB-EB49-A630-BF0139917E4C}"/>
                </a:ext>
              </a:extLst>
            </p:cNvPr>
            <p:cNvCxnSpPr>
              <a:cxnSpLocks noChangeShapeType="1"/>
            </p:cNvCxnSpPr>
            <p:nvPr/>
          </p:nvCxnSpPr>
          <p:spPr bwMode="auto">
            <a:xfrm>
              <a:off x="4594194" y="3383101"/>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52" name="Line 36">
              <a:extLst>
                <a:ext uri="{FF2B5EF4-FFF2-40B4-BE49-F238E27FC236}">
                  <a16:creationId xmlns:a16="http://schemas.microsoft.com/office/drawing/2014/main" id="{B875FAF9-1532-C14B-8D2A-571C5529C2DD}"/>
                </a:ext>
              </a:extLst>
            </p:cNvPr>
            <p:cNvSpPr>
              <a:spLocks noChangeShapeType="1"/>
            </p:cNvSpPr>
            <p:nvPr/>
          </p:nvSpPr>
          <p:spPr bwMode="auto">
            <a:xfrm flipH="1">
              <a:off x="1035424" y="2436437"/>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sp>
          <p:nvSpPr>
            <p:cNvPr id="253" name="Line 36">
              <a:extLst>
                <a:ext uri="{FF2B5EF4-FFF2-40B4-BE49-F238E27FC236}">
                  <a16:creationId xmlns:a16="http://schemas.microsoft.com/office/drawing/2014/main" id="{8378302D-C70D-6949-ABC1-317AA474B9F6}"/>
                </a:ext>
              </a:extLst>
            </p:cNvPr>
            <p:cNvSpPr>
              <a:spLocks noChangeShapeType="1"/>
            </p:cNvSpPr>
            <p:nvPr/>
          </p:nvSpPr>
          <p:spPr bwMode="auto">
            <a:xfrm flipH="1">
              <a:off x="4065495" y="2440920"/>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charset="0"/>
                <a:ea typeface="ＭＳ Ｐゴシック" charset="0"/>
              </a:endParaRPr>
            </a:p>
          </p:txBody>
        </p:sp>
      </p:grpSp>
      <p:cxnSp>
        <p:nvCxnSpPr>
          <p:cNvPr id="6" name="Straight Connector 5">
            <a:extLst>
              <a:ext uri="{FF2B5EF4-FFF2-40B4-BE49-F238E27FC236}">
                <a16:creationId xmlns:a16="http://schemas.microsoft.com/office/drawing/2014/main" id="{10856316-3977-AE43-89A4-247038665FF9}"/>
              </a:ext>
            </a:extLst>
          </p:cNvPr>
          <p:cNvCxnSpPr>
            <a:cxnSpLocks/>
          </p:cNvCxnSpPr>
          <p:nvPr/>
        </p:nvCxnSpPr>
        <p:spPr>
          <a:xfrm>
            <a:off x="4827494" y="4034118"/>
            <a:ext cx="0" cy="11564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4A4005C6-D998-EF4E-BB11-9F85F385687A}"/>
              </a:ext>
            </a:extLst>
          </p:cNvPr>
          <p:cNvSpPr/>
          <p:nvPr/>
        </p:nvSpPr>
        <p:spPr>
          <a:xfrm>
            <a:off x="4101353" y="3334872"/>
            <a:ext cx="1008529"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Tree>
    <p:extLst>
      <p:ext uri="{BB962C8B-B14F-4D97-AF65-F5344CB8AC3E}">
        <p14:creationId xmlns:p14="http://schemas.microsoft.com/office/powerpoint/2010/main" val="16732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82"/>
                                        </p:tgtEl>
                                        <p:attrNameLst>
                                          <p:attrName>style.visibility</p:attrName>
                                        </p:attrNameLst>
                                      </p:cBhvr>
                                      <p:to>
                                        <p:strVal val="visible"/>
                                      </p:to>
                                    </p:set>
                                    <p:animEffect transition="in" filter="dissolve">
                                      <p:cBhvr>
                                        <p:cTn id="15" dur="500"/>
                                        <p:tgtEl>
                                          <p:spTgt spid="18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dissolve">
                                      <p:cBhvr>
                                        <p:cTn id="18" dur="500"/>
                                        <p:tgtEl>
                                          <p:spTgt spid="18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87"/>
                                        </p:tgtEl>
                                        <p:attrNameLst>
                                          <p:attrName>style.visibility</p:attrName>
                                        </p:attrNameLst>
                                      </p:cBhvr>
                                      <p:to>
                                        <p:strVal val="visible"/>
                                      </p:to>
                                    </p:set>
                                    <p:animEffect transition="in" filter="dissolve">
                                      <p:cBhvr>
                                        <p:cTn id="21" dur="500"/>
                                        <p:tgtEl>
                                          <p:spTgt spid="18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89"/>
                                        </p:tgtEl>
                                        <p:attrNameLst>
                                          <p:attrName>style.visibility</p:attrName>
                                        </p:attrNameLst>
                                      </p:cBhvr>
                                      <p:to>
                                        <p:strVal val="visible"/>
                                      </p:to>
                                    </p:set>
                                    <p:animEffect transition="in" filter="dissolve">
                                      <p:cBhvr>
                                        <p:cTn id="24" dur="500"/>
                                        <p:tgtEl>
                                          <p:spTgt spid="189"/>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Effect transition="in" filter="dissolve">
                                      <p:cBhvr>
                                        <p:cTn id="27" dur="500"/>
                                        <p:tgtEl>
                                          <p:spTgt spid="191"/>
                                        </p:tgtEl>
                                      </p:cBhvr>
                                    </p:animEffec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186" grpId="0"/>
      <p:bldP spid="187" grpId="0"/>
      <p:bldP spid="189" grpId="0" animBg="1"/>
      <p:bldP spid="191" grpId="0"/>
      <p:bldP spid="1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Rectangle 3"/>
          <p:cNvSpPr>
            <a:spLocks noGrp="1" noChangeArrowheads="1"/>
          </p:cNvSpPr>
          <p:nvPr>
            <p:ph idx="1"/>
          </p:nvPr>
        </p:nvSpPr>
        <p:spPr>
          <a:xfrm>
            <a:off x="838200" y="1479194"/>
            <a:ext cx="10515600" cy="4596169"/>
          </a:xfrm>
        </p:spPr>
        <p:txBody>
          <a:bodyPr/>
          <a:lstStyle/>
          <a:p>
            <a:r>
              <a:rPr lang="pt-BR" dirty="0"/>
              <a:t>Transição da Ethernet legada para a Ethernet com VLAN. Símbolos sombreados reconhecem VLAN. Os vazios não reconhecem.</a:t>
            </a:r>
          </a:p>
        </p:txBody>
      </p:sp>
      <p:sp>
        <p:nvSpPr>
          <p:cNvPr id="67586" name="Rectangle 2"/>
          <p:cNvSpPr>
            <a:spLocks noGrp="1" noChangeArrowheads="1"/>
          </p:cNvSpPr>
          <p:nvPr>
            <p:ph type="title"/>
          </p:nvPr>
        </p:nvSpPr>
        <p:spPr>
          <a:xfrm>
            <a:off x="838200" y="451821"/>
            <a:ext cx="10515600" cy="894622"/>
          </a:xfrm>
        </p:spPr>
        <p:txBody>
          <a:bodyPr/>
          <a:lstStyle/>
          <a:p>
            <a:r>
              <a:rPr lang="en-US" dirty="0"/>
              <a:t>O </a:t>
            </a:r>
            <a:r>
              <a:rPr lang="en-US" dirty="0" err="1"/>
              <a:t>Padrão</a:t>
            </a:r>
            <a:r>
              <a:rPr lang="en-US" dirty="0"/>
              <a:t> IEEE 802.1Q</a:t>
            </a:r>
          </a:p>
        </p:txBody>
      </p:sp>
      <p:pic>
        <p:nvPicPr>
          <p:cNvPr id="67588" name="Picture 4" descr="4-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8024" y="2542473"/>
            <a:ext cx="8935951" cy="3928617"/>
          </a:xfrm>
          <a:prstGeom prst="rect">
            <a:avLst/>
          </a:prstGeom>
          <a:noFill/>
          <a:extLst>
            <a:ext uri="{909E8E84-426E-40DD-AFC4-6F175D3DCCD1}">
              <a14:hiddenFill xmlns:a14="http://schemas.microsoft.com/office/drawing/2010/main">
                <a:solidFill>
                  <a:srgbClr val="FFFFFF"/>
                </a:solidFill>
              </a14:hiddenFill>
            </a:ext>
          </a:extLst>
        </p:spPr>
      </p:pic>
      <p:sp>
        <p:nvSpPr>
          <p:cNvPr id="5" name="Retângulo 4"/>
          <p:cNvSpPr/>
          <p:nvPr/>
        </p:nvSpPr>
        <p:spPr>
          <a:xfrm>
            <a:off x="3378403" y="6604084"/>
            <a:ext cx="5080406" cy="253916"/>
          </a:xfrm>
          <a:prstGeom prst="rect">
            <a:avLst/>
          </a:prstGeom>
        </p:spPr>
        <p:txBody>
          <a:bodyPr wrap="square">
            <a:spAutoFit/>
          </a:bodyPr>
          <a:lstStyle/>
          <a:p>
            <a:r>
              <a:rPr lang="it-IT" sz="1050" dirty="0">
                <a:solidFill>
                  <a:prstClr val="black"/>
                </a:solidFill>
                <a:latin typeface="Calibri"/>
              </a:rPr>
              <a:t>Andrew S. Tanenbaum, </a:t>
            </a:r>
            <a:r>
              <a:rPr lang="it-IT" sz="1050" i="1" dirty="0">
                <a:solidFill>
                  <a:prstClr val="black"/>
                </a:solidFill>
                <a:latin typeface="Calibri"/>
              </a:rPr>
              <a:t>Computer Networks</a:t>
            </a:r>
            <a:r>
              <a:rPr lang="it-IT" sz="1050" dirty="0">
                <a:solidFill>
                  <a:prstClr val="black"/>
                </a:solidFill>
                <a:latin typeface="Calibri"/>
              </a:rPr>
              <a:t>, 4ed, Prentice Hall Professional, 2003</a:t>
            </a:r>
            <a:endParaRPr lang="pt-BR" sz="1050" dirty="0">
              <a:solidFill>
                <a:prstClr val="black"/>
              </a:solidFill>
              <a:latin typeface="Calibri"/>
            </a:endParaRPr>
          </a:p>
        </p:txBody>
      </p:sp>
    </p:spTree>
    <p:extLst>
      <p:ext uri="{BB962C8B-B14F-4D97-AF65-F5344CB8AC3E}">
        <p14:creationId xmlns:p14="http://schemas.microsoft.com/office/powerpoint/2010/main" val="260324394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Rectangle 3"/>
          <p:cNvSpPr>
            <a:spLocks noGrp="1" noChangeArrowheads="1"/>
          </p:cNvSpPr>
          <p:nvPr>
            <p:ph idx="1"/>
          </p:nvPr>
        </p:nvSpPr>
        <p:spPr>
          <a:xfrm>
            <a:off x="838200" y="1230489"/>
            <a:ext cx="10515600" cy="4844874"/>
          </a:xfrm>
        </p:spPr>
        <p:txBody>
          <a:bodyPr/>
          <a:lstStyle/>
          <a:p>
            <a:r>
              <a:rPr lang="en-US" dirty="0"/>
              <a:t>The 802.3 (legacy) and 802.1Q Ethernet frame formats.</a:t>
            </a:r>
          </a:p>
        </p:txBody>
      </p:sp>
      <p:sp>
        <p:nvSpPr>
          <p:cNvPr id="68610" name="Rectangle 2"/>
          <p:cNvSpPr>
            <a:spLocks noGrp="1" noChangeArrowheads="1"/>
          </p:cNvSpPr>
          <p:nvPr>
            <p:ph type="title"/>
          </p:nvPr>
        </p:nvSpPr>
        <p:spPr>
          <a:xfrm>
            <a:off x="838200" y="451821"/>
            <a:ext cx="10515600" cy="894622"/>
          </a:xfrm>
        </p:spPr>
        <p:txBody>
          <a:bodyPr/>
          <a:lstStyle/>
          <a:p>
            <a:r>
              <a:rPr lang="en-US" dirty="0"/>
              <a:t>O </a:t>
            </a:r>
            <a:r>
              <a:rPr lang="en-US" dirty="0" err="1"/>
              <a:t>Padrão</a:t>
            </a:r>
            <a:r>
              <a:rPr lang="en-US" dirty="0"/>
              <a:t> IEEE 802.1Q (2)</a:t>
            </a:r>
          </a:p>
        </p:txBody>
      </p:sp>
      <p:pic>
        <p:nvPicPr>
          <p:cNvPr id="68612" name="Picture 4" descr="4-5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18846" y="1802888"/>
            <a:ext cx="8136264" cy="2618991"/>
          </a:xfrm>
          <a:prstGeom prst="rect">
            <a:avLst/>
          </a:prstGeom>
          <a:noFill/>
          <a:extLst>
            <a:ext uri="{909E8E84-426E-40DD-AFC4-6F175D3DCCD1}">
              <a14:hiddenFill xmlns:a14="http://schemas.microsoft.com/office/drawing/2010/main">
                <a:solidFill>
                  <a:srgbClr val="FFFFFF"/>
                </a:solidFill>
              </a14:hiddenFill>
            </a:ext>
          </a:extLst>
        </p:spPr>
      </p:pic>
      <p:sp>
        <p:nvSpPr>
          <p:cNvPr id="3" name="CaixaDeTexto 2"/>
          <p:cNvSpPr txBox="1"/>
          <p:nvPr/>
        </p:nvSpPr>
        <p:spPr>
          <a:xfrm>
            <a:off x="293511" y="4509746"/>
            <a:ext cx="11638845" cy="2092881"/>
          </a:xfrm>
          <a:prstGeom prst="rect">
            <a:avLst/>
          </a:prstGeom>
          <a:noFill/>
        </p:spPr>
        <p:txBody>
          <a:bodyPr wrap="square" rtlCol="0">
            <a:spAutoFit/>
          </a:bodyPr>
          <a:lstStyle/>
          <a:p>
            <a:pPr marL="285750" indent="-285750">
              <a:buFont typeface="Arial" pitchFamily="34" charset="0"/>
              <a:buChar char="•"/>
            </a:pPr>
            <a:r>
              <a:rPr lang="pt-BR" sz="1600" dirty="0">
                <a:latin typeface="Arial" panose="020B0604020202020204" pitchFamily="34" charset="0"/>
                <a:cs typeface="Arial" panose="020B0604020202020204" pitchFamily="34" charset="0"/>
              </a:rPr>
              <a:t>Prioridade (3 bits)</a:t>
            </a:r>
          </a:p>
          <a:p>
            <a:pPr marL="742950" lvl="1" indent="-285750">
              <a:buFont typeface="Arial" pitchFamily="34" charset="0"/>
              <a:buChar char="•"/>
            </a:pPr>
            <a:r>
              <a:rPr lang="pt-BR" sz="1600" dirty="0">
                <a:latin typeface="Arial" panose="020B0604020202020204" pitchFamily="34" charset="0"/>
                <a:cs typeface="Arial" panose="020B0604020202020204" pitchFamily="34" charset="0"/>
              </a:rPr>
              <a:t>Não tem nada a ver com VLAN, mas aproveitaram a modificação para incluir essa possibilidade de controle de qualidade de serviço</a:t>
            </a:r>
          </a:p>
          <a:p>
            <a:pPr marL="1200150" lvl="2" indent="-285750">
              <a:buFont typeface="Arial" pitchFamily="34" charset="0"/>
              <a:buChar char="•"/>
            </a:pPr>
            <a:r>
              <a:rPr lang="pt-BR" sz="1600" dirty="0">
                <a:latin typeface="Arial" panose="020B0604020202020204" pitchFamily="34" charset="0"/>
                <a:cs typeface="Arial" panose="020B0604020202020204" pitchFamily="34" charset="0"/>
              </a:rPr>
              <a:t>Distingue entre tráfego em tempo real permanente, tráfego em tempo real provisório e tráfego não relacionado a tempo</a:t>
            </a:r>
          </a:p>
          <a:p>
            <a:pPr marL="285750" indent="-285750">
              <a:buFont typeface="Arial" pitchFamily="34" charset="0"/>
              <a:buChar char="•"/>
            </a:pPr>
            <a:r>
              <a:rPr lang="pt-BR" sz="1600" dirty="0">
                <a:latin typeface="Arial" panose="020B0604020202020204" pitchFamily="34" charset="0"/>
                <a:cs typeface="Arial" panose="020B0604020202020204" pitchFamily="34" charset="0"/>
              </a:rPr>
              <a:t>CFI (Indicador de Formato Canônico): nada a ver com VLAN também, incluído por motivos políticos (“vote na minha modificação que voto na sua”). Serve para indicar que carga útil contém quadro IEEE 802.5 (Token </a:t>
            </a:r>
            <a:r>
              <a:rPr lang="pt-BR" sz="1600" dirty="0" err="1">
                <a:latin typeface="Arial" panose="020B0604020202020204" pitchFamily="34" charset="0"/>
                <a:cs typeface="Arial" panose="020B0604020202020204" pitchFamily="34" charset="0"/>
              </a:rPr>
              <a:t>Ring</a:t>
            </a:r>
            <a:r>
              <a:rPr lang="pt-BR" sz="1600" dirty="0">
                <a:latin typeface="Arial" panose="020B0604020202020204" pitchFamily="34" charset="0"/>
                <a:cs typeface="Arial" panose="020B0604020202020204" pitchFamily="34" charset="0"/>
              </a:rPr>
              <a:t>) encapsulado</a:t>
            </a:r>
          </a:p>
          <a:p>
            <a:pPr marL="285750" indent="-285750">
              <a:buFont typeface="Arial" pitchFamily="34" charset="0"/>
              <a:buChar char="•"/>
            </a:pPr>
            <a:r>
              <a:rPr lang="pt-BR" sz="1600" dirty="0">
                <a:latin typeface="Arial" panose="020B0604020202020204" pitchFamily="34" charset="0"/>
                <a:cs typeface="Arial" panose="020B0604020202020204" pitchFamily="34" charset="0"/>
              </a:rPr>
              <a:t>Identificador de VLAN (12 bits)</a:t>
            </a:r>
          </a:p>
        </p:txBody>
      </p:sp>
      <p:sp>
        <p:nvSpPr>
          <p:cNvPr id="7" name="Retângulo 6"/>
          <p:cNvSpPr/>
          <p:nvPr/>
        </p:nvSpPr>
        <p:spPr>
          <a:xfrm>
            <a:off x="3378403" y="6604084"/>
            <a:ext cx="5080406" cy="253916"/>
          </a:xfrm>
          <a:prstGeom prst="rect">
            <a:avLst/>
          </a:prstGeom>
        </p:spPr>
        <p:txBody>
          <a:bodyPr wrap="square">
            <a:spAutoFit/>
          </a:bodyPr>
          <a:lstStyle/>
          <a:p>
            <a:r>
              <a:rPr lang="it-IT" sz="1050" dirty="0">
                <a:solidFill>
                  <a:prstClr val="black"/>
                </a:solidFill>
                <a:latin typeface="Calibri"/>
              </a:rPr>
              <a:t>Andrew S. Tanenbaum, </a:t>
            </a:r>
            <a:r>
              <a:rPr lang="it-IT" sz="1050" i="1" dirty="0">
                <a:solidFill>
                  <a:prstClr val="black"/>
                </a:solidFill>
                <a:latin typeface="Calibri"/>
              </a:rPr>
              <a:t>Computer Networks</a:t>
            </a:r>
            <a:r>
              <a:rPr lang="it-IT" sz="1050" dirty="0">
                <a:solidFill>
                  <a:prstClr val="black"/>
                </a:solidFill>
                <a:latin typeface="Calibri"/>
              </a:rPr>
              <a:t>, 4ed, Prentice Hall Professional, 2003</a:t>
            </a:r>
            <a:endParaRPr lang="pt-BR" sz="1050" dirty="0">
              <a:solidFill>
                <a:prstClr val="black"/>
              </a:solidFill>
              <a:latin typeface="Calibri"/>
            </a:endParaRPr>
          </a:p>
        </p:txBody>
      </p:sp>
    </p:spTree>
    <p:extLst>
      <p:ext uri="{BB962C8B-B14F-4D97-AF65-F5344CB8AC3E}">
        <p14:creationId xmlns:p14="http://schemas.microsoft.com/office/powerpoint/2010/main" val="169841847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pt-BR" altLang="en-US" dirty="0">
                <a:cs typeface="Calibri" panose="020F0502020204030204" pitchFamily="34" charset="0"/>
              </a:rPr>
              <a:t>Camada de enlace: serviços (mais)</a:t>
            </a:r>
            <a:endParaRPr lang="pt-BR"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215015" y="1383579"/>
            <a:ext cx="6141748" cy="515576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pt-BR" dirty="0">
                <a:solidFill>
                  <a:srgbClr val="C00000"/>
                </a:solidFill>
              </a:rPr>
              <a:t>controle de fluxo: </a:t>
            </a:r>
          </a:p>
          <a:p>
            <a:pPr lvl="1">
              <a:defRPr/>
            </a:pPr>
            <a:r>
              <a:rPr lang="pt-BR" dirty="0"/>
              <a:t>ritmo entre os nós de envio e recebimento adjacentes</a:t>
            </a:r>
          </a:p>
          <a:p>
            <a:pPr marL="344488" indent="-276225">
              <a:defRPr/>
            </a:pPr>
            <a:r>
              <a:rPr lang="pt-BR" dirty="0">
                <a:solidFill>
                  <a:srgbClr val="C00000"/>
                </a:solidFill>
              </a:rPr>
              <a:t>detecção de erro: </a:t>
            </a:r>
          </a:p>
          <a:p>
            <a:pPr lvl="1">
              <a:defRPr/>
            </a:pPr>
            <a:r>
              <a:rPr lang="pt-BR" dirty="0"/>
              <a:t>erros causados pela atenuação do sinal e ruído. </a:t>
            </a:r>
          </a:p>
          <a:p>
            <a:pPr lvl="1">
              <a:defRPr/>
            </a:pPr>
            <a:r>
              <a:rPr lang="pt-BR" dirty="0"/>
              <a:t>o receptor detecta erros, sinaliza para retransmissão ou descarta o quadro</a:t>
            </a:r>
            <a:endParaRPr lang="pt-BR" sz="2400" dirty="0"/>
          </a:p>
          <a:p>
            <a:pPr indent="-339725">
              <a:defRPr/>
            </a:pPr>
            <a:r>
              <a:rPr lang="pt-BR" dirty="0">
                <a:solidFill>
                  <a:srgbClr val="C00000"/>
                </a:solidFill>
              </a:rPr>
              <a:t>correção de erro: </a:t>
            </a:r>
          </a:p>
          <a:p>
            <a:pPr lvl="1">
              <a:defRPr/>
            </a:pPr>
            <a:r>
              <a:rPr lang="pt-BR" dirty="0"/>
              <a:t>receptor detecta </a:t>
            </a:r>
            <a:r>
              <a:rPr lang="pt-BR" i="1" dirty="0">
                <a:solidFill>
                  <a:srgbClr val="0000A8"/>
                </a:solidFill>
              </a:rPr>
              <a:t>e corrige</a:t>
            </a:r>
            <a:r>
              <a:rPr lang="pt-BR" dirty="0">
                <a:solidFill>
                  <a:srgbClr val="0000A8"/>
                </a:solidFill>
              </a:rPr>
              <a:t> </a:t>
            </a:r>
            <a:r>
              <a:rPr lang="pt-BR" dirty="0"/>
              <a:t>erro(s) de bit(s) sem retransmissão</a:t>
            </a:r>
          </a:p>
          <a:p>
            <a:pPr marL="344488" indent="-331788">
              <a:defRPr/>
            </a:pPr>
            <a:r>
              <a:rPr lang="pt-BR" dirty="0" err="1">
                <a:solidFill>
                  <a:srgbClr val="C00000"/>
                </a:solidFill>
              </a:rPr>
              <a:t>half</a:t>
            </a:r>
            <a:r>
              <a:rPr lang="pt-BR" dirty="0">
                <a:solidFill>
                  <a:srgbClr val="C00000"/>
                </a:solidFill>
              </a:rPr>
              <a:t>-duplex e full-duplex:</a:t>
            </a:r>
          </a:p>
          <a:p>
            <a:pPr lvl="1">
              <a:defRPr/>
            </a:pPr>
            <a:r>
              <a:rPr lang="pt-BR" dirty="0"/>
              <a:t>com </a:t>
            </a:r>
            <a:r>
              <a:rPr lang="pt-BR" dirty="0" err="1"/>
              <a:t>half</a:t>
            </a:r>
            <a:r>
              <a:rPr lang="pt-BR" dirty="0"/>
              <a:t> duplex, os nós em ambas as extremidades do enlace podem transmitir, mas não ao mesmo tempo</a:t>
            </a:r>
            <a:endParaRPr lang="pt-BR" sz="2800" dirty="0"/>
          </a:p>
        </p:txBody>
      </p:sp>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43945"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8980811"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pt-BR" dirty="0">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080582" y="3619386"/>
            <a:ext cx="393690" cy="1049595"/>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22406" y="4024818"/>
            <a:ext cx="1120341" cy="347863"/>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8" y="3822551"/>
            <a:ext cx="4467" cy="58301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322047"/>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pt-BR" dirty="0"/>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259" name="Slide Number Placeholder 4">
            <a:extLst>
              <a:ext uri="{FF2B5EF4-FFF2-40B4-BE49-F238E27FC236}">
                <a16:creationId xmlns:a16="http://schemas.microsoft.com/office/drawing/2014/main" id="{3B06334E-8708-6947-A6AF-0C8FD071840C}"/>
              </a:ext>
            </a:extLst>
          </p:cNvPr>
          <p:cNvSpPr>
            <a:spLocks noGrp="1"/>
          </p:cNvSpPr>
          <p:nvPr>
            <p:ph type="sldNum" sz="quarter" idx="4"/>
          </p:nvPr>
        </p:nvSpPr>
        <p:spPr>
          <a:xfrm>
            <a:off x="9219616" y="6443089"/>
            <a:ext cx="2743200" cy="365125"/>
          </a:xfrm>
        </p:spPr>
        <p:txBody>
          <a:bodyPr/>
          <a:lstStyle/>
          <a:p>
            <a:r>
              <a:rPr lang="pt-BR" dirty="0"/>
              <a:t>Link </a:t>
            </a:r>
            <a:r>
              <a:rPr lang="pt-BR" dirty="0" err="1"/>
              <a:t>Layer</a:t>
            </a:r>
            <a:r>
              <a:rPr lang="pt-BR" dirty="0"/>
              <a:t>: 6-</a:t>
            </a:r>
            <a:fld id="{C4204591-24BD-A542-B9D5-F8D8A88D2FEE}" type="slidenum">
              <a:rPr lang="pt-BR" smtClean="0"/>
              <a:pPr/>
              <a:t>9</a:t>
            </a:fld>
            <a:endParaRPr lang="pt-BR" dirty="0"/>
          </a:p>
        </p:txBody>
      </p:sp>
      <p:sp>
        <p:nvSpPr>
          <p:cNvPr id="3" name="Rectangle 3">
            <a:extLst>
              <a:ext uri="{FF2B5EF4-FFF2-40B4-BE49-F238E27FC236}">
                <a16:creationId xmlns:a16="http://schemas.microsoft.com/office/drawing/2014/main" id="{7F8CCA67-E7A3-DF89-DB6F-88B8C2118ACD}"/>
              </a:ext>
            </a:extLst>
          </p:cNvPr>
          <p:cNvSpPr/>
          <p:nvPr/>
        </p:nvSpPr>
        <p:spPr>
          <a:xfrm>
            <a:off x="9880298" y="2315290"/>
            <a:ext cx="1885453"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acesso</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por</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Cabo</a:t>
            </a:r>
          </a:p>
        </p:txBody>
      </p:sp>
      <p:sp>
        <p:nvSpPr>
          <p:cNvPr id="4" name="Rectangle 261">
            <a:extLst>
              <a:ext uri="{FF2B5EF4-FFF2-40B4-BE49-F238E27FC236}">
                <a16:creationId xmlns:a16="http://schemas.microsoft.com/office/drawing/2014/main" id="{356C47C6-0E80-023D-A213-9EAB34128160}"/>
              </a:ext>
            </a:extLst>
          </p:cNvPr>
          <p:cNvSpPr/>
          <p:nvPr/>
        </p:nvSpPr>
        <p:spPr>
          <a:xfrm>
            <a:off x="8838380" y="4315152"/>
            <a:ext cx="88838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celular</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262">
            <a:extLst>
              <a:ext uri="{FF2B5EF4-FFF2-40B4-BE49-F238E27FC236}">
                <a16:creationId xmlns:a16="http://schemas.microsoft.com/office/drawing/2014/main" id="{2DD21777-193F-5656-9115-3CFF20F34AEE}"/>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10" name="Rectangle 264">
            <a:extLst>
              <a:ext uri="{FF2B5EF4-FFF2-40B4-BE49-F238E27FC236}">
                <a16:creationId xmlns:a16="http://schemas.microsoft.com/office/drawing/2014/main" id="{D853A653-EAE3-E205-9798-563FE1679048}"/>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LANs Ethernet</a:t>
            </a:r>
          </a:p>
        </p:txBody>
      </p:sp>
    </p:spTree>
    <p:extLst>
      <p:ext uri="{BB962C8B-B14F-4D97-AF65-F5344CB8AC3E}">
        <p14:creationId xmlns:p14="http://schemas.microsoft.com/office/powerpoint/2010/main" val="1909427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Freeform 81">
            <a:extLst>
              <a:ext uri="{FF2B5EF4-FFF2-40B4-BE49-F238E27FC236}">
                <a16:creationId xmlns:a16="http://schemas.microsoft.com/office/drawing/2014/main" id="{D73CC493-6CCB-D94F-BDAD-1B31F8914D75}"/>
              </a:ext>
            </a:extLst>
          </p:cNvPr>
          <p:cNvSpPr>
            <a:spLocks/>
          </p:cNvSpPr>
          <p:nvPr/>
        </p:nvSpPr>
        <p:spPr bwMode="auto">
          <a:xfrm rot="5400000">
            <a:off x="5414070" y="1578038"/>
            <a:ext cx="757503" cy="5177589"/>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 name="connsiteX0" fmla="*/ 3020 w 10283"/>
              <a:gd name="connsiteY0" fmla="*/ 121 h 9993"/>
              <a:gd name="connsiteX1" fmla="*/ 547 w 10283"/>
              <a:gd name="connsiteY1" fmla="*/ 527 h 9993"/>
              <a:gd name="connsiteX2" fmla="*/ 10 w 10283"/>
              <a:gd name="connsiteY2" fmla="*/ 3524 h 9993"/>
              <a:gd name="connsiteX3" fmla="*/ 356 w 10283"/>
              <a:gd name="connsiteY3" fmla="*/ 6305 h 9993"/>
              <a:gd name="connsiteX4" fmla="*/ 2143 w 10283"/>
              <a:gd name="connsiteY4" fmla="*/ 8529 h 9993"/>
              <a:gd name="connsiteX5" fmla="*/ 5287 w 10283"/>
              <a:gd name="connsiteY5" fmla="*/ 9001 h 9993"/>
              <a:gd name="connsiteX6" fmla="*/ 8174 w 10283"/>
              <a:gd name="connsiteY6" fmla="*/ 9974 h 9993"/>
              <a:gd name="connsiteX7" fmla="*/ 9866 w 10283"/>
              <a:gd name="connsiteY7" fmla="*/ 8031 h 9993"/>
              <a:gd name="connsiteX8" fmla="*/ 10171 w 10283"/>
              <a:gd name="connsiteY8" fmla="*/ 3708 h 9993"/>
              <a:gd name="connsiteX9" fmla="*/ 9854 w 10283"/>
              <a:gd name="connsiteY9" fmla="*/ 791 h 9993"/>
              <a:gd name="connsiteX10" fmla="*/ 5986 w 10283"/>
              <a:gd name="connsiteY10" fmla="*/ 50 h 9993"/>
              <a:gd name="connsiteX11" fmla="*/ 3020 w 10283"/>
              <a:gd name="connsiteY11" fmla="*/ 121 h 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3" h="9993">
                <a:moveTo>
                  <a:pt x="3020" y="121"/>
                </a:moveTo>
                <a:cubicBezTo>
                  <a:pt x="2113" y="201"/>
                  <a:pt x="1049" y="-40"/>
                  <a:pt x="547" y="527"/>
                </a:cubicBezTo>
                <a:cubicBezTo>
                  <a:pt x="45" y="1094"/>
                  <a:pt x="42" y="2561"/>
                  <a:pt x="10" y="3524"/>
                </a:cubicBezTo>
                <a:cubicBezTo>
                  <a:pt x="-22" y="4487"/>
                  <a:pt x="0" y="5471"/>
                  <a:pt x="356" y="6305"/>
                </a:cubicBezTo>
                <a:cubicBezTo>
                  <a:pt x="712" y="7139"/>
                  <a:pt x="1323" y="8079"/>
                  <a:pt x="2143" y="8529"/>
                </a:cubicBezTo>
                <a:cubicBezTo>
                  <a:pt x="2965" y="8979"/>
                  <a:pt x="4282" y="8760"/>
                  <a:pt x="5287" y="9001"/>
                </a:cubicBezTo>
                <a:cubicBezTo>
                  <a:pt x="6292" y="9242"/>
                  <a:pt x="7410" y="10134"/>
                  <a:pt x="8174" y="9974"/>
                </a:cubicBezTo>
                <a:cubicBezTo>
                  <a:pt x="8936" y="9811"/>
                  <a:pt x="9533" y="9075"/>
                  <a:pt x="9866" y="8031"/>
                </a:cubicBezTo>
                <a:cubicBezTo>
                  <a:pt x="10199" y="6987"/>
                  <a:pt x="10173" y="4915"/>
                  <a:pt x="10171" y="3708"/>
                </a:cubicBezTo>
                <a:cubicBezTo>
                  <a:pt x="10169" y="2501"/>
                  <a:pt x="10576" y="1287"/>
                  <a:pt x="9854" y="791"/>
                </a:cubicBezTo>
                <a:cubicBezTo>
                  <a:pt x="9133" y="296"/>
                  <a:pt x="7125" y="162"/>
                  <a:pt x="5986" y="50"/>
                </a:cubicBezTo>
                <a:cubicBezTo>
                  <a:pt x="4847" y="-62"/>
                  <a:pt x="3926" y="42"/>
                  <a:pt x="3020"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538843" y="267783"/>
            <a:ext cx="10515600" cy="894622"/>
          </a:xfrm>
        </p:spPr>
        <p:txBody>
          <a:bodyPr>
            <a:normAutofit/>
          </a:bodyPr>
          <a:lstStyle/>
          <a:p>
            <a:r>
              <a:rPr lang="en-US" b="0" kern="0" dirty="0">
                <a:solidFill>
                  <a:srgbClr val="000099"/>
                </a:solidFill>
                <a:latin typeface="+mn-lt"/>
                <a:ea typeface="ＭＳ Ｐゴシック" charset="0"/>
              </a:rPr>
              <a:t>EVPN: Ethernet VPNs </a:t>
            </a:r>
            <a:r>
              <a:rPr lang="en-US" sz="3200" b="0" kern="0" dirty="0">
                <a:solidFill>
                  <a:srgbClr val="000099"/>
                </a:solidFill>
                <a:latin typeface="+mn-lt"/>
                <a:ea typeface="ＭＳ Ｐゴシック" charset="0"/>
              </a:rPr>
              <a:t>(aka VXLANs)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90</a:t>
            </a:fld>
            <a:endParaRPr lang="en-US"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077297" y="4747675"/>
            <a:ext cx="10859330" cy="193732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pt-BR" dirty="0"/>
              <a:t>Switches Ethernet de camada 2 conectados </a:t>
            </a:r>
            <a:r>
              <a:rPr lang="pt-BR" i="1" dirty="0"/>
              <a:t>logicamente</a:t>
            </a:r>
            <a:r>
              <a:rPr lang="pt-BR" dirty="0"/>
              <a:t> entre si (por exemplo, usando IP como </a:t>
            </a:r>
            <a:r>
              <a:rPr lang="pt-BR" dirty="0">
                <a:solidFill>
                  <a:srgbClr val="FF0000"/>
                </a:solidFill>
              </a:rPr>
              <a:t>subcamada</a:t>
            </a:r>
            <a:r>
              <a:rPr lang="pt-BR" dirty="0"/>
              <a:t>)</a:t>
            </a:r>
          </a:p>
          <a:p>
            <a:pPr marL="466725" lvl="1" indent="-227013">
              <a:buFont typeface="Wingdings" pitchFamily="2" charset="2"/>
              <a:buChar char="§"/>
              <a:defRPr/>
            </a:pPr>
            <a:r>
              <a:rPr lang="pt-BR" dirty="0"/>
              <a:t>quadros Ethernet transportados </a:t>
            </a:r>
            <a:r>
              <a:rPr lang="pt-BR" i="1" dirty="0"/>
              <a:t>dentro </a:t>
            </a:r>
            <a:r>
              <a:rPr lang="pt-BR" dirty="0"/>
              <a:t>de datagramas IP entre locais</a:t>
            </a:r>
            <a:endParaRPr lang="en-US" dirty="0"/>
          </a:p>
          <a:p>
            <a:pPr marL="466725" lvl="1" indent="-227013">
              <a:buFont typeface="Wingdings" pitchFamily="2" charset="2"/>
              <a:buChar char="§"/>
              <a:defRPr/>
            </a:pPr>
            <a:r>
              <a:rPr lang="pt-BR" dirty="0"/>
              <a:t>“esquema de </a:t>
            </a:r>
            <a:r>
              <a:rPr lang="pt-BR" dirty="0">
                <a:solidFill>
                  <a:srgbClr val="FF0000"/>
                </a:solidFill>
              </a:rPr>
              <a:t>tunelamento</a:t>
            </a:r>
            <a:r>
              <a:rPr lang="pt-BR" dirty="0"/>
              <a:t> para </a:t>
            </a:r>
            <a:r>
              <a:rPr lang="pt-BR" i="1" dirty="0">
                <a:solidFill>
                  <a:srgbClr val="FF0000"/>
                </a:solidFill>
              </a:rPr>
              <a:t>sobrepor redes da Camada 2 sobre redes da Camada 3 </a:t>
            </a:r>
            <a:r>
              <a:rPr lang="pt-BR" dirty="0"/>
              <a:t>... funciona sobre a infraestrutura de rede existente e fornece um meio de “ampliar” uma rede da Camada 2.” [RFC7348]</a:t>
            </a:r>
            <a:endParaRPr lang="en-US" dirty="0"/>
          </a:p>
        </p:txBody>
      </p:sp>
      <p:grpSp>
        <p:nvGrpSpPr>
          <p:cNvPr id="4" name="Group 3">
            <a:extLst>
              <a:ext uri="{FF2B5EF4-FFF2-40B4-BE49-F238E27FC236}">
                <a16:creationId xmlns:a16="http://schemas.microsoft.com/office/drawing/2014/main" id="{DE9176C7-F73F-8241-8F4B-B5F7C8D1795C}"/>
              </a:ext>
            </a:extLst>
          </p:cNvPr>
          <p:cNvGrpSpPr/>
          <p:nvPr/>
        </p:nvGrpSpPr>
        <p:grpSpPr>
          <a:xfrm>
            <a:off x="8893549" y="1887445"/>
            <a:ext cx="1988428" cy="1489108"/>
            <a:chOff x="6754507" y="1887445"/>
            <a:chExt cx="1988428" cy="1489108"/>
          </a:xfrm>
        </p:grpSpPr>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33150" y="2117874"/>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2" name="Rectangle 75">
              <a:extLst>
                <a:ext uri="{FF2B5EF4-FFF2-40B4-BE49-F238E27FC236}">
                  <a16:creationId xmlns:a16="http://schemas.microsoft.com/office/drawing/2014/main" id="{576034C9-2979-5C43-9A4E-AF327E5E86C4}"/>
                </a:ext>
              </a:extLst>
            </p:cNvPr>
            <p:cNvSpPr>
              <a:spLocks noChangeArrowheads="1"/>
            </p:cNvSpPr>
            <p:nvPr/>
          </p:nvSpPr>
          <p:spPr bwMode="auto">
            <a:xfrm>
              <a:off x="6978868" y="2308772"/>
              <a:ext cx="283779" cy="201996"/>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grpSp>
      <p:sp>
        <p:nvSpPr>
          <p:cNvPr id="123" name="Rectangle 75">
            <a:extLst>
              <a:ext uri="{FF2B5EF4-FFF2-40B4-BE49-F238E27FC236}">
                <a16:creationId xmlns:a16="http://schemas.microsoft.com/office/drawing/2014/main" id="{049B68D6-7748-1347-956D-916B1B0E3108}"/>
              </a:ext>
            </a:extLst>
          </p:cNvPr>
          <p:cNvSpPr>
            <a:spLocks noChangeArrowheads="1"/>
          </p:cNvSpPr>
          <p:nvPr/>
        </p:nvSpPr>
        <p:spPr bwMode="auto">
          <a:xfrm>
            <a:off x="4410833" y="2506701"/>
            <a:ext cx="278787" cy="22132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4506574" y="2611751"/>
            <a:ext cx="42863" cy="47625"/>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4317661" y="2467288"/>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9034356" y="225138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9234381" y="2399026"/>
            <a:ext cx="42863" cy="47625"/>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cxnSp>
        <p:nvCxnSpPr>
          <p:cNvPr id="6" name="Straight Connector 5">
            <a:extLst>
              <a:ext uri="{FF2B5EF4-FFF2-40B4-BE49-F238E27FC236}">
                <a16:creationId xmlns:a16="http://schemas.microsoft.com/office/drawing/2014/main" id="{0B971F4B-6AC0-544F-82C9-19FEA7E8BE29}"/>
              </a:ext>
            </a:extLst>
          </p:cNvPr>
          <p:cNvCxnSpPr>
            <a:cxnSpLocks/>
          </p:cNvCxnSpPr>
          <p:nvPr/>
        </p:nvCxnSpPr>
        <p:spPr>
          <a:xfrm flipV="1">
            <a:off x="4529138" y="2628900"/>
            <a:ext cx="0" cy="145732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7D4515E-BE64-DE40-9921-9DEBA7E217A7}"/>
              </a:ext>
            </a:extLst>
          </p:cNvPr>
          <p:cNvCxnSpPr>
            <a:cxnSpLocks/>
            <a:endCxn id="173" idx="0"/>
          </p:cNvCxnSpPr>
          <p:nvPr/>
        </p:nvCxnSpPr>
        <p:spPr>
          <a:xfrm flipV="1">
            <a:off x="7692173" y="2399026"/>
            <a:ext cx="1563640" cy="163330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E453581F-F68B-754D-8186-D432D6A5069C}"/>
              </a:ext>
            </a:extLst>
          </p:cNvPr>
          <p:cNvCxnSpPr>
            <a:cxnSpLocks/>
          </p:cNvCxnSpPr>
          <p:nvPr/>
        </p:nvCxnSpPr>
        <p:spPr>
          <a:xfrm>
            <a:off x="4529138" y="4021138"/>
            <a:ext cx="3191948" cy="1651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9DEB0563-DC98-804E-AE75-4C43453F692A}"/>
              </a:ext>
            </a:extLst>
          </p:cNvPr>
          <p:cNvGrpSpPr/>
          <p:nvPr/>
        </p:nvGrpSpPr>
        <p:grpSpPr>
          <a:xfrm>
            <a:off x="7467430" y="3887846"/>
            <a:ext cx="612237" cy="328385"/>
            <a:chOff x="7493876" y="2774731"/>
            <a:chExt cx="1481958" cy="894622"/>
          </a:xfrm>
        </p:grpSpPr>
        <p:sp>
          <p:nvSpPr>
            <p:cNvPr id="134" name="Freeform 133">
              <a:extLst>
                <a:ext uri="{FF2B5EF4-FFF2-40B4-BE49-F238E27FC236}">
                  <a16:creationId xmlns:a16="http://schemas.microsoft.com/office/drawing/2014/main" id="{C2D31559-556A-C441-A6AA-88C70DF14B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5" name="Oval 134">
              <a:extLst>
                <a:ext uri="{FF2B5EF4-FFF2-40B4-BE49-F238E27FC236}">
                  <a16:creationId xmlns:a16="http://schemas.microsoft.com/office/drawing/2014/main" id="{6710018C-FA1B-4B48-AAA5-2E7865BDD53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6" name="Group 135">
              <a:extLst>
                <a:ext uri="{FF2B5EF4-FFF2-40B4-BE49-F238E27FC236}">
                  <a16:creationId xmlns:a16="http://schemas.microsoft.com/office/drawing/2014/main" id="{70ED7B7F-75B5-F34A-8CBD-B113F89FF50A}"/>
                </a:ext>
              </a:extLst>
            </p:cNvPr>
            <p:cNvGrpSpPr/>
            <p:nvPr/>
          </p:nvGrpSpPr>
          <p:grpSpPr>
            <a:xfrm>
              <a:off x="7713663" y="2848339"/>
              <a:ext cx="1042107" cy="425543"/>
              <a:chOff x="7786941" y="2884917"/>
              <a:chExt cx="897649" cy="353919"/>
            </a:xfrm>
          </p:grpSpPr>
          <p:sp>
            <p:nvSpPr>
              <p:cNvPr id="137" name="Freeform 136">
                <a:extLst>
                  <a:ext uri="{FF2B5EF4-FFF2-40B4-BE49-F238E27FC236}">
                    <a16:creationId xmlns:a16="http://schemas.microsoft.com/office/drawing/2014/main" id="{83B5999A-5753-8A41-AEB0-C7602C9751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8E301332-5978-2C44-86D8-D758A951AB4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37E9B40-AEA8-0B4E-999A-0E38C5547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AFFC41F8-A590-E248-84C7-2350FA3E88E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5" name="Group 124">
            <a:extLst>
              <a:ext uri="{FF2B5EF4-FFF2-40B4-BE49-F238E27FC236}">
                <a16:creationId xmlns:a16="http://schemas.microsoft.com/office/drawing/2014/main" id="{2115B6FF-A7E5-A24E-B04D-C18AC6FB7012}"/>
              </a:ext>
            </a:extLst>
          </p:cNvPr>
          <p:cNvGrpSpPr/>
          <p:nvPr/>
        </p:nvGrpSpPr>
        <p:grpSpPr>
          <a:xfrm>
            <a:off x="4263854" y="3904402"/>
            <a:ext cx="612237" cy="328385"/>
            <a:chOff x="7493876" y="2774731"/>
            <a:chExt cx="1481958" cy="894622"/>
          </a:xfrm>
        </p:grpSpPr>
        <p:sp>
          <p:nvSpPr>
            <p:cNvPr id="126" name="Freeform 125">
              <a:extLst>
                <a:ext uri="{FF2B5EF4-FFF2-40B4-BE49-F238E27FC236}">
                  <a16:creationId xmlns:a16="http://schemas.microsoft.com/office/drawing/2014/main" id="{D8207E03-7D67-9B42-99AC-883A1545189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7" name="Oval 126">
              <a:extLst>
                <a:ext uri="{FF2B5EF4-FFF2-40B4-BE49-F238E27FC236}">
                  <a16:creationId xmlns:a16="http://schemas.microsoft.com/office/drawing/2014/main" id="{DC36099F-C89E-A847-B5D3-CB38D64B98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8" name="Group 127">
              <a:extLst>
                <a:ext uri="{FF2B5EF4-FFF2-40B4-BE49-F238E27FC236}">
                  <a16:creationId xmlns:a16="http://schemas.microsoft.com/office/drawing/2014/main" id="{F1EA8B74-74E7-3844-B490-FCF36CA66FAD}"/>
                </a:ext>
              </a:extLst>
            </p:cNvPr>
            <p:cNvGrpSpPr/>
            <p:nvPr/>
          </p:nvGrpSpPr>
          <p:grpSpPr>
            <a:xfrm>
              <a:off x="7713663" y="2848339"/>
              <a:ext cx="1042107" cy="425543"/>
              <a:chOff x="7786941" y="2884917"/>
              <a:chExt cx="897649" cy="353919"/>
            </a:xfrm>
          </p:grpSpPr>
          <p:sp>
            <p:nvSpPr>
              <p:cNvPr id="129" name="Freeform 128">
                <a:extLst>
                  <a:ext uri="{FF2B5EF4-FFF2-40B4-BE49-F238E27FC236}">
                    <a16:creationId xmlns:a16="http://schemas.microsoft.com/office/drawing/2014/main" id="{1AA5088E-BD53-D24C-A074-32457F9131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09197A1B-60E6-C348-BE6E-D0FD159270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E61976B1-F546-654B-A481-786F02F6B8C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8AFCEACD-1EFD-BF42-A839-E277292895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 name="Group 15">
            <a:extLst>
              <a:ext uri="{FF2B5EF4-FFF2-40B4-BE49-F238E27FC236}">
                <a16:creationId xmlns:a16="http://schemas.microsoft.com/office/drawing/2014/main" id="{07446573-43D7-934C-B151-1FC76F8279C5}"/>
              </a:ext>
            </a:extLst>
          </p:cNvPr>
          <p:cNvGrpSpPr/>
          <p:nvPr/>
        </p:nvGrpSpPr>
        <p:grpSpPr>
          <a:xfrm>
            <a:off x="2527300" y="3282950"/>
            <a:ext cx="7868062" cy="727294"/>
            <a:chOff x="2857500" y="3371850"/>
            <a:chExt cx="7868062" cy="727294"/>
          </a:xfrm>
        </p:grpSpPr>
        <p:sp>
          <p:nvSpPr>
            <p:cNvPr id="15" name="TextBox 14">
              <a:extLst>
                <a:ext uri="{FF2B5EF4-FFF2-40B4-BE49-F238E27FC236}">
                  <a16:creationId xmlns:a16="http://schemas.microsoft.com/office/drawing/2014/main" id="{53A3ABF0-638B-564A-BC03-10F5895600E3}"/>
                </a:ext>
              </a:extLst>
            </p:cNvPr>
            <p:cNvSpPr txBox="1"/>
            <p:nvPr/>
          </p:nvSpPr>
          <p:spPr>
            <a:xfrm>
              <a:off x="2857500" y="3371850"/>
              <a:ext cx="1427057" cy="646331"/>
            </a:xfrm>
            <a:prstGeom prst="rect">
              <a:avLst/>
            </a:prstGeom>
            <a:noFill/>
          </p:spPr>
          <p:txBody>
            <a:bodyPr wrap="none" rtlCol="0">
              <a:spAutoFit/>
            </a:bodyPr>
            <a:lstStyle/>
            <a:p>
              <a:r>
                <a:rPr lang="en-US" dirty="0"/>
                <a:t>data center</a:t>
              </a:r>
            </a:p>
            <a:p>
              <a:r>
                <a:rPr lang="en-US" dirty="0"/>
                <a:t>de Sunnyvale</a:t>
              </a:r>
            </a:p>
          </p:txBody>
        </p:sp>
        <p:sp>
          <p:nvSpPr>
            <p:cNvPr id="150" name="TextBox 149">
              <a:extLst>
                <a:ext uri="{FF2B5EF4-FFF2-40B4-BE49-F238E27FC236}">
                  <a16:creationId xmlns:a16="http://schemas.microsoft.com/office/drawing/2014/main" id="{6FA4B72F-8E91-7E40-B39A-702333C25A43}"/>
                </a:ext>
              </a:extLst>
            </p:cNvPr>
            <p:cNvSpPr txBox="1"/>
            <p:nvPr/>
          </p:nvSpPr>
          <p:spPr>
            <a:xfrm>
              <a:off x="9310687" y="3452813"/>
              <a:ext cx="1414875" cy="646331"/>
            </a:xfrm>
            <a:prstGeom prst="rect">
              <a:avLst/>
            </a:prstGeom>
            <a:noFill/>
          </p:spPr>
          <p:txBody>
            <a:bodyPr wrap="none" rtlCol="0">
              <a:spAutoFit/>
            </a:bodyPr>
            <a:lstStyle/>
            <a:p>
              <a:r>
                <a:rPr lang="en-US" dirty="0"/>
                <a:t>data center</a:t>
              </a:r>
            </a:p>
            <a:p>
              <a:r>
                <a:rPr lang="en-US" dirty="0"/>
                <a:t>de Bangalore</a:t>
              </a:r>
            </a:p>
          </p:txBody>
        </p:sp>
      </p:grpSp>
      <p:sp>
        <p:nvSpPr>
          <p:cNvPr id="9" name="Rectangle 8">
            <a:extLst>
              <a:ext uri="{FF2B5EF4-FFF2-40B4-BE49-F238E27FC236}">
                <a16:creationId xmlns:a16="http://schemas.microsoft.com/office/drawing/2014/main" id="{06FCF883-102D-B04A-B99F-DD57DF15CEB6}"/>
              </a:ext>
            </a:extLst>
          </p:cNvPr>
          <p:cNvSpPr/>
          <p:nvPr/>
        </p:nvSpPr>
        <p:spPr>
          <a:xfrm>
            <a:off x="5411189" y="3720935"/>
            <a:ext cx="1508166" cy="277091"/>
          </a:xfrm>
          <a:prstGeom prst="rect">
            <a:avLst/>
          </a:prstGeom>
          <a:solidFill>
            <a:srgbClr val="0000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7BCAA229-24B9-6641-AD5B-61F6EEB6F48C}"/>
              </a:ext>
            </a:extLst>
          </p:cNvPr>
          <p:cNvSpPr/>
          <p:nvPr/>
        </p:nvSpPr>
        <p:spPr>
          <a:xfrm>
            <a:off x="5862451" y="3740728"/>
            <a:ext cx="1029195" cy="23354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8498FAA7-C5EC-D843-B386-CE879BF3B659}"/>
              </a:ext>
            </a:extLst>
          </p:cNvPr>
          <p:cNvSpPr/>
          <p:nvPr/>
        </p:nvSpPr>
        <p:spPr>
          <a:xfrm>
            <a:off x="5886202" y="3764477"/>
            <a:ext cx="102920" cy="18604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4D5F83B-78C0-5A43-B4C2-32066F7F2CF3}"/>
              </a:ext>
            </a:extLst>
          </p:cNvPr>
          <p:cNvGrpSpPr/>
          <p:nvPr/>
        </p:nvGrpSpPr>
        <p:grpSpPr>
          <a:xfrm>
            <a:off x="6086973" y="3716977"/>
            <a:ext cx="740678" cy="276999"/>
            <a:chOff x="6012422" y="3451761"/>
            <a:chExt cx="740678" cy="276999"/>
          </a:xfrm>
        </p:grpSpPr>
        <p:sp>
          <p:nvSpPr>
            <p:cNvPr id="5" name="Rectangle 4">
              <a:extLst>
                <a:ext uri="{FF2B5EF4-FFF2-40B4-BE49-F238E27FC236}">
                  <a16:creationId xmlns:a16="http://schemas.microsoft.com/office/drawing/2014/main" id="{3F8F71EE-7712-AE43-88AD-A28E94C74DDB}"/>
                </a:ext>
              </a:extLst>
            </p:cNvPr>
            <p:cNvSpPr/>
            <p:nvPr/>
          </p:nvSpPr>
          <p:spPr>
            <a:xfrm>
              <a:off x="6012422" y="3504385"/>
              <a:ext cx="740678" cy="18123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0D8657AD-0748-CF4D-9A55-169797E6585D}"/>
                </a:ext>
              </a:extLst>
            </p:cNvPr>
            <p:cNvSpPr txBox="1"/>
            <p:nvPr/>
          </p:nvSpPr>
          <p:spPr>
            <a:xfrm>
              <a:off x="6024748" y="3451761"/>
              <a:ext cx="727059" cy="276999"/>
            </a:xfrm>
            <a:prstGeom prst="rect">
              <a:avLst/>
            </a:prstGeom>
            <a:noFill/>
          </p:spPr>
          <p:txBody>
            <a:bodyPr wrap="none" rtlCol="0">
              <a:spAutoFit/>
            </a:bodyPr>
            <a:lstStyle/>
            <a:p>
              <a:r>
                <a:rPr lang="en-US" sz="1200" dirty="0"/>
                <a:t>Ethernet</a:t>
              </a:r>
              <a:endParaRPr lang="en-US" dirty="0"/>
            </a:p>
          </p:txBody>
        </p:sp>
      </p:grpSp>
      <p:cxnSp>
        <p:nvCxnSpPr>
          <p:cNvPr id="13" name="Straight Arrow Connector 12">
            <a:extLst>
              <a:ext uri="{FF2B5EF4-FFF2-40B4-BE49-F238E27FC236}">
                <a16:creationId xmlns:a16="http://schemas.microsoft.com/office/drawing/2014/main" id="{1F2A91BF-D4A4-164F-9863-DB11B5B8D97B}"/>
              </a:ext>
            </a:extLst>
          </p:cNvPr>
          <p:cNvCxnSpPr>
            <a:cxnSpLocks/>
          </p:cNvCxnSpPr>
          <p:nvPr/>
        </p:nvCxnSpPr>
        <p:spPr>
          <a:xfrm flipV="1">
            <a:off x="4915725" y="3629891"/>
            <a:ext cx="2549236" cy="1"/>
          </a:xfrm>
          <a:prstGeom prst="straightConnector1">
            <a:avLst/>
          </a:prstGeom>
          <a:ln w="19050">
            <a:solidFill>
              <a:srgbClr val="0000A2"/>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03A5D974-3FBA-5640-B9C2-7409FD017228}"/>
              </a:ext>
            </a:extLst>
          </p:cNvPr>
          <p:cNvGrpSpPr/>
          <p:nvPr/>
        </p:nvGrpSpPr>
        <p:grpSpPr>
          <a:xfrm>
            <a:off x="6426200" y="2425700"/>
            <a:ext cx="962909" cy="1346200"/>
            <a:chOff x="6616700" y="2451100"/>
            <a:chExt cx="962909" cy="1346200"/>
          </a:xfrm>
        </p:grpSpPr>
        <p:sp>
          <p:nvSpPr>
            <p:cNvPr id="19" name="TextBox 18">
              <a:extLst>
                <a:ext uri="{FF2B5EF4-FFF2-40B4-BE49-F238E27FC236}">
                  <a16:creationId xmlns:a16="http://schemas.microsoft.com/office/drawing/2014/main" id="{9EB9644F-5286-BC40-B128-55259A0AA6FA}"/>
                </a:ext>
              </a:extLst>
            </p:cNvPr>
            <p:cNvSpPr txBox="1"/>
            <p:nvPr/>
          </p:nvSpPr>
          <p:spPr>
            <a:xfrm>
              <a:off x="6667500" y="2451100"/>
              <a:ext cx="912109" cy="491160"/>
            </a:xfrm>
            <a:prstGeom prst="rect">
              <a:avLst/>
            </a:prstGeom>
            <a:noFill/>
          </p:spPr>
          <p:txBody>
            <a:bodyPr wrap="none" rtlCol="0">
              <a:spAutoFit/>
            </a:bodyPr>
            <a:lstStyle/>
            <a:p>
              <a:pPr>
                <a:lnSpc>
                  <a:spcPct val="80000"/>
                </a:lnSpc>
              </a:pPr>
              <a:r>
                <a:rPr lang="en-US" sz="1600" dirty="0" err="1"/>
                <a:t>quadro</a:t>
              </a:r>
              <a:endParaRPr lang="en-US" sz="1600" dirty="0"/>
            </a:p>
            <a:p>
              <a:pPr>
                <a:lnSpc>
                  <a:spcPct val="80000"/>
                </a:lnSpc>
              </a:pPr>
              <a:r>
                <a:rPr lang="en-US" sz="1600" dirty="0"/>
                <a:t>Ethernet</a:t>
              </a:r>
            </a:p>
          </p:txBody>
        </p:sp>
        <p:cxnSp>
          <p:nvCxnSpPr>
            <p:cNvPr id="21" name="Straight Connector 20">
              <a:extLst>
                <a:ext uri="{FF2B5EF4-FFF2-40B4-BE49-F238E27FC236}">
                  <a16:creationId xmlns:a16="http://schemas.microsoft.com/office/drawing/2014/main" id="{F54AC840-D865-424D-8CB6-BB882EFEDBA5}"/>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34E430C3-F17C-1543-9972-517F5F55D8E6}"/>
              </a:ext>
            </a:extLst>
          </p:cNvPr>
          <p:cNvGrpSpPr/>
          <p:nvPr/>
        </p:nvGrpSpPr>
        <p:grpSpPr>
          <a:xfrm>
            <a:off x="5490974" y="2400300"/>
            <a:ext cx="1075294" cy="1346200"/>
            <a:chOff x="6519674" y="2451100"/>
            <a:chExt cx="1075294" cy="1346200"/>
          </a:xfrm>
        </p:grpSpPr>
        <p:sp>
          <p:nvSpPr>
            <p:cNvPr id="152" name="TextBox 151">
              <a:extLst>
                <a:ext uri="{FF2B5EF4-FFF2-40B4-BE49-F238E27FC236}">
                  <a16:creationId xmlns:a16="http://schemas.microsoft.com/office/drawing/2014/main" id="{0F379793-C095-8549-8803-8CF41FB9E4E3}"/>
                </a:ext>
              </a:extLst>
            </p:cNvPr>
            <p:cNvSpPr txBox="1"/>
            <p:nvPr/>
          </p:nvSpPr>
          <p:spPr>
            <a:xfrm>
              <a:off x="6519674" y="2451100"/>
              <a:ext cx="1075294" cy="491160"/>
            </a:xfrm>
            <a:prstGeom prst="rect">
              <a:avLst/>
            </a:prstGeom>
            <a:noFill/>
          </p:spPr>
          <p:txBody>
            <a:bodyPr wrap="none" rtlCol="0">
              <a:spAutoFit/>
            </a:bodyPr>
            <a:lstStyle/>
            <a:p>
              <a:pPr>
                <a:lnSpc>
                  <a:spcPct val="80000"/>
                </a:lnSpc>
              </a:pPr>
              <a:r>
                <a:rPr lang="en-US" sz="1600" dirty="0" err="1"/>
                <a:t>datagrama</a:t>
              </a:r>
              <a:endParaRPr lang="en-US" sz="1600" dirty="0"/>
            </a:p>
            <a:p>
              <a:pPr>
                <a:lnSpc>
                  <a:spcPct val="80000"/>
                </a:lnSpc>
              </a:pPr>
              <a:r>
                <a:rPr lang="en-US" sz="1600" dirty="0"/>
                <a:t>IP</a:t>
              </a:r>
            </a:p>
          </p:txBody>
        </p:sp>
        <p:cxnSp>
          <p:nvCxnSpPr>
            <p:cNvPr id="153" name="Straight Connector 152">
              <a:extLst>
                <a:ext uri="{FF2B5EF4-FFF2-40B4-BE49-F238E27FC236}">
                  <a16:creationId xmlns:a16="http://schemas.microsoft.com/office/drawing/2014/main" id="{1F3BAD2E-51E9-F240-85BE-DA0D57B55A83}"/>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09783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4"/>
                                        </p:tgtEl>
                                        <p:attrNameLst>
                                          <p:attrName>style.visibility</p:attrName>
                                        </p:attrNameLst>
                                      </p:cBhvr>
                                      <p:to>
                                        <p:strVal val="visible"/>
                                      </p:to>
                                    </p:set>
                                    <p:animEffect transition="in" filter="dissolve">
                                      <p:cBhvr>
                                        <p:cTn id="12" dur="500"/>
                                        <p:tgtEl>
                                          <p:spTgt spid="124"/>
                                        </p:tgtEl>
                                      </p:cBhvr>
                                    </p:animEffect>
                                  </p:childTnLst>
                                </p:cTn>
                              </p:par>
                              <p:par>
                                <p:cTn id="13" presetID="9" presetClass="entr" presetSubtype="0" fill="hold" nodeType="withEffect">
                                  <p:stCondLst>
                                    <p:cond delay="0"/>
                                  </p:stCondLst>
                                  <p:childTnLst>
                                    <p:set>
                                      <p:cBhvr>
                                        <p:cTn id="14" dur="1" fill="hold">
                                          <p:stCondLst>
                                            <p:cond delay="0"/>
                                          </p:stCondLst>
                                        </p:cTn>
                                        <p:tgtEl>
                                          <p:spTgt spid="125"/>
                                        </p:tgtEl>
                                        <p:attrNameLst>
                                          <p:attrName>style.visibility</p:attrName>
                                        </p:attrNameLst>
                                      </p:cBhvr>
                                      <p:to>
                                        <p:strVal val="visible"/>
                                      </p:to>
                                    </p:set>
                                    <p:animEffect transition="in" filter="dissolve">
                                      <p:cBhvr>
                                        <p:cTn id="15" dur="500"/>
                                        <p:tgtEl>
                                          <p:spTgt spid="125"/>
                                        </p:tgtEl>
                                      </p:cBhvr>
                                    </p:animEffect>
                                  </p:childTnLst>
                                </p:cTn>
                              </p:par>
                              <p:par>
                                <p:cTn id="16" presetID="9" presetClass="entr" presetSubtype="0" fill="hold" nodeType="with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dissolve">
                                      <p:cBhvr>
                                        <p:cTn id="18" dur="500"/>
                                        <p:tgtEl>
                                          <p:spTgt spid="133"/>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85">
                                            <p:txEl>
                                              <p:pRg st="0" end="0"/>
                                            </p:txEl>
                                          </p:spTgt>
                                        </p:tgtEl>
                                        <p:attrNameLst>
                                          <p:attrName>style.visibility</p:attrName>
                                        </p:attrNameLst>
                                      </p:cBhvr>
                                      <p:to>
                                        <p:strVal val="visible"/>
                                      </p:to>
                                    </p:set>
                                    <p:animEffect transition="in" filter="dissolve">
                                      <p:cBhvr>
                                        <p:cTn id="23" dur="500"/>
                                        <p:tgtEl>
                                          <p:spTgt spid="185">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dissolve">
                                      <p:cBhvr>
                                        <p:cTn id="38" dur="500"/>
                                        <p:tgtEl>
                                          <p:spTgt spid="9"/>
                                        </p:tgtEl>
                                      </p:cBhvr>
                                    </p:animEffect>
                                  </p:childTnLst>
                                </p:cTn>
                              </p:par>
                              <p:par>
                                <p:cTn id="39" presetID="9" presetClass="entr" presetSubtype="0" fill="hold" nodeType="withEffect">
                                  <p:stCondLst>
                                    <p:cond delay="0"/>
                                  </p:stCondLst>
                                  <p:childTnLst>
                                    <p:set>
                                      <p:cBhvr>
                                        <p:cTn id="40" dur="1" fill="hold">
                                          <p:stCondLst>
                                            <p:cond delay="0"/>
                                          </p:stCondLst>
                                        </p:cTn>
                                        <p:tgtEl>
                                          <p:spTgt spid="151"/>
                                        </p:tgtEl>
                                        <p:attrNameLst>
                                          <p:attrName>style.visibility</p:attrName>
                                        </p:attrNameLst>
                                      </p:cBhvr>
                                      <p:to>
                                        <p:strVal val="visible"/>
                                      </p:to>
                                    </p:set>
                                    <p:animEffect transition="in" filter="dissolve">
                                      <p:cBhvr>
                                        <p:cTn id="41" dur="500"/>
                                        <p:tgtEl>
                                          <p:spTgt spid="151"/>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dissolve">
                                      <p:cBhvr>
                                        <p:cTn id="46" dur="5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185">
                                            <p:txEl>
                                              <p:pRg st="1" end="1"/>
                                            </p:txEl>
                                          </p:spTgt>
                                        </p:tgtEl>
                                        <p:attrNameLst>
                                          <p:attrName>style.visibility</p:attrName>
                                        </p:attrNameLst>
                                      </p:cBhvr>
                                      <p:to>
                                        <p:strVal val="visible"/>
                                      </p:to>
                                    </p:set>
                                    <p:animEffect transition="in" filter="dissolve">
                                      <p:cBhvr>
                                        <p:cTn id="51" dur="500"/>
                                        <p:tgtEl>
                                          <p:spTgt spid="185">
                                            <p:txEl>
                                              <p:pRg st="1" end="1"/>
                                            </p:txEl>
                                          </p:spTgt>
                                        </p:tgtEl>
                                      </p:cBhvr>
                                    </p:animEffect>
                                  </p:childTnLst>
                                </p:cTn>
                              </p:par>
                            </p:childTnLst>
                          </p:cTn>
                        </p:par>
                        <p:par>
                          <p:cTn id="52" fill="hold">
                            <p:stCondLst>
                              <p:cond delay="500"/>
                            </p:stCondLst>
                            <p:childTnLst>
                              <p:par>
                                <p:cTn id="53" presetID="9" presetClass="entr" presetSubtype="0" fill="hold" nodeType="afterEffect">
                                  <p:stCondLst>
                                    <p:cond delay="0"/>
                                  </p:stCondLst>
                                  <p:childTnLst>
                                    <p:set>
                                      <p:cBhvr>
                                        <p:cTn id="54" dur="1" fill="hold">
                                          <p:stCondLst>
                                            <p:cond delay="0"/>
                                          </p:stCondLst>
                                        </p:cTn>
                                        <p:tgtEl>
                                          <p:spTgt spid="185">
                                            <p:txEl>
                                              <p:pRg st="2" end="2"/>
                                            </p:txEl>
                                          </p:spTgt>
                                        </p:tgtEl>
                                        <p:attrNameLst>
                                          <p:attrName>style.visibility</p:attrName>
                                        </p:attrNameLst>
                                      </p:cBhvr>
                                      <p:to>
                                        <p:strVal val="visible"/>
                                      </p:to>
                                    </p:set>
                                    <p:animEffect transition="in" filter="dissolve">
                                      <p:cBhvr>
                                        <p:cTn id="55" dur="500"/>
                                        <p:tgtEl>
                                          <p:spTgt spid="18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9" grpId="0" animBg="1"/>
      <p:bldP spid="7" grpId="0" animBg="1"/>
      <p:bldP spid="8"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A19C88-D9B3-F9F2-DC1F-3AC5BB8BE59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0E7ED7-30B0-9165-AC46-02E199F34F4C}"/>
              </a:ext>
            </a:extLst>
          </p:cNvPr>
          <p:cNvSpPr>
            <a:spLocks noGrp="1"/>
          </p:cNvSpPr>
          <p:nvPr>
            <p:ph type="title"/>
          </p:nvPr>
        </p:nvSpPr>
        <p:spPr>
          <a:xfrm>
            <a:off x="538843" y="267783"/>
            <a:ext cx="10515600" cy="894622"/>
          </a:xfrm>
        </p:spPr>
        <p:txBody>
          <a:bodyPr>
            <a:normAutofit/>
          </a:bodyPr>
          <a:lstStyle/>
          <a:p>
            <a:r>
              <a:rPr lang="en-US" b="0" kern="0" dirty="0">
                <a:solidFill>
                  <a:srgbClr val="000099"/>
                </a:solidFill>
                <a:latin typeface="+mn-lt"/>
                <a:ea typeface="ＭＳ Ｐゴシック" charset="0"/>
              </a:rPr>
              <a:t>EVPN: Ethernet VPNs </a:t>
            </a:r>
            <a:r>
              <a:rPr lang="en-US" sz="3200" b="0" kern="0" dirty="0">
                <a:solidFill>
                  <a:srgbClr val="000099"/>
                </a:solidFill>
                <a:latin typeface="+mn-lt"/>
                <a:ea typeface="ＭＳ Ｐゴシック" charset="0"/>
              </a:rPr>
              <a:t>(aka VXLANs)</a:t>
            </a:r>
            <a:endParaRPr lang="en-US" sz="4800" b="0" dirty="0">
              <a:latin typeface="+mn-lt"/>
            </a:endParaRPr>
          </a:p>
        </p:txBody>
      </p:sp>
      <p:sp>
        <p:nvSpPr>
          <p:cNvPr id="439" name="Slide Number Placeholder 4">
            <a:extLst>
              <a:ext uri="{FF2B5EF4-FFF2-40B4-BE49-F238E27FC236}">
                <a16:creationId xmlns:a16="http://schemas.microsoft.com/office/drawing/2014/main" id="{77625644-1508-3AEC-4D3E-DE0B3C3141DA}"/>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91</a:t>
            </a:fld>
            <a:endParaRPr lang="en-US" dirty="0"/>
          </a:p>
        </p:txBody>
      </p:sp>
      <p:sp>
        <p:nvSpPr>
          <p:cNvPr id="12" name="Freeform 81">
            <a:extLst>
              <a:ext uri="{FF2B5EF4-FFF2-40B4-BE49-F238E27FC236}">
                <a16:creationId xmlns:a16="http://schemas.microsoft.com/office/drawing/2014/main" id="{C48CC6FA-98D3-4C7B-B9DA-35157F3BFC03}"/>
              </a:ext>
            </a:extLst>
          </p:cNvPr>
          <p:cNvSpPr>
            <a:spLocks/>
          </p:cNvSpPr>
          <p:nvPr/>
        </p:nvSpPr>
        <p:spPr bwMode="auto">
          <a:xfrm rot="5400000">
            <a:off x="5408079" y="2110043"/>
            <a:ext cx="1331681" cy="5701275"/>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 name="connsiteX0" fmla="*/ 3020 w 10283"/>
              <a:gd name="connsiteY0" fmla="*/ 121 h 9993"/>
              <a:gd name="connsiteX1" fmla="*/ 547 w 10283"/>
              <a:gd name="connsiteY1" fmla="*/ 527 h 9993"/>
              <a:gd name="connsiteX2" fmla="*/ 10 w 10283"/>
              <a:gd name="connsiteY2" fmla="*/ 3524 h 9993"/>
              <a:gd name="connsiteX3" fmla="*/ 356 w 10283"/>
              <a:gd name="connsiteY3" fmla="*/ 6305 h 9993"/>
              <a:gd name="connsiteX4" fmla="*/ 2143 w 10283"/>
              <a:gd name="connsiteY4" fmla="*/ 8529 h 9993"/>
              <a:gd name="connsiteX5" fmla="*/ 5287 w 10283"/>
              <a:gd name="connsiteY5" fmla="*/ 9001 h 9993"/>
              <a:gd name="connsiteX6" fmla="*/ 8174 w 10283"/>
              <a:gd name="connsiteY6" fmla="*/ 9974 h 9993"/>
              <a:gd name="connsiteX7" fmla="*/ 9866 w 10283"/>
              <a:gd name="connsiteY7" fmla="*/ 8031 h 9993"/>
              <a:gd name="connsiteX8" fmla="*/ 10171 w 10283"/>
              <a:gd name="connsiteY8" fmla="*/ 3708 h 9993"/>
              <a:gd name="connsiteX9" fmla="*/ 9854 w 10283"/>
              <a:gd name="connsiteY9" fmla="*/ 791 h 9993"/>
              <a:gd name="connsiteX10" fmla="*/ 5986 w 10283"/>
              <a:gd name="connsiteY10" fmla="*/ 50 h 9993"/>
              <a:gd name="connsiteX11" fmla="*/ 3020 w 10283"/>
              <a:gd name="connsiteY11" fmla="*/ 121 h 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3" h="9993">
                <a:moveTo>
                  <a:pt x="3020" y="121"/>
                </a:moveTo>
                <a:cubicBezTo>
                  <a:pt x="2113" y="201"/>
                  <a:pt x="1049" y="-40"/>
                  <a:pt x="547" y="527"/>
                </a:cubicBezTo>
                <a:cubicBezTo>
                  <a:pt x="45" y="1094"/>
                  <a:pt x="42" y="2561"/>
                  <a:pt x="10" y="3524"/>
                </a:cubicBezTo>
                <a:cubicBezTo>
                  <a:pt x="-22" y="4487"/>
                  <a:pt x="0" y="5471"/>
                  <a:pt x="356" y="6305"/>
                </a:cubicBezTo>
                <a:cubicBezTo>
                  <a:pt x="712" y="7139"/>
                  <a:pt x="1323" y="8079"/>
                  <a:pt x="2143" y="8529"/>
                </a:cubicBezTo>
                <a:cubicBezTo>
                  <a:pt x="2965" y="8979"/>
                  <a:pt x="4282" y="8760"/>
                  <a:pt x="5287" y="9001"/>
                </a:cubicBezTo>
                <a:cubicBezTo>
                  <a:pt x="6292" y="9242"/>
                  <a:pt x="7410" y="10134"/>
                  <a:pt x="8174" y="9974"/>
                </a:cubicBezTo>
                <a:cubicBezTo>
                  <a:pt x="8936" y="9811"/>
                  <a:pt x="9533" y="9075"/>
                  <a:pt x="9866" y="8031"/>
                </a:cubicBezTo>
                <a:cubicBezTo>
                  <a:pt x="10199" y="6987"/>
                  <a:pt x="10173" y="4915"/>
                  <a:pt x="10171" y="3708"/>
                </a:cubicBezTo>
                <a:cubicBezTo>
                  <a:pt x="10169" y="2501"/>
                  <a:pt x="10576" y="1287"/>
                  <a:pt x="9854" y="791"/>
                </a:cubicBezTo>
                <a:cubicBezTo>
                  <a:pt x="9133" y="296"/>
                  <a:pt x="7125" y="162"/>
                  <a:pt x="5986" y="50"/>
                </a:cubicBezTo>
                <a:cubicBezTo>
                  <a:pt x="4847" y="-62"/>
                  <a:pt x="3926" y="42"/>
                  <a:pt x="3020"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97" name="Group 44">
            <a:extLst>
              <a:ext uri="{FF2B5EF4-FFF2-40B4-BE49-F238E27FC236}">
                <a16:creationId xmlns:a16="http://schemas.microsoft.com/office/drawing/2014/main" id="{3414A5D2-5811-BA75-91B2-426D1D126ACD}"/>
              </a:ext>
            </a:extLst>
          </p:cNvPr>
          <p:cNvGrpSpPr>
            <a:grpSpLocks/>
          </p:cNvGrpSpPr>
          <p:nvPr/>
        </p:nvGrpSpPr>
        <p:grpSpPr bwMode="auto">
          <a:xfrm>
            <a:off x="8939007" y="4302720"/>
            <a:ext cx="610859" cy="443990"/>
            <a:chOff x="-44" y="1473"/>
            <a:chExt cx="981" cy="1105"/>
          </a:xfrm>
        </p:grpSpPr>
        <p:pic>
          <p:nvPicPr>
            <p:cNvPr id="498" name="Picture 45" descr="desktop_computer_stylized_medium">
              <a:extLst>
                <a:ext uri="{FF2B5EF4-FFF2-40B4-BE49-F238E27FC236}">
                  <a16:creationId xmlns:a16="http://schemas.microsoft.com/office/drawing/2014/main" id="{3AD7443D-91A2-5D5C-D7F5-F343D31224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9" name="Freeform 46">
              <a:extLst>
                <a:ext uri="{FF2B5EF4-FFF2-40B4-BE49-F238E27FC236}">
                  <a16:creationId xmlns:a16="http://schemas.microsoft.com/office/drawing/2014/main" id="{21725327-27E6-8201-09F0-73E8028A73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77" name="Straight Connector 76">
            <a:extLst>
              <a:ext uri="{FF2B5EF4-FFF2-40B4-BE49-F238E27FC236}">
                <a16:creationId xmlns:a16="http://schemas.microsoft.com/office/drawing/2014/main" id="{575CD6C2-341A-9169-953B-2570923EAC0A}"/>
              </a:ext>
            </a:extLst>
          </p:cNvPr>
          <p:cNvCxnSpPr>
            <a:cxnSpLocks/>
            <a:endCxn id="75" idx="3"/>
          </p:cNvCxnSpPr>
          <p:nvPr/>
        </p:nvCxnSpPr>
        <p:spPr>
          <a:xfrm flipV="1">
            <a:off x="8122017" y="3968989"/>
            <a:ext cx="1130019" cy="87360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8DF4B3B-601B-FB98-FB48-98DC26FB7716}"/>
              </a:ext>
            </a:extLst>
          </p:cNvPr>
          <p:cNvCxnSpPr>
            <a:cxnSpLocks/>
          </p:cNvCxnSpPr>
          <p:nvPr/>
        </p:nvCxnSpPr>
        <p:spPr>
          <a:xfrm>
            <a:off x="4551133" y="4850890"/>
            <a:ext cx="3198541" cy="1312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1F0B075-0A84-613B-005D-D6EE09D9221A}"/>
              </a:ext>
            </a:extLst>
          </p:cNvPr>
          <p:cNvGrpSpPr/>
          <p:nvPr/>
        </p:nvGrpSpPr>
        <p:grpSpPr>
          <a:xfrm>
            <a:off x="7495494" y="4744984"/>
            <a:ext cx="613502" cy="260916"/>
            <a:chOff x="7493876" y="2774731"/>
            <a:chExt cx="1481958" cy="894622"/>
          </a:xfrm>
        </p:grpSpPr>
        <p:sp>
          <p:nvSpPr>
            <p:cNvPr id="80" name="Freeform 79">
              <a:extLst>
                <a:ext uri="{FF2B5EF4-FFF2-40B4-BE49-F238E27FC236}">
                  <a16:creationId xmlns:a16="http://schemas.microsoft.com/office/drawing/2014/main" id="{1328EDD5-4B59-F21D-27C8-3E2D6B8CD0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1" name="Oval 80">
              <a:extLst>
                <a:ext uri="{FF2B5EF4-FFF2-40B4-BE49-F238E27FC236}">
                  <a16:creationId xmlns:a16="http://schemas.microsoft.com/office/drawing/2014/main" id="{0B377F4C-E175-588B-8D87-1C0231F9D6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2" name="Group 81">
              <a:extLst>
                <a:ext uri="{FF2B5EF4-FFF2-40B4-BE49-F238E27FC236}">
                  <a16:creationId xmlns:a16="http://schemas.microsoft.com/office/drawing/2014/main" id="{737294FF-58D9-C202-F2B9-92197F7F14DF}"/>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2057A826-7DD4-8344-B24D-BA9AE21E7F0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Freeform 83">
                <a:extLst>
                  <a:ext uri="{FF2B5EF4-FFF2-40B4-BE49-F238E27FC236}">
                    <a16:creationId xmlns:a16="http://schemas.microsoft.com/office/drawing/2014/main" id="{9EC8B6BA-5EFC-1E0C-4AD1-353689071A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8D9A917-C191-28B7-9E62-5F7856C22FA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Freeform 85">
                <a:extLst>
                  <a:ext uri="{FF2B5EF4-FFF2-40B4-BE49-F238E27FC236}">
                    <a16:creationId xmlns:a16="http://schemas.microsoft.com/office/drawing/2014/main" id="{74405910-CD04-B46F-DF22-4FC7BD93CD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0" name="Group 89">
            <a:extLst>
              <a:ext uri="{FF2B5EF4-FFF2-40B4-BE49-F238E27FC236}">
                <a16:creationId xmlns:a16="http://schemas.microsoft.com/office/drawing/2014/main" id="{45549D17-58E3-7658-2931-3B2D2FE89BB8}"/>
              </a:ext>
            </a:extLst>
          </p:cNvPr>
          <p:cNvGrpSpPr/>
          <p:nvPr/>
        </p:nvGrpSpPr>
        <p:grpSpPr>
          <a:xfrm>
            <a:off x="4285301" y="4758139"/>
            <a:ext cx="613502" cy="260916"/>
            <a:chOff x="7493876" y="2774731"/>
            <a:chExt cx="1481958" cy="894622"/>
          </a:xfrm>
        </p:grpSpPr>
        <p:sp>
          <p:nvSpPr>
            <p:cNvPr id="121" name="Freeform 120">
              <a:extLst>
                <a:ext uri="{FF2B5EF4-FFF2-40B4-BE49-F238E27FC236}">
                  <a16:creationId xmlns:a16="http://schemas.microsoft.com/office/drawing/2014/main" id="{F2BAC43F-F927-8CCA-B1DE-1712F20C786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2" name="Oval 511">
              <a:extLst>
                <a:ext uri="{FF2B5EF4-FFF2-40B4-BE49-F238E27FC236}">
                  <a16:creationId xmlns:a16="http://schemas.microsoft.com/office/drawing/2014/main" id="{E19344C4-1555-9547-30C4-09E721E111E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3" name="Group 512">
              <a:extLst>
                <a:ext uri="{FF2B5EF4-FFF2-40B4-BE49-F238E27FC236}">
                  <a16:creationId xmlns:a16="http://schemas.microsoft.com/office/drawing/2014/main" id="{5AE35101-1B37-38A0-8535-213DE26EE8A7}"/>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8A8758E5-E919-B11C-CAC9-8C563D9A2F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A109173E-1AB5-0CC6-AF81-5052CACBB9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5B322765-013E-78FE-78C8-2FF223FEE90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Freeform 516">
                <a:extLst>
                  <a:ext uri="{FF2B5EF4-FFF2-40B4-BE49-F238E27FC236}">
                    <a16:creationId xmlns:a16="http://schemas.microsoft.com/office/drawing/2014/main" id="{E52294DF-B96A-E9E8-FFCA-699864099FB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18" name="Group 517">
            <a:extLst>
              <a:ext uri="{FF2B5EF4-FFF2-40B4-BE49-F238E27FC236}">
                <a16:creationId xmlns:a16="http://schemas.microsoft.com/office/drawing/2014/main" id="{84B09A85-375C-9AD2-8A93-DB8CFDE032E0}"/>
              </a:ext>
            </a:extLst>
          </p:cNvPr>
          <p:cNvGrpSpPr/>
          <p:nvPr/>
        </p:nvGrpSpPr>
        <p:grpSpPr>
          <a:xfrm>
            <a:off x="965927" y="3531688"/>
            <a:ext cx="11186629" cy="403819"/>
            <a:chOff x="1123431" y="4495906"/>
            <a:chExt cx="11163570" cy="508242"/>
          </a:xfrm>
        </p:grpSpPr>
        <p:sp>
          <p:nvSpPr>
            <p:cNvPr id="519" name="TextBox 518">
              <a:extLst>
                <a:ext uri="{FF2B5EF4-FFF2-40B4-BE49-F238E27FC236}">
                  <a16:creationId xmlns:a16="http://schemas.microsoft.com/office/drawing/2014/main" id="{22ADAFE7-BF46-8D91-7B15-EF88D05D7D93}"/>
                </a:ext>
              </a:extLst>
            </p:cNvPr>
            <p:cNvSpPr txBox="1"/>
            <p:nvPr/>
          </p:nvSpPr>
          <p:spPr>
            <a:xfrm>
              <a:off x="1123431" y="4495906"/>
              <a:ext cx="1207062" cy="369331"/>
            </a:xfrm>
            <a:prstGeom prst="rect">
              <a:avLst/>
            </a:prstGeom>
            <a:noFill/>
          </p:spPr>
          <p:txBody>
            <a:bodyPr wrap="none" rtlCol="0">
              <a:spAutoFit/>
            </a:bodyPr>
            <a:lstStyle/>
            <a:p>
              <a:r>
                <a:rPr lang="en-US" dirty="0"/>
                <a:t>Sunnyvale</a:t>
              </a:r>
            </a:p>
          </p:txBody>
        </p:sp>
        <p:sp>
          <p:nvSpPr>
            <p:cNvPr id="520" name="TextBox 519">
              <a:extLst>
                <a:ext uri="{FF2B5EF4-FFF2-40B4-BE49-F238E27FC236}">
                  <a16:creationId xmlns:a16="http://schemas.microsoft.com/office/drawing/2014/main" id="{01575ACD-7ADB-9DDC-7F1D-EB6E7E5D9AEC}"/>
                </a:ext>
              </a:extLst>
            </p:cNvPr>
            <p:cNvSpPr txBox="1"/>
            <p:nvPr/>
          </p:nvSpPr>
          <p:spPr>
            <a:xfrm>
              <a:off x="9708744" y="4634815"/>
              <a:ext cx="2578257" cy="369333"/>
            </a:xfrm>
            <a:prstGeom prst="rect">
              <a:avLst/>
            </a:prstGeom>
            <a:noFill/>
          </p:spPr>
          <p:txBody>
            <a:bodyPr wrap="square" rtlCol="0">
              <a:spAutoFit/>
            </a:bodyPr>
            <a:lstStyle/>
            <a:p>
              <a:pPr algn="ctr"/>
              <a:r>
                <a:rPr lang="en-US" dirty="0"/>
                <a:t>Bangalore</a:t>
              </a:r>
            </a:p>
          </p:txBody>
        </p:sp>
      </p:grpSp>
      <p:pic>
        <p:nvPicPr>
          <p:cNvPr id="521" name="Picture 520">
            <a:extLst>
              <a:ext uri="{FF2B5EF4-FFF2-40B4-BE49-F238E27FC236}">
                <a16:creationId xmlns:a16="http://schemas.microsoft.com/office/drawing/2014/main" id="{CAB4099E-2639-4CE6-A12A-50817980A028}"/>
              </a:ext>
            </a:extLst>
          </p:cNvPr>
          <p:cNvPicPr>
            <a:picLocks noChangeAspect="1"/>
          </p:cNvPicPr>
          <p:nvPr/>
        </p:nvPicPr>
        <p:blipFill>
          <a:blip r:embed="rId4">
            <a:alphaModFix amt="77000"/>
          </a:blip>
          <a:stretch>
            <a:fillRect/>
          </a:stretch>
        </p:blipFill>
        <p:spPr>
          <a:xfrm flipV="1">
            <a:off x="4965822" y="4763211"/>
            <a:ext cx="2446417" cy="171387"/>
          </a:xfrm>
          <a:prstGeom prst="rect">
            <a:avLst/>
          </a:prstGeom>
        </p:spPr>
      </p:pic>
      <p:sp>
        <p:nvSpPr>
          <p:cNvPr id="522" name="TextBox 521">
            <a:extLst>
              <a:ext uri="{FF2B5EF4-FFF2-40B4-BE49-F238E27FC236}">
                <a16:creationId xmlns:a16="http://schemas.microsoft.com/office/drawing/2014/main" id="{CEDAD0D9-8C20-E9FA-95D9-32308A24769B}"/>
              </a:ext>
            </a:extLst>
          </p:cNvPr>
          <p:cNvSpPr txBox="1"/>
          <p:nvPr/>
        </p:nvSpPr>
        <p:spPr>
          <a:xfrm>
            <a:off x="5634905" y="4548220"/>
            <a:ext cx="1242776" cy="338554"/>
          </a:xfrm>
          <a:prstGeom prst="rect">
            <a:avLst/>
          </a:prstGeom>
          <a:noFill/>
        </p:spPr>
        <p:txBody>
          <a:bodyPr wrap="none" rtlCol="0">
            <a:spAutoFit/>
          </a:bodyPr>
          <a:lstStyle/>
          <a:p>
            <a:r>
              <a:rPr lang="en-US" sz="1600" dirty="0" err="1"/>
              <a:t>Túnel</a:t>
            </a:r>
            <a:r>
              <a:rPr lang="en-US" sz="1600" dirty="0"/>
              <a:t> VXLAN</a:t>
            </a:r>
          </a:p>
        </p:txBody>
      </p:sp>
      <p:sp>
        <p:nvSpPr>
          <p:cNvPr id="523" name="TextBox 522">
            <a:extLst>
              <a:ext uri="{FF2B5EF4-FFF2-40B4-BE49-F238E27FC236}">
                <a16:creationId xmlns:a16="http://schemas.microsoft.com/office/drawing/2014/main" id="{CC5135C9-AF23-986A-A579-2785F0101920}"/>
              </a:ext>
            </a:extLst>
          </p:cNvPr>
          <p:cNvSpPr txBox="1"/>
          <p:nvPr/>
        </p:nvSpPr>
        <p:spPr>
          <a:xfrm>
            <a:off x="3588242" y="5059199"/>
            <a:ext cx="1875328" cy="493918"/>
          </a:xfrm>
          <a:prstGeom prst="rect">
            <a:avLst/>
          </a:prstGeom>
          <a:noFill/>
        </p:spPr>
        <p:txBody>
          <a:bodyPr wrap="square" rtlCol="0">
            <a:spAutoFit/>
          </a:bodyPr>
          <a:lstStyle/>
          <a:p>
            <a:pPr algn="ctr">
              <a:lnSpc>
                <a:spcPct val="80000"/>
              </a:lnSpc>
            </a:pPr>
            <a:r>
              <a:rPr lang="en-US" sz="1600" kern="100" dirty="0">
                <a:effectLst/>
                <a:latin typeface="Aptos" panose="020B0004020202020204" pitchFamily="34" charset="0"/>
                <a:ea typeface="Aptos" panose="020B0004020202020204" pitchFamily="34" charset="0"/>
                <a:cs typeface="Times New Roman" panose="02020603050405020304" pitchFamily="18" charset="0"/>
              </a:rPr>
              <a:t>Endpoint (VTEP) x</a:t>
            </a:r>
            <a:br>
              <a:rPr lang="en-US" sz="1600" kern="100" dirty="0">
                <a:latin typeface="Aptos" panose="020B0004020202020204" pitchFamily="34" charset="0"/>
                <a:ea typeface="Aptos" panose="020B0004020202020204" pitchFamily="34" charset="0"/>
                <a:cs typeface="Times New Roman" panose="02020603050405020304" pitchFamily="18" charset="0"/>
              </a:rPr>
            </a:br>
            <a:r>
              <a:rPr lang="en-US" sz="1600" kern="100" dirty="0">
                <a:latin typeface="Aptos" panose="020B0004020202020204" pitchFamily="34" charset="0"/>
                <a:ea typeface="Aptos" panose="020B0004020202020204" pitchFamily="34" charset="0"/>
                <a:cs typeface="Times New Roman" panose="02020603050405020304" pitchFamily="18" charset="0"/>
              </a:rPr>
              <a:t>de </a:t>
            </a:r>
            <a:r>
              <a:rPr lang="en-US" sz="1600" kern="100" dirty="0" err="1">
                <a:latin typeface="Aptos" panose="020B0004020202020204" pitchFamily="34" charset="0"/>
                <a:ea typeface="Aptos" panose="020B0004020202020204" pitchFamily="34" charset="0"/>
                <a:cs typeface="Times New Roman" panose="02020603050405020304" pitchFamily="18" charset="0"/>
              </a:rPr>
              <a:t>Túnel</a:t>
            </a:r>
            <a:r>
              <a:rPr lang="en-US" sz="1600" kern="100" dirty="0">
                <a:latin typeface="Aptos" panose="020B0004020202020204" pitchFamily="34" charset="0"/>
                <a:ea typeface="Aptos" panose="020B0004020202020204" pitchFamily="34" charset="0"/>
                <a:cs typeface="Times New Roman" panose="02020603050405020304" pitchFamily="18" charset="0"/>
              </a:rPr>
              <a:t> VXLAN</a:t>
            </a:r>
            <a:endParaRPr lang="en-US" sz="1600"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524" name="TextBox 523">
            <a:extLst>
              <a:ext uri="{FF2B5EF4-FFF2-40B4-BE49-F238E27FC236}">
                <a16:creationId xmlns:a16="http://schemas.microsoft.com/office/drawing/2014/main" id="{91BC7326-97B1-BC3D-3280-41FB79DE026A}"/>
              </a:ext>
            </a:extLst>
          </p:cNvPr>
          <p:cNvSpPr txBox="1"/>
          <p:nvPr/>
        </p:nvSpPr>
        <p:spPr>
          <a:xfrm>
            <a:off x="6897901" y="5064759"/>
            <a:ext cx="1875328" cy="493918"/>
          </a:xfrm>
          <a:prstGeom prst="rect">
            <a:avLst/>
          </a:prstGeom>
          <a:noFill/>
        </p:spPr>
        <p:txBody>
          <a:bodyPr wrap="square" rtlCol="0">
            <a:spAutoFit/>
          </a:bodyPr>
          <a:lstStyle/>
          <a:p>
            <a:pPr algn="ctr">
              <a:lnSpc>
                <a:spcPct val="80000"/>
              </a:lnSpc>
            </a:pPr>
            <a:r>
              <a:rPr lang="en-US" sz="1600" kern="100" dirty="0">
                <a:effectLst/>
                <a:latin typeface="Aptos" panose="020B0004020202020204" pitchFamily="34" charset="0"/>
                <a:ea typeface="Aptos" panose="020B0004020202020204" pitchFamily="34" charset="0"/>
                <a:cs typeface="Times New Roman" panose="02020603050405020304" pitchFamily="18" charset="0"/>
              </a:rPr>
              <a:t>Endpoint (VTEP) y</a:t>
            </a:r>
          </a:p>
          <a:p>
            <a:pPr algn="ctr">
              <a:lnSpc>
                <a:spcPct val="80000"/>
              </a:lnSpc>
            </a:pPr>
            <a:r>
              <a:rPr lang="en-US" sz="1600" kern="100" dirty="0">
                <a:latin typeface="Aptos" panose="020B0004020202020204" pitchFamily="34" charset="0"/>
                <a:ea typeface="Aptos" panose="020B0004020202020204" pitchFamily="34" charset="0"/>
                <a:cs typeface="Times New Roman" panose="02020603050405020304" pitchFamily="18" charset="0"/>
              </a:rPr>
              <a:t>de </a:t>
            </a:r>
            <a:r>
              <a:rPr lang="en-US" sz="1600" kern="100" dirty="0" err="1">
                <a:latin typeface="Aptos" panose="020B0004020202020204" pitchFamily="34" charset="0"/>
                <a:ea typeface="Aptos" panose="020B0004020202020204" pitchFamily="34" charset="0"/>
                <a:cs typeface="Times New Roman" panose="02020603050405020304" pitchFamily="18" charset="0"/>
              </a:rPr>
              <a:t>Túnel</a:t>
            </a:r>
            <a:r>
              <a:rPr lang="en-US" sz="1600" kern="100" dirty="0">
                <a:latin typeface="Aptos" panose="020B0004020202020204" pitchFamily="34" charset="0"/>
                <a:ea typeface="Aptos" panose="020B0004020202020204" pitchFamily="34" charset="0"/>
                <a:cs typeface="Times New Roman" panose="02020603050405020304" pitchFamily="18" charset="0"/>
              </a:rPr>
              <a:t> VXLAN</a:t>
            </a:r>
            <a:endParaRPr lang="en-US" sz="1600" kern="100" dirty="0">
              <a:effectLst/>
              <a:latin typeface="Aptos" panose="020B0004020202020204" pitchFamily="34" charset="0"/>
              <a:ea typeface="Aptos" panose="020B0004020202020204" pitchFamily="34" charset="0"/>
              <a:cs typeface="Times New Roman" panose="02020603050405020304" pitchFamily="18" charset="0"/>
            </a:endParaRPr>
          </a:p>
        </p:txBody>
      </p:sp>
      <p:cxnSp>
        <p:nvCxnSpPr>
          <p:cNvPr id="529" name="Straight Arrow Connector 528">
            <a:extLst>
              <a:ext uri="{FF2B5EF4-FFF2-40B4-BE49-F238E27FC236}">
                <a16:creationId xmlns:a16="http://schemas.microsoft.com/office/drawing/2014/main" id="{9EB56882-2BEC-4A08-7FB0-FB97DD55D9AC}"/>
              </a:ext>
            </a:extLst>
          </p:cNvPr>
          <p:cNvCxnSpPr>
            <a:cxnSpLocks/>
          </p:cNvCxnSpPr>
          <p:nvPr/>
        </p:nvCxnSpPr>
        <p:spPr>
          <a:xfrm flipV="1">
            <a:off x="6747780" y="5017903"/>
            <a:ext cx="435189" cy="2766"/>
          </a:xfrm>
          <a:prstGeom prst="straightConnector1">
            <a:avLst/>
          </a:prstGeom>
          <a:ln>
            <a:solidFill>
              <a:srgbClr val="0E00A2"/>
            </a:solidFill>
            <a:tailEnd type="triangle"/>
          </a:ln>
        </p:spPr>
        <p:style>
          <a:lnRef idx="2">
            <a:schemeClr val="accent1"/>
          </a:lnRef>
          <a:fillRef idx="0">
            <a:schemeClr val="accent1"/>
          </a:fillRef>
          <a:effectRef idx="1">
            <a:schemeClr val="accent1"/>
          </a:effectRef>
          <a:fontRef idx="minor">
            <a:schemeClr val="tx1"/>
          </a:fontRef>
        </p:style>
      </p:cxnSp>
      <p:sp>
        <p:nvSpPr>
          <p:cNvPr id="14" name="Rectangle 76">
            <a:extLst>
              <a:ext uri="{FF2B5EF4-FFF2-40B4-BE49-F238E27FC236}">
                <a16:creationId xmlns:a16="http://schemas.microsoft.com/office/drawing/2014/main" id="{512547F6-A951-EEF6-33F5-21A5CBD28ADF}"/>
              </a:ext>
            </a:extLst>
          </p:cNvPr>
          <p:cNvSpPr>
            <a:spLocks noChangeArrowheads="1"/>
          </p:cNvSpPr>
          <p:nvPr/>
        </p:nvSpPr>
        <p:spPr bwMode="auto">
          <a:xfrm>
            <a:off x="4260957" y="3758693"/>
            <a:ext cx="294668" cy="176632"/>
          </a:xfrm>
          <a:prstGeom prst="rect">
            <a:avLst/>
          </a:prstGeom>
          <a:solidFill>
            <a:srgbClr val="83CBE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7" name="Rectangle 75">
            <a:extLst>
              <a:ext uri="{FF2B5EF4-FFF2-40B4-BE49-F238E27FC236}">
                <a16:creationId xmlns:a16="http://schemas.microsoft.com/office/drawing/2014/main" id="{BEFC808A-0231-B6E7-4FEF-6E2D61350A64}"/>
              </a:ext>
            </a:extLst>
          </p:cNvPr>
          <p:cNvSpPr>
            <a:spLocks noChangeArrowheads="1"/>
          </p:cNvSpPr>
          <p:nvPr/>
        </p:nvSpPr>
        <p:spPr bwMode="auto">
          <a:xfrm>
            <a:off x="2178822" y="3756432"/>
            <a:ext cx="1191353" cy="37502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20" name="Rectangle 2">
            <a:extLst>
              <a:ext uri="{FF2B5EF4-FFF2-40B4-BE49-F238E27FC236}">
                <a16:creationId xmlns:a16="http://schemas.microsoft.com/office/drawing/2014/main" id="{7035E5E5-D782-606D-008E-1541D586FC2A}"/>
              </a:ext>
            </a:extLst>
          </p:cNvPr>
          <p:cNvSpPr>
            <a:spLocks noChangeArrowheads="1"/>
          </p:cNvSpPr>
          <p:nvPr/>
        </p:nvSpPr>
        <p:spPr bwMode="auto">
          <a:xfrm>
            <a:off x="2188527" y="3756830"/>
            <a:ext cx="1184050" cy="372094"/>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 name="Line 3">
            <a:extLst>
              <a:ext uri="{FF2B5EF4-FFF2-40B4-BE49-F238E27FC236}">
                <a16:creationId xmlns:a16="http://schemas.microsoft.com/office/drawing/2014/main" id="{1EFF3169-5316-D5A2-42A7-35690146422B}"/>
              </a:ext>
            </a:extLst>
          </p:cNvPr>
          <p:cNvSpPr>
            <a:spLocks noChangeShapeType="1"/>
          </p:cNvSpPr>
          <p:nvPr/>
        </p:nvSpPr>
        <p:spPr bwMode="auto">
          <a:xfrm flipV="1">
            <a:off x="2190117" y="3927247"/>
            <a:ext cx="1181545" cy="11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 name="Text Box 6">
            <a:extLst>
              <a:ext uri="{FF2B5EF4-FFF2-40B4-BE49-F238E27FC236}">
                <a16:creationId xmlns:a16="http://schemas.microsoft.com/office/drawing/2014/main" id="{83AD4297-3AF1-F777-3FD0-2E3E568376C2}"/>
              </a:ext>
            </a:extLst>
          </p:cNvPr>
          <p:cNvSpPr txBox="1">
            <a:spLocks noChangeArrowheads="1"/>
          </p:cNvSpPr>
          <p:nvPr/>
        </p:nvSpPr>
        <p:spPr bwMode="auto">
          <a:xfrm>
            <a:off x="2126397" y="3740362"/>
            <a:ext cx="241798"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25" name="Line 18">
            <a:extLst>
              <a:ext uri="{FF2B5EF4-FFF2-40B4-BE49-F238E27FC236}">
                <a16:creationId xmlns:a16="http://schemas.microsoft.com/office/drawing/2014/main" id="{28AB2E29-2789-704D-0972-3C699CA3C8E5}"/>
              </a:ext>
            </a:extLst>
          </p:cNvPr>
          <p:cNvSpPr>
            <a:spLocks noChangeShapeType="1"/>
          </p:cNvSpPr>
          <p:nvPr/>
        </p:nvSpPr>
        <p:spPr bwMode="auto">
          <a:xfrm>
            <a:off x="2770752" y="3760614"/>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 name="Line 21">
            <a:extLst>
              <a:ext uri="{FF2B5EF4-FFF2-40B4-BE49-F238E27FC236}">
                <a16:creationId xmlns:a16="http://schemas.microsoft.com/office/drawing/2014/main" id="{2DE3D1AF-030F-BBA2-0425-0CED982AC3C6}"/>
              </a:ext>
            </a:extLst>
          </p:cNvPr>
          <p:cNvSpPr>
            <a:spLocks noChangeShapeType="1"/>
          </p:cNvSpPr>
          <p:nvPr/>
        </p:nvSpPr>
        <p:spPr bwMode="auto">
          <a:xfrm>
            <a:off x="2479639" y="3758092"/>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 name="Line 23">
            <a:extLst>
              <a:ext uri="{FF2B5EF4-FFF2-40B4-BE49-F238E27FC236}">
                <a16:creationId xmlns:a16="http://schemas.microsoft.com/office/drawing/2014/main" id="{934238A1-DA18-C9AA-56D6-EDFA1F476637}"/>
              </a:ext>
            </a:extLst>
          </p:cNvPr>
          <p:cNvSpPr>
            <a:spLocks noChangeShapeType="1"/>
          </p:cNvSpPr>
          <p:nvPr/>
        </p:nvSpPr>
        <p:spPr bwMode="auto">
          <a:xfrm>
            <a:off x="3052319" y="3764398"/>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 name="Text Box 26">
            <a:extLst>
              <a:ext uri="{FF2B5EF4-FFF2-40B4-BE49-F238E27FC236}">
                <a16:creationId xmlns:a16="http://schemas.microsoft.com/office/drawing/2014/main" id="{47A3CB2F-D4F3-FC3F-95C0-74B4EF63F2BD}"/>
              </a:ext>
            </a:extLst>
          </p:cNvPr>
          <p:cNvSpPr txBox="1">
            <a:spLocks noChangeArrowheads="1"/>
          </p:cNvSpPr>
          <p:nvPr/>
        </p:nvSpPr>
        <p:spPr bwMode="auto">
          <a:xfrm>
            <a:off x="2988688" y="3890532"/>
            <a:ext cx="241798"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29" name="Text Box 30">
            <a:extLst>
              <a:ext uri="{FF2B5EF4-FFF2-40B4-BE49-F238E27FC236}">
                <a16:creationId xmlns:a16="http://schemas.microsoft.com/office/drawing/2014/main" id="{668B2412-EAA2-FC50-D507-72890CB7362B}"/>
              </a:ext>
            </a:extLst>
          </p:cNvPr>
          <p:cNvSpPr txBox="1">
            <a:spLocks noChangeArrowheads="1"/>
          </p:cNvSpPr>
          <p:nvPr/>
        </p:nvSpPr>
        <p:spPr bwMode="auto">
          <a:xfrm>
            <a:off x="2129078" y="3893847"/>
            <a:ext cx="241798"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30" name="Text Box 57">
            <a:extLst>
              <a:ext uri="{FF2B5EF4-FFF2-40B4-BE49-F238E27FC236}">
                <a16:creationId xmlns:a16="http://schemas.microsoft.com/office/drawing/2014/main" id="{7A677815-9EAD-9092-67BF-9519070972A3}"/>
              </a:ext>
            </a:extLst>
          </p:cNvPr>
          <p:cNvSpPr txBox="1">
            <a:spLocks noChangeArrowheads="1"/>
          </p:cNvSpPr>
          <p:nvPr/>
        </p:nvSpPr>
        <p:spPr bwMode="auto">
          <a:xfrm>
            <a:off x="2983916" y="3720252"/>
            <a:ext cx="241798" cy="170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31" name="Oval 81">
            <a:extLst>
              <a:ext uri="{FF2B5EF4-FFF2-40B4-BE49-F238E27FC236}">
                <a16:creationId xmlns:a16="http://schemas.microsoft.com/office/drawing/2014/main" id="{CC5271C8-9C61-2C2E-1657-CB3424428494}"/>
              </a:ext>
            </a:extLst>
          </p:cNvPr>
          <p:cNvSpPr>
            <a:spLocks noChangeArrowheads="1"/>
          </p:cNvSpPr>
          <p:nvPr/>
        </p:nvSpPr>
        <p:spPr bwMode="auto">
          <a:xfrm>
            <a:off x="2304653" y="4006574"/>
            <a:ext cx="42952"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 name="Oval 82">
            <a:extLst>
              <a:ext uri="{FF2B5EF4-FFF2-40B4-BE49-F238E27FC236}">
                <a16:creationId xmlns:a16="http://schemas.microsoft.com/office/drawing/2014/main" id="{3F7D2074-2E40-6763-CD9A-B2B1C4B53C2F}"/>
              </a:ext>
            </a:extLst>
          </p:cNvPr>
          <p:cNvSpPr>
            <a:spLocks noChangeArrowheads="1"/>
          </p:cNvSpPr>
          <p:nvPr/>
        </p:nvSpPr>
        <p:spPr bwMode="auto">
          <a:xfrm>
            <a:off x="2597357" y="4004052"/>
            <a:ext cx="42952"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 name="Oval 83">
            <a:extLst>
              <a:ext uri="{FF2B5EF4-FFF2-40B4-BE49-F238E27FC236}">
                <a16:creationId xmlns:a16="http://schemas.microsoft.com/office/drawing/2014/main" id="{F6D24F47-6521-2B01-7F10-985871323BD4}"/>
              </a:ext>
            </a:extLst>
          </p:cNvPr>
          <p:cNvSpPr>
            <a:spLocks noChangeArrowheads="1"/>
          </p:cNvSpPr>
          <p:nvPr/>
        </p:nvSpPr>
        <p:spPr bwMode="auto">
          <a:xfrm>
            <a:off x="3185945" y="4007836"/>
            <a:ext cx="42952"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 name="Group 33">
            <a:extLst>
              <a:ext uri="{FF2B5EF4-FFF2-40B4-BE49-F238E27FC236}">
                <a16:creationId xmlns:a16="http://schemas.microsoft.com/office/drawing/2014/main" id="{A3988573-1948-0517-3C2F-199FFE5DD9C7}"/>
              </a:ext>
            </a:extLst>
          </p:cNvPr>
          <p:cNvGrpSpPr/>
          <p:nvPr/>
        </p:nvGrpSpPr>
        <p:grpSpPr>
          <a:xfrm>
            <a:off x="3297679" y="3716474"/>
            <a:ext cx="1262382" cy="416241"/>
            <a:chOff x="10932220" y="4822113"/>
            <a:chExt cx="1259780" cy="523875"/>
          </a:xfrm>
        </p:grpSpPr>
        <p:sp>
          <p:nvSpPr>
            <p:cNvPr id="35" name="Rectangle 76">
              <a:extLst>
                <a:ext uri="{FF2B5EF4-FFF2-40B4-BE49-F238E27FC236}">
                  <a16:creationId xmlns:a16="http://schemas.microsoft.com/office/drawing/2014/main" id="{D3990CA7-5CAB-4771-77DD-C2A95AA2F3FE}"/>
                </a:ext>
              </a:extLst>
            </p:cNvPr>
            <p:cNvSpPr>
              <a:spLocks noChangeArrowheads="1"/>
            </p:cNvSpPr>
            <p:nvPr/>
          </p:nvSpPr>
          <p:spPr bwMode="auto">
            <a:xfrm>
              <a:off x="11001071" y="4880851"/>
              <a:ext cx="896593" cy="457200"/>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36" name="Rectangle 2">
              <a:extLst>
                <a:ext uri="{FF2B5EF4-FFF2-40B4-BE49-F238E27FC236}">
                  <a16:creationId xmlns:a16="http://schemas.microsoft.com/office/drawing/2014/main" id="{6ED9C05C-F229-F1FA-A50A-5376DB3613C4}"/>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 name="Line 3">
              <a:extLst>
                <a:ext uri="{FF2B5EF4-FFF2-40B4-BE49-F238E27FC236}">
                  <a16:creationId xmlns:a16="http://schemas.microsoft.com/office/drawing/2014/main" id="{BBBFAFF7-C8B0-DA7D-2EB4-8449032FDD75}"/>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 name="Line 17">
              <a:extLst>
                <a:ext uri="{FF2B5EF4-FFF2-40B4-BE49-F238E27FC236}">
                  <a16:creationId xmlns:a16="http://schemas.microsoft.com/office/drawing/2014/main" id="{BB42A9C5-664F-F904-7AC6-764C7E8C856C}"/>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39" name="Line 24">
              <a:extLst>
                <a:ext uri="{FF2B5EF4-FFF2-40B4-BE49-F238E27FC236}">
                  <a16:creationId xmlns:a16="http://schemas.microsoft.com/office/drawing/2014/main" id="{56DA041D-89CD-134E-AFC8-158CE9B46DE6}"/>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0" name="Line 25">
              <a:extLst>
                <a:ext uri="{FF2B5EF4-FFF2-40B4-BE49-F238E27FC236}">
                  <a16:creationId xmlns:a16="http://schemas.microsoft.com/office/drawing/2014/main" id="{4837DA1C-DFFD-910C-ED1E-474F0D497D12}"/>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1" name="Text Box 27">
              <a:extLst>
                <a:ext uri="{FF2B5EF4-FFF2-40B4-BE49-F238E27FC236}">
                  <a16:creationId xmlns:a16="http://schemas.microsoft.com/office/drawing/2014/main" id="{E71D06CD-0FAA-0AF3-2C12-4C8F5FF5DFE6}"/>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42" name="Text Box 28">
              <a:extLst>
                <a:ext uri="{FF2B5EF4-FFF2-40B4-BE49-F238E27FC236}">
                  <a16:creationId xmlns:a16="http://schemas.microsoft.com/office/drawing/2014/main" id="{1E346346-9DDC-E8D5-1C48-584AAF42C69F}"/>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43" name="Text Box 29">
              <a:extLst>
                <a:ext uri="{FF2B5EF4-FFF2-40B4-BE49-F238E27FC236}">
                  <a16:creationId xmlns:a16="http://schemas.microsoft.com/office/drawing/2014/main" id="{3B56D8E4-E906-368D-315E-128A45DEFB54}"/>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44" name="Text Box 74">
              <a:extLst>
                <a:ext uri="{FF2B5EF4-FFF2-40B4-BE49-F238E27FC236}">
                  <a16:creationId xmlns:a16="http://schemas.microsoft.com/office/drawing/2014/main" id="{438D7163-A818-689E-A357-92E5505EC4B4}"/>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45" name="Oval 84">
              <a:extLst>
                <a:ext uri="{FF2B5EF4-FFF2-40B4-BE49-F238E27FC236}">
                  <a16:creationId xmlns:a16="http://schemas.microsoft.com/office/drawing/2014/main" id="{8936738B-0812-D47B-51DA-4BCD4B32DF5C}"/>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6" name="Oval 85">
              <a:extLst>
                <a:ext uri="{FF2B5EF4-FFF2-40B4-BE49-F238E27FC236}">
                  <a16:creationId xmlns:a16="http://schemas.microsoft.com/office/drawing/2014/main" id="{DEB195AF-7843-8E5E-2037-A84C9D9E9AB5}"/>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7" name="Oval 86">
              <a:extLst>
                <a:ext uri="{FF2B5EF4-FFF2-40B4-BE49-F238E27FC236}">
                  <a16:creationId xmlns:a16="http://schemas.microsoft.com/office/drawing/2014/main" id="{94E04ED7-FD5E-2390-8DDC-1406481B5BD3}"/>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grpSp>
        <p:nvGrpSpPr>
          <p:cNvPr id="48" name="Group 47">
            <a:extLst>
              <a:ext uri="{FF2B5EF4-FFF2-40B4-BE49-F238E27FC236}">
                <a16:creationId xmlns:a16="http://schemas.microsoft.com/office/drawing/2014/main" id="{6CCEC58C-9EF0-C6C2-7F50-B5E06D74D0BF}"/>
              </a:ext>
            </a:extLst>
          </p:cNvPr>
          <p:cNvGrpSpPr/>
          <p:nvPr/>
        </p:nvGrpSpPr>
        <p:grpSpPr>
          <a:xfrm>
            <a:off x="2170460" y="3418685"/>
            <a:ext cx="2393770" cy="326258"/>
            <a:chOff x="7399107" y="1365161"/>
            <a:chExt cx="2388836" cy="732595"/>
          </a:xfrm>
        </p:grpSpPr>
        <p:sp>
          <p:nvSpPr>
            <p:cNvPr id="49" name="Freeform 48">
              <a:extLst>
                <a:ext uri="{FF2B5EF4-FFF2-40B4-BE49-F238E27FC236}">
                  <a16:creationId xmlns:a16="http://schemas.microsoft.com/office/drawing/2014/main" id="{ACC0CAF4-00C4-1090-F41C-C494A41C617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0" name="Group 49">
              <a:extLst>
                <a:ext uri="{FF2B5EF4-FFF2-40B4-BE49-F238E27FC236}">
                  <a16:creationId xmlns:a16="http://schemas.microsoft.com/office/drawing/2014/main" id="{DA1644F6-92B7-BA20-0EFB-946219A0D264}"/>
                </a:ext>
              </a:extLst>
            </p:cNvPr>
            <p:cNvGrpSpPr/>
            <p:nvPr/>
          </p:nvGrpSpPr>
          <p:grpSpPr>
            <a:xfrm>
              <a:off x="7564998" y="1450537"/>
              <a:ext cx="2021605" cy="589765"/>
              <a:chOff x="7939341" y="3037317"/>
              <a:chExt cx="897649" cy="353919"/>
            </a:xfrm>
          </p:grpSpPr>
          <p:sp>
            <p:nvSpPr>
              <p:cNvPr id="51" name="Freeform 50">
                <a:extLst>
                  <a:ext uri="{FF2B5EF4-FFF2-40B4-BE49-F238E27FC236}">
                    <a16:creationId xmlns:a16="http://schemas.microsoft.com/office/drawing/2014/main" id="{3306CA2C-6E2A-C08B-468A-6E0387B128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0941244E-09EA-35A1-CFE5-DCAC59365D8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7D91065E-0510-E3E8-B366-D9F2FF0516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276CA2B7-C452-DD38-C2C7-FE732E84BFE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5" name="Line 61">
            <a:extLst>
              <a:ext uri="{FF2B5EF4-FFF2-40B4-BE49-F238E27FC236}">
                <a16:creationId xmlns:a16="http://schemas.microsoft.com/office/drawing/2014/main" id="{28398353-0A62-EB4A-19D3-85F3A25A157F}"/>
              </a:ext>
            </a:extLst>
          </p:cNvPr>
          <p:cNvSpPr>
            <a:spLocks noChangeShapeType="1"/>
          </p:cNvSpPr>
          <p:nvPr/>
        </p:nvSpPr>
        <p:spPr bwMode="auto">
          <a:xfrm flipH="1">
            <a:off x="1371615" y="4021726"/>
            <a:ext cx="1246215" cy="202199"/>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 name="Line 63">
            <a:extLst>
              <a:ext uri="{FF2B5EF4-FFF2-40B4-BE49-F238E27FC236}">
                <a16:creationId xmlns:a16="http://schemas.microsoft.com/office/drawing/2014/main" id="{8EA40A93-7A94-D19C-20D3-29724AECBBFD}"/>
              </a:ext>
            </a:extLst>
          </p:cNvPr>
          <p:cNvSpPr>
            <a:spLocks noChangeShapeType="1"/>
          </p:cNvSpPr>
          <p:nvPr/>
        </p:nvSpPr>
        <p:spPr bwMode="auto">
          <a:xfrm flipH="1">
            <a:off x="3201830" y="4028619"/>
            <a:ext cx="7007" cy="25105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 name="Text Box 64">
            <a:extLst>
              <a:ext uri="{FF2B5EF4-FFF2-40B4-BE49-F238E27FC236}">
                <a16:creationId xmlns:a16="http://schemas.microsoft.com/office/drawing/2014/main" id="{EBD0C93F-6621-55A6-5EB9-B3EDD58C0DCF}"/>
              </a:ext>
            </a:extLst>
          </p:cNvPr>
          <p:cNvSpPr txBox="1">
            <a:spLocks noChangeArrowheads="1"/>
          </p:cNvSpPr>
          <p:nvPr/>
        </p:nvSpPr>
        <p:spPr bwMode="auto">
          <a:xfrm>
            <a:off x="4317083" y="4169927"/>
            <a:ext cx="344073" cy="29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58" name="Line 69">
            <a:extLst>
              <a:ext uri="{FF2B5EF4-FFF2-40B4-BE49-F238E27FC236}">
                <a16:creationId xmlns:a16="http://schemas.microsoft.com/office/drawing/2014/main" id="{3AB2B22A-726E-B931-79F7-9E37B7663022}"/>
              </a:ext>
            </a:extLst>
          </p:cNvPr>
          <p:cNvSpPr>
            <a:spLocks noChangeShapeType="1"/>
          </p:cNvSpPr>
          <p:nvPr/>
        </p:nvSpPr>
        <p:spPr bwMode="auto">
          <a:xfrm>
            <a:off x="3536540" y="4023574"/>
            <a:ext cx="99281" cy="278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Line 70">
            <a:extLst>
              <a:ext uri="{FF2B5EF4-FFF2-40B4-BE49-F238E27FC236}">
                <a16:creationId xmlns:a16="http://schemas.microsoft.com/office/drawing/2014/main" id="{0785F8B2-8DF9-6FB0-90DA-36477E6B4A3C}"/>
              </a:ext>
            </a:extLst>
          </p:cNvPr>
          <p:cNvSpPr>
            <a:spLocks noChangeShapeType="1"/>
          </p:cNvSpPr>
          <p:nvPr/>
        </p:nvSpPr>
        <p:spPr bwMode="auto">
          <a:xfrm>
            <a:off x="3523815" y="3859600"/>
            <a:ext cx="481068" cy="46099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 name="Line 71">
            <a:extLst>
              <a:ext uri="{FF2B5EF4-FFF2-40B4-BE49-F238E27FC236}">
                <a16:creationId xmlns:a16="http://schemas.microsoft.com/office/drawing/2014/main" id="{A8D6072D-F1E2-5897-D3BE-9A4D8B40B07F}"/>
              </a:ext>
            </a:extLst>
          </p:cNvPr>
          <p:cNvSpPr>
            <a:spLocks noChangeShapeType="1"/>
          </p:cNvSpPr>
          <p:nvPr/>
        </p:nvSpPr>
        <p:spPr bwMode="auto">
          <a:xfrm>
            <a:off x="4395560" y="3852032"/>
            <a:ext cx="423489" cy="462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1" name="Group 44">
            <a:extLst>
              <a:ext uri="{FF2B5EF4-FFF2-40B4-BE49-F238E27FC236}">
                <a16:creationId xmlns:a16="http://schemas.microsoft.com/office/drawing/2014/main" id="{32075C68-31A1-31F7-20C7-62C65AD67996}"/>
              </a:ext>
            </a:extLst>
          </p:cNvPr>
          <p:cNvGrpSpPr>
            <a:grpSpLocks/>
          </p:cNvGrpSpPr>
          <p:nvPr/>
        </p:nvGrpSpPr>
        <p:grpSpPr bwMode="auto">
          <a:xfrm>
            <a:off x="835543" y="4189653"/>
            <a:ext cx="610859" cy="443990"/>
            <a:chOff x="-44" y="1473"/>
            <a:chExt cx="981" cy="1105"/>
          </a:xfrm>
        </p:grpSpPr>
        <p:pic>
          <p:nvPicPr>
            <p:cNvPr id="62" name="Picture 45" descr="desktop_computer_stylized_medium">
              <a:extLst>
                <a:ext uri="{FF2B5EF4-FFF2-40B4-BE49-F238E27FC236}">
                  <a16:creationId xmlns:a16="http://schemas.microsoft.com/office/drawing/2014/main" id="{C00875FC-B7F7-2CFC-3A3A-DB97B0AE8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 name="Freeform 46">
              <a:extLst>
                <a:ext uri="{FF2B5EF4-FFF2-40B4-BE49-F238E27FC236}">
                  <a16:creationId xmlns:a16="http://schemas.microsoft.com/office/drawing/2014/main" id="{8D5A0195-469C-1318-C4D2-72DCEC524F2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6" name="Group 44">
            <a:extLst>
              <a:ext uri="{FF2B5EF4-FFF2-40B4-BE49-F238E27FC236}">
                <a16:creationId xmlns:a16="http://schemas.microsoft.com/office/drawing/2014/main" id="{D2F4E207-B20A-BC21-D0DA-307B938A0345}"/>
              </a:ext>
            </a:extLst>
          </p:cNvPr>
          <p:cNvGrpSpPr>
            <a:grpSpLocks/>
          </p:cNvGrpSpPr>
          <p:nvPr/>
        </p:nvGrpSpPr>
        <p:grpSpPr bwMode="auto">
          <a:xfrm>
            <a:off x="2701043" y="4262745"/>
            <a:ext cx="610859" cy="443990"/>
            <a:chOff x="-44" y="1473"/>
            <a:chExt cx="981" cy="1105"/>
          </a:xfrm>
        </p:grpSpPr>
        <p:pic>
          <p:nvPicPr>
            <p:cNvPr id="467" name="Picture 45" descr="desktop_computer_stylized_medium">
              <a:extLst>
                <a:ext uri="{FF2B5EF4-FFF2-40B4-BE49-F238E27FC236}">
                  <a16:creationId xmlns:a16="http://schemas.microsoft.com/office/drawing/2014/main" id="{19878FE9-0BF4-42FE-3EBD-56289A160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8" name="Freeform 46">
              <a:extLst>
                <a:ext uri="{FF2B5EF4-FFF2-40B4-BE49-F238E27FC236}">
                  <a16:creationId xmlns:a16="http://schemas.microsoft.com/office/drawing/2014/main" id="{BD1184ED-8D97-526C-2D08-454E67FCB7F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9" name="Group 44">
            <a:extLst>
              <a:ext uri="{FF2B5EF4-FFF2-40B4-BE49-F238E27FC236}">
                <a16:creationId xmlns:a16="http://schemas.microsoft.com/office/drawing/2014/main" id="{7A0A5683-5922-8E17-F364-616D64B14957}"/>
              </a:ext>
            </a:extLst>
          </p:cNvPr>
          <p:cNvGrpSpPr>
            <a:grpSpLocks/>
          </p:cNvGrpSpPr>
          <p:nvPr/>
        </p:nvGrpSpPr>
        <p:grpSpPr bwMode="auto">
          <a:xfrm>
            <a:off x="3170773" y="4143359"/>
            <a:ext cx="610859" cy="443990"/>
            <a:chOff x="-44" y="1473"/>
            <a:chExt cx="981" cy="1105"/>
          </a:xfrm>
        </p:grpSpPr>
        <p:pic>
          <p:nvPicPr>
            <p:cNvPr id="470" name="Picture 45" descr="desktop_computer_stylized_medium">
              <a:extLst>
                <a:ext uri="{FF2B5EF4-FFF2-40B4-BE49-F238E27FC236}">
                  <a16:creationId xmlns:a16="http://schemas.microsoft.com/office/drawing/2014/main" id="{B20741E2-8925-E1EE-1F9B-0F6A0FB5CE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 name="Freeform 46">
              <a:extLst>
                <a:ext uri="{FF2B5EF4-FFF2-40B4-BE49-F238E27FC236}">
                  <a16:creationId xmlns:a16="http://schemas.microsoft.com/office/drawing/2014/main" id="{ACD32FD6-08F1-A8E1-ADE6-DC1FB184AB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72" name="Group 44">
            <a:extLst>
              <a:ext uri="{FF2B5EF4-FFF2-40B4-BE49-F238E27FC236}">
                <a16:creationId xmlns:a16="http://schemas.microsoft.com/office/drawing/2014/main" id="{29B49CC2-EFE1-5362-F1AF-02A6C07E40CF}"/>
              </a:ext>
            </a:extLst>
          </p:cNvPr>
          <p:cNvGrpSpPr>
            <a:grpSpLocks/>
          </p:cNvGrpSpPr>
          <p:nvPr/>
        </p:nvGrpSpPr>
        <p:grpSpPr bwMode="auto">
          <a:xfrm>
            <a:off x="3687065" y="4148054"/>
            <a:ext cx="610859" cy="443990"/>
            <a:chOff x="-44" y="1473"/>
            <a:chExt cx="981" cy="1105"/>
          </a:xfrm>
        </p:grpSpPr>
        <p:pic>
          <p:nvPicPr>
            <p:cNvPr id="473" name="Picture 45" descr="desktop_computer_stylized_medium">
              <a:extLst>
                <a:ext uri="{FF2B5EF4-FFF2-40B4-BE49-F238E27FC236}">
                  <a16:creationId xmlns:a16="http://schemas.microsoft.com/office/drawing/2014/main" id="{6F9DFF54-EBC8-C339-1AB4-2F575296A7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4" name="Freeform 46">
              <a:extLst>
                <a:ext uri="{FF2B5EF4-FFF2-40B4-BE49-F238E27FC236}">
                  <a16:creationId xmlns:a16="http://schemas.microsoft.com/office/drawing/2014/main" id="{A5801768-F4FB-62FB-BC67-F5C87BCBDEF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75" name="Group 44">
            <a:extLst>
              <a:ext uri="{FF2B5EF4-FFF2-40B4-BE49-F238E27FC236}">
                <a16:creationId xmlns:a16="http://schemas.microsoft.com/office/drawing/2014/main" id="{33933C52-B5B5-135B-AE72-00868C11BFC5}"/>
              </a:ext>
            </a:extLst>
          </p:cNvPr>
          <p:cNvGrpSpPr>
            <a:grpSpLocks/>
          </p:cNvGrpSpPr>
          <p:nvPr/>
        </p:nvGrpSpPr>
        <p:grpSpPr bwMode="auto">
          <a:xfrm>
            <a:off x="4633963" y="3718634"/>
            <a:ext cx="610859" cy="443990"/>
            <a:chOff x="-44" y="1473"/>
            <a:chExt cx="981" cy="1105"/>
          </a:xfrm>
        </p:grpSpPr>
        <p:pic>
          <p:nvPicPr>
            <p:cNvPr id="476" name="Picture 45" descr="desktop_computer_stylized_medium">
              <a:extLst>
                <a:ext uri="{FF2B5EF4-FFF2-40B4-BE49-F238E27FC236}">
                  <a16:creationId xmlns:a16="http://schemas.microsoft.com/office/drawing/2014/main" id="{8658D7B1-336B-7A3B-18EE-1F3D0DD1DF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7" name="Freeform 46">
              <a:extLst>
                <a:ext uri="{FF2B5EF4-FFF2-40B4-BE49-F238E27FC236}">
                  <a16:creationId xmlns:a16="http://schemas.microsoft.com/office/drawing/2014/main" id="{7D37423F-3373-C35A-0D19-B90718629F5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1" name="Rectangle 75">
            <a:extLst>
              <a:ext uri="{FF2B5EF4-FFF2-40B4-BE49-F238E27FC236}">
                <a16:creationId xmlns:a16="http://schemas.microsoft.com/office/drawing/2014/main" id="{D25269C9-E5DC-5925-36FC-7E05F3B66830}"/>
              </a:ext>
            </a:extLst>
          </p:cNvPr>
          <p:cNvSpPr>
            <a:spLocks noChangeArrowheads="1"/>
          </p:cNvSpPr>
          <p:nvPr/>
        </p:nvSpPr>
        <p:spPr bwMode="auto">
          <a:xfrm>
            <a:off x="4269058" y="3939095"/>
            <a:ext cx="279363" cy="175849"/>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72" name="Oval 85">
            <a:extLst>
              <a:ext uri="{FF2B5EF4-FFF2-40B4-BE49-F238E27FC236}">
                <a16:creationId xmlns:a16="http://schemas.microsoft.com/office/drawing/2014/main" id="{E389B119-9A9E-9655-3DED-652B58D86C09}"/>
              </a:ext>
            </a:extLst>
          </p:cNvPr>
          <p:cNvSpPr>
            <a:spLocks noChangeArrowheads="1"/>
          </p:cNvSpPr>
          <p:nvPr/>
        </p:nvSpPr>
        <p:spPr bwMode="auto">
          <a:xfrm>
            <a:off x="4364997" y="4022561"/>
            <a:ext cx="42952" cy="3784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73" name="Text Box 28">
            <a:extLst>
              <a:ext uri="{FF2B5EF4-FFF2-40B4-BE49-F238E27FC236}">
                <a16:creationId xmlns:a16="http://schemas.microsoft.com/office/drawing/2014/main" id="{D2052D62-1078-C20C-E478-75C25A760E10}"/>
              </a:ext>
            </a:extLst>
          </p:cNvPr>
          <p:cNvSpPr txBox="1">
            <a:spLocks noChangeArrowheads="1"/>
          </p:cNvSpPr>
          <p:nvPr/>
        </p:nvSpPr>
        <p:spPr bwMode="auto">
          <a:xfrm>
            <a:off x="4175694" y="3907779"/>
            <a:ext cx="299066"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grpSp>
        <p:nvGrpSpPr>
          <p:cNvPr id="525" name="Group 524">
            <a:extLst>
              <a:ext uri="{FF2B5EF4-FFF2-40B4-BE49-F238E27FC236}">
                <a16:creationId xmlns:a16="http://schemas.microsoft.com/office/drawing/2014/main" id="{CCB776A2-1417-5218-25EC-F8BBED64C62A}"/>
              </a:ext>
            </a:extLst>
          </p:cNvPr>
          <p:cNvGrpSpPr/>
          <p:nvPr/>
        </p:nvGrpSpPr>
        <p:grpSpPr>
          <a:xfrm rot="20886274">
            <a:off x="1459417" y="4128828"/>
            <a:ext cx="1094221" cy="207860"/>
            <a:chOff x="5760084" y="3435902"/>
            <a:chExt cx="1091966" cy="261610"/>
          </a:xfrm>
        </p:grpSpPr>
        <p:sp>
          <p:nvSpPr>
            <p:cNvPr id="526" name="Rectangle 525">
              <a:extLst>
                <a:ext uri="{FF2B5EF4-FFF2-40B4-BE49-F238E27FC236}">
                  <a16:creationId xmlns:a16="http://schemas.microsoft.com/office/drawing/2014/main" id="{C5FEB3B5-6AA1-F6B4-39CD-FFD37700F7E1}"/>
                </a:ext>
              </a:extLst>
            </p:cNvPr>
            <p:cNvSpPr/>
            <p:nvPr/>
          </p:nvSpPr>
          <p:spPr>
            <a:xfrm>
              <a:off x="5802077" y="3499262"/>
              <a:ext cx="95102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TextBox 526">
              <a:extLst>
                <a:ext uri="{FF2B5EF4-FFF2-40B4-BE49-F238E27FC236}">
                  <a16:creationId xmlns:a16="http://schemas.microsoft.com/office/drawing/2014/main" id="{440CF00F-A21F-B052-7021-D1C2E8C94B01}"/>
                </a:ext>
              </a:extLst>
            </p:cNvPr>
            <p:cNvSpPr txBox="1"/>
            <p:nvPr/>
          </p:nvSpPr>
          <p:spPr>
            <a:xfrm>
              <a:off x="5760084" y="3435902"/>
              <a:ext cx="1091966" cy="261610"/>
            </a:xfrm>
            <a:prstGeom prst="rect">
              <a:avLst/>
            </a:prstGeom>
            <a:noFill/>
          </p:spPr>
          <p:txBody>
            <a:bodyPr wrap="none" rtlCol="0">
              <a:spAutoFit/>
            </a:bodyPr>
            <a:lstStyle/>
            <a:p>
              <a:r>
                <a:rPr lang="en-US" sz="1050" dirty="0"/>
                <a:t>Ethernet frame</a:t>
              </a:r>
              <a:endParaRPr lang="en-US" sz="1400" dirty="0"/>
            </a:p>
          </p:txBody>
        </p:sp>
      </p:grpSp>
      <p:cxnSp>
        <p:nvCxnSpPr>
          <p:cNvPr id="528" name="Straight Arrow Connector 527">
            <a:extLst>
              <a:ext uri="{FF2B5EF4-FFF2-40B4-BE49-F238E27FC236}">
                <a16:creationId xmlns:a16="http://schemas.microsoft.com/office/drawing/2014/main" id="{DAA0BCD7-8ADB-F237-C389-701482595155}"/>
              </a:ext>
            </a:extLst>
          </p:cNvPr>
          <p:cNvCxnSpPr>
            <a:cxnSpLocks/>
          </p:cNvCxnSpPr>
          <p:nvPr/>
        </p:nvCxnSpPr>
        <p:spPr>
          <a:xfrm flipV="1">
            <a:off x="2128166" y="4268470"/>
            <a:ext cx="527636" cy="90726"/>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534" name="TextBox 533">
            <a:extLst>
              <a:ext uri="{FF2B5EF4-FFF2-40B4-BE49-F238E27FC236}">
                <a16:creationId xmlns:a16="http://schemas.microsoft.com/office/drawing/2014/main" id="{D968125C-5E71-3E90-85FB-2DAF3346DB66}"/>
              </a:ext>
            </a:extLst>
          </p:cNvPr>
          <p:cNvSpPr txBox="1"/>
          <p:nvPr/>
        </p:nvSpPr>
        <p:spPr>
          <a:xfrm>
            <a:off x="890614" y="4555348"/>
            <a:ext cx="1311449" cy="338554"/>
          </a:xfrm>
          <a:prstGeom prst="rect">
            <a:avLst/>
          </a:prstGeom>
          <a:noFill/>
        </p:spPr>
        <p:txBody>
          <a:bodyPr wrap="none" rtlCol="0">
            <a:spAutoFit/>
          </a:bodyPr>
          <a:lstStyle/>
          <a:p>
            <a:r>
              <a:rPr lang="en-US" sz="1600" dirty="0" err="1"/>
              <a:t>Hospedeiro</a:t>
            </a:r>
            <a:r>
              <a:rPr lang="en-US" sz="1600" dirty="0"/>
              <a:t> A</a:t>
            </a:r>
          </a:p>
        </p:txBody>
      </p:sp>
      <p:grpSp>
        <p:nvGrpSpPr>
          <p:cNvPr id="155" name="Group 154">
            <a:extLst>
              <a:ext uri="{FF2B5EF4-FFF2-40B4-BE49-F238E27FC236}">
                <a16:creationId xmlns:a16="http://schemas.microsoft.com/office/drawing/2014/main" id="{70672491-BE6C-93AA-123C-213B1104F764}"/>
              </a:ext>
            </a:extLst>
          </p:cNvPr>
          <p:cNvGrpSpPr/>
          <p:nvPr/>
        </p:nvGrpSpPr>
        <p:grpSpPr>
          <a:xfrm>
            <a:off x="9043328" y="3530219"/>
            <a:ext cx="2909786" cy="1428886"/>
            <a:chOff x="7934915" y="3204507"/>
            <a:chExt cx="2909786" cy="1428886"/>
          </a:xfrm>
        </p:grpSpPr>
        <p:sp>
          <p:nvSpPr>
            <p:cNvPr id="478" name="Rectangle 75">
              <a:extLst>
                <a:ext uri="{FF2B5EF4-FFF2-40B4-BE49-F238E27FC236}">
                  <a16:creationId xmlns:a16="http://schemas.microsoft.com/office/drawing/2014/main" id="{4F1BCD6E-1FD2-0D02-F3B0-19194FAEC256}"/>
                </a:ext>
              </a:extLst>
            </p:cNvPr>
            <p:cNvSpPr>
              <a:spLocks noChangeArrowheads="1"/>
            </p:cNvSpPr>
            <p:nvPr/>
          </p:nvSpPr>
          <p:spPr bwMode="auto">
            <a:xfrm>
              <a:off x="8012937" y="3706601"/>
              <a:ext cx="303350" cy="200543"/>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479" name="Rectangle 76">
              <a:extLst>
                <a:ext uri="{FF2B5EF4-FFF2-40B4-BE49-F238E27FC236}">
                  <a16:creationId xmlns:a16="http://schemas.microsoft.com/office/drawing/2014/main" id="{0BC9C99D-56C4-68FC-9015-8637DE109BD7}"/>
                </a:ext>
              </a:extLst>
            </p:cNvPr>
            <p:cNvSpPr>
              <a:spLocks noChangeArrowheads="1"/>
            </p:cNvSpPr>
            <p:nvPr/>
          </p:nvSpPr>
          <p:spPr bwMode="auto">
            <a:xfrm>
              <a:off x="8903897" y="3538872"/>
              <a:ext cx="294668" cy="196775"/>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480" name="Rectangle 75">
              <a:extLst>
                <a:ext uri="{FF2B5EF4-FFF2-40B4-BE49-F238E27FC236}">
                  <a16:creationId xmlns:a16="http://schemas.microsoft.com/office/drawing/2014/main" id="{4FB3D8CF-3D90-D0E3-52A8-A721FC100997}"/>
                </a:ext>
              </a:extLst>
            </p:cNvPr>
            <p:cNvSpPr>
              <a:spLocks noChangeArrowheads="1"/>
            </p:cNvSpPr>
            <p:nvPr/>
          </p:nvSpPr>
          <p:spPr bwMode="auto">
            <a:xfrm>
              <a:off x="8312004" y="3532537"/>
              <a:ext cx="583327" cy="37502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481" name="Rectangle 76">
              <a:extLst>
                <a:ext uri="{FF2B5EF4-FFF2-40B4-BE49-F238E27FC236}">
                  <a16:creationId xmlns:a16="http://schemas.microsoft.com/office/drawing/2014/main" id="{3418FAA7-E3F2-24FD-B024-AC647B3AF388}"/>
                </a:ext>
              </a:extLst>
            </p:cNvPr>
            <p:cNvSpPr>
              <a:spLocks noChangeArrowheads="1"/>
            </p:cNvSpPr>
            <p:nvPr/>
          </p:nvSpPr>
          <p:spPr bwMode="auto">
            <a:xfrm>
              <a:off x="8304785" y="3705601"/>
              <a:ext cx="889082" cy="196775"/>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482" name="Rectangle 2">
              <a:extLst>
                <a:ext uri="{FF2B5EF4-FFF2-40B4-BE49-F238E27FC236}">
                  <a16:creationId xmlns:a16="http://schemas.microsoft.com/office/drawing/2014/main" id="{2D6ECBDD-6153-181D-3EA7-FBD6B0FBB10B}"/>
                </a:ext>
              </a:extLst>
            </p:cNvPr>
            <p:cNvSpPr>
              <a:spLocks noChangeArrowheads="1"/>
            </p:cNvSpPr>
            <p:nvPr/>
          </p:nvSpPr>
          <p:spPr bwMode="auto">
            <a:xfrm>
              <a:off x="8009817" y="3532806"/>
              <a:ext cx="1184050" cy="372094"/>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3" name="Line 3">
              <a:extLst>
                <a:ext uri="{FF2B5EF4-FFF2-40B4-BE49-F238E27FC236}">
                  <a16:creationId xmlns:a16="http://schemas.microsoft.com/office/drawing/2014/main" id="{B262428D-16EF-175F-55BA-EEB6F1F49B18}"/>
                </a:ext>
              </a:extLst>
            </p:cNvPr>
            <p:cNvSpPr>
              <a:spLocks noChangeShapeType="1"/>
            </p:cNvSpPr>
            <p:nvPr/>
          </p:nvSpPr>
          <p:spPr bwMode="auto">
            <a:xfrm>
              <a:off x="8008800" y="3705858"/>
              <a:ext cx="1165673" cy="2274"/>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4" name="Line 17">
              <a:extLst>
                <a:ext uri="{FF2B5EF4-FFF2-40B4-BE49-F238E27FC236}">
                  <a16:creationId xmlns:a16="http://schemas.microsoft.com/office/drawing/2014/main" id="{C9C26A21-6FAD-97ED-F3ED-B50F85C99F79}"/>
                </a:ext>
              </a:extLst>
            </p:cNvPr>
            <p:cNvSpPr>
              <a:spLocks noChangeShapeType="1"/>
            </p:cNvSpPr>
            <p:nvPr/>
          </p:nvSpPr>
          <p:spPr bwMode="auto">
            <a:xfrm>
              <a:off x="8601792" y="3540374"/>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5" name="Line 24">
              <a:extLst>
                <a:ext uri="{FF2B5EF4-FFF2-40B4-BE49-F238E27FC236}">
                  <a16:creationId xmlns:a16="http://schemas.microsoft.com/office/drawing/2014/main" id="{DC0830D4-D8AA-2D0C-C48B-837D0CC8DE12}"/>
                </a:ext>
              </a:extLst>
            </p:cNvPr>
            <p:cNvSpPr>
              <a:spLocks noChangeShapeType="1"/>
            </p:cNvSpPr>
            <p:nvPr/>
          </p:nvSpPr>
          <p:spPr bwMode="auto">
            <a:xfrm>
              <a:off x="8305907" y="3536590"/>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6" name="Line 25">
              <a:extLst>
                <a:ext uri="{FF2B5EF4-FFF2-40B4-BE49-F238E27FC236}">
                  <a16:creationId xmlns:a16="http://schemas.microsoft.com/office/drawing/2014/main" id="{2BA1D62B-A009-6EE4-A092-6BFB702F327D}"/>
                </a:ext>
              </a:extLst>
            </p:cNvPr>
            <p:cNvSpPr>
              <a:spLocks noChangeShapeType="1"/>
            </p:cNvSpPr>
            <p:nvPr/>
          </p:nvSpPr>
          <p:spPr bwMode="auto">
            <a:xfrm>
              <a:off x="8897677" y="3532806"/>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7" name="Text Box 27">
              <a:extLst>
                <a:ext uri="{FF2B5EF4-FFF2-40B4-BE49-F238E27FC236}">
                  <a16:creationId xmlns:a16="http://schemas.microsoft.com/office/drawing/2014/main" id="{E1CB9823-9FEF-72F7-E572-388ED12AB09B}"/>
                </a:ext>
              </a:extLst>
            </p:cNvPr>
            <p:cNvSpPr txBox="1">
              <a:spLocks noChangeArrowheads="1"/>
            </p:cNvSpPr>
            <p:nvPr/>
          </p:nvSpPr>
          <p:spPr bwMode="auto">
            <a:xfrm>
              <a:off x="8475841" y="3387592"/>
              <a:ext cx="241798" cy="170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488" name="Text Box 28">
              <a:extLst>
                <a:ext uri="{FF2B5EF4-FFF2-40B4-BE49-F238E27FC236}">
                  <a16:creationId xmlns:a16="http://schemas.microsoft.com/office/drawing/2014/main" id="{74447FED-3FA1-EF86-CC99-40DC8434EABF}"/>
                </a:ext>
              </a:extLst>
            </p:cNvPr>
            <p:cNvSpPr txBox="1">
              <a:spLocks noChangeArrowheads="1"/>
            </p:cNvSpPr>
            <p:nvPr/>
          </p:nvSpPr>
          <p:spPr bwMode="auto">
            <a:xfrm>
              <a:off x="8829054" y="3673801"/>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489" name="Text Box 29">
              <a:extLst>
                <a:ext uri="{FF2B5EF4-FFF2-40B4-BE49-F238E27FC236}">
                  <a16:creationId xmlns:a16="http://schemas.microsoft.com/office/drawing/2014/main" id="{9BBE0030-CA3B-F7CF-C26C-5CD384DD028F}"/>
                </a:ext>
              </a:extLst>
            </p:cNvPr>
            <p:cNvSpPr txBox="1">
              <a:spLocks noChangeArrowheads="1"/>
            </p:cNvSpPr>
            <p:nvPr/>
          </p:nvSpPr>
          <p:spPr bwMode="auto">
            <a:xfrm>
              <a:off x="7934915" y="3670292"/>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490" name="Text Box 74">
              <a:extLst>
                <a:ext uri="{FF2B5EF4-FFF2-40B4-BE49-F238E27FC236}">
                  <a16:creationId xmlns:a16="http://schemas.microsoft.com/office/drawing/2014/main" id="{5691B7FB-BDB3-9D00-DF69-02EA9AE06C9F}"/>
                </a:ext>
              </a:extLst>
            </p:cNvPr>
            <p:cNvSpPr txBox="1">
              <a:spLocks noChangeArrowheads="1"/>
            </p:cNvSpPr>
            <p:nvPr/>
          </p:nvSpPr>
          <p:spPr bwMode="auto">
            <a:xfrm>
              <a:off x="8833134" y="3499463"/>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491" name="Oval 84">
              <a:extLst>
                <a:ext uri="{FF2B5EF4-FFF2-40B4-BE49-F238E27FC236}">
                  <a16:creationId xmlns:a16="http://schemas.microsoft.com/office/drawing/2014/main" id="{E6B5CF9B-B348-83C7-EFF6-F52A63EE1BF2}"/>
                </a:ext>
              </a:extLst>
            </p:cNvPr>
            <p:cNvSpPr>
              <a:spLocks noChangeArrowheads="1"/>
            </p:cNvSpPr>
            <p:nvPr/>
          </p:nvSpPr>
          <p:spPr bwMode="auto">
            <a:xfrm>
              <a:off x="8146829" y="3781289"/>
              <a:ext cx="42951"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92" name="Oval 85">
              <a:extLst>
                <a:ext uri="{FF2B5EF4-FFF2-40B4-BE49-F238E27FC236}">
                  <a16:creationId xmlns:a16="http://schemas.microsoft.com/office/drawing/2014/main" id="{2F4B42F7-D9FC-8655-475B-0A5065A6FAA4}"/>
                </a:ext>
              </a:extLst>
            </p:cNvPr>
            <p:cNvSpPr>
              <a:spLocks noChangeArrowheads="1"/>
            </p:cNvSpPr>
            <p:nvPr/>
          </p:nvSpPr>
          <p:spPr bwMode="auto">
            <a:xfrm>
              <a:off x="8134103" y="3611009"/>
              <a:ext cx="42951"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93" name="Oval 86">
              <a:extLst>
                <a:ext uri="{FF2B5EF4-FFF2-40B4-BE49-F238E27FC236}">
                  <a16:creationId xmlns:a16="http://schemas.microsoft.com/office/drawing/2014/main" id="{05AC61DB-DE7C-8AE9-C71D-F63B4E05D35A}"/>
                </a:ext>
              </a:extLst>
            </p:cNvPr>
            <p:cNvSpPr>
              <a:spLocks noChangeArrowheads="1"/>
            </p:cNvSpPr>
            <p:nvPr/>
          </p:nvSpPr>
          <p:spPr bwMode="auto">
            <a:xfrm>
              <a:off x="8731889" y="3787047"/>
              <a:ext cx="42952"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94" name="Text Box 64">
              <a:extLst>
                <a:ext uri="{FF2B5EF4-FFF2-40B4-BE49-F238E27FC236}">
                  <a16:creationId xmlns:a16="http://schemas.microsoft.com/office/drawing/2014/main" id="{5F73D816-D155-3ECA-3588-FD7B7EF7419F}"/>
                </a:ext>
              </a:extLst>
            </p:cNvPr>
            <p:cNvSpPr txBox="1">
              <a:spLocks noChangeArrowheads="1"/>
            </p:cNvSpPr>
            <p:nvPr/>
          </p:nvSpPr>
          <p:spPr bwMode="auto">
            <a:xfrm>
              <a:off x="8942107" y="3958403"/>
              <a:ext cx="344073" cy="29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95" name="Line 69">
              <a:extLst>
                <a:ext uri="{FF2B5EF4-FFF2-40B4-BE49-F238E27FC236}">
                  <a16:creationId xmlns:a16="http://schemas.microsoft.com/office/drawing/2014/main" id="{DFFBF62A-2792-535C-8AC1-E894B06098BC}"/>
                </a:ext>
              </a:extLst>
            </p:cNvPr>
            <p:cNvSpPr>
              <a:spLocks noChangeShapeType="1"/>
            </p:cNvSpPr>
            <p:nvPr/>
          </p:nvSpPr>
          <p:spPr bwMode="auto">
            <a:xfrm>
              <a:off x="8159034" y="3789952"/>
              <a:ext cx="101810" cy="30019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6" name="Line 70">
              <a:extLst>
                <a:ext uri="{FF2B5EF4-FFF2-40B4-BE49-F238E27FC236}">
                  <a16:creationId xmlns:a16="http://schemas.microsoft.com/office/drawing/2014/main" id="{8E5D0725-D0E9-7A4B-B354-EC3A64FA1C2C}"/>
                </a:ext>
              </a:extLst>
            </p:cNvPr>
            <p:cNvSpPr>
              <a:spLocks noChangeShapeType="1"/>
            </p:cNvSpPr>
            <p:nvPr/>
          </p:nvSpPr>
          <p:spPr bwMode="auto">
            <a:xfrm>
              <a:off x="8491878" y="3813287"/>
              <a:ext cx="268571" cy="17028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00" name="Group 44">
              <a:extLst>
                <a:ext uri="{FF2B5EF4-FFF2-40B4-BE49-F238E27FC236}">
                  <a16:creationId xmlns:a16="http://schemas.microsoft.com/office/drawing/2014/main" id="{12C85B08-B8D6-5907-2DC6-91B807FE6498}"/>
                </a:ext>
              </a:extLst>
            </p:cNvPr>
            <p:cNvGrpSpPr>
              <a:grpSpLocks/>
            </p:cNvGrpSpPr>
            <p:nvPr/>
          </p:nvGrpSpPr>
          <p:grpSpPr bwMode="auto">
            <a:xfrm>
              <a:off x="8312088" y="3936531"/>
              <a:ext cx="610859" cy="443990"/>
              <a:chOff x="-44" y="1473"/>
              <a:chExt cx="981" cy="1105"/>
            </a:xfrm>
          </p:grpSpPr>
          <p:pic>
            <p:nvPicPr>
              <p:cNvPr id="501" name="Picture 45" descr="desktop_computer_stylized_medium">
                <a:extLst>
                  <a:ext uri="{FF2B5EF4-FFF2-40B4-BE49-F238E27FC236}">
                    <a16:creationId xmlns:a16="http://schemas.microsoft.com/office/drawing/2014/main" id="{86404A9D-5CA5-55D4-FA63-2D2037E944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2" name="Freeform 46">
                <a:extLst>
                  <a:ext uri="{FF2B5EF4-FFF2-40B4-BE49-F238E27FC236}">
                    <a16:creationId xmlns:a16="http://schemas.microsoft.com/office/drawing/2014/main" id="{F98BBE67-C979-A711-2D58-F59E0576276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03" name="Group 502">
              <a:extLst>
                <a:ext uri="{FF2B5EF4-FFF2-40B4-BE49-F238E27FC236}">
                  <a16:creationId xmlns:a16="http://schemas.microsoft.com/office/drawing/2014/main" id="{4A1FE629-8A17-FA46-79EB-9C7C330C8421}"/>
                </a:ext>
              </a:extLst>
            </p:cNvPr>
            <p:cNvGrpSpPr/>
            <p:nvPr/>
          </p:nvGrpSpPr>
          <p:grpSpPr>
            <a:xfrm>
              <a:off x="7993617" y="3204507"/>
              <a:ext cx="1208613" cy="326258"/>
              <a:chOff x="7399107" y="1365161"/>
              <a:chExt cx="2388836" cy="732595"/>
            </a:xfrm>
          </p:grpSpPr>
          <p:sp>
            <p:nvSpPr>
              <p:cNvPr id="504" name="Freeform 503">
                <a:extLst>
                  <a:ext uri="{FF2B5EF4-FFF2-40B4-BE49-F238E27FC236}">
                    <a16:creationId xmlns:a16="http://schemas.microsoft.com/office/drawing/2014/main" id="{8ADFFAF9-E727-656D-C9D1-FF0B16BA28B1}"/>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05" name="Group 504">
                <a:extLst>
                  <a:ext uri="{FF2B5EF4-FFF2-40B4-BE49-F238E27FC236}">
                    <a16:creationId xmlns:a16="http://schemas.microsoft.com/office/drawing/2014/main" id="{1088E297-AA34-9BE6-EA72-D90571E40758}"/>
                  </a:ext>
                </a:extLst>
              </p:cNvPr>
              <p:cNvGrpSpPr/>
              <p:nvPr/>
            </p:nvGrpSpPr>
            <p:grpSpPr>
              <a:xfrm>
                <a:off x="7564998" y="1450537"/>
                <a:ext cx="2021605" cy="589765"/>
                <a:chOff x="7939341" y="3037317"/>
                <a:chExt cx="897649" cy="353919"/>
              </a:xfrm>
            </p:grpSpPr>
            <p:sp>
              <p:nvSpPr>
                <p:cNvPr id="506" name="Freeform 505">
                  <a:extLst>
                    <a:ext uri="{FF2B5EF4-FFF2-40B4-BE49-F238E27FC236}">
                      <a16:creationId xmlns:a16="http://schemas.microsoft.com/office/drawing/2014/main" id="{EA16E605-DEF9-8D9C-282C-AF292B1E18C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Freeform 506">
                  <a:extLst>
                    <a:ext uri="{FF2B5EF4-FFF2-40B4-BE49-F238E27FC236}">
                      <a16:creationId xmlns:a16="http://schemas.microsoft.com/office/drawing/2014/main" id="{01DED1F3-D5D7-C554-90B1-862B3BABDCB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Freeform 507">
                  <a:extLst>
                    <a:ext uri="{FF2B5EF4-FFF2-40B4-BE49-F238E27FC236}">
                      <a16:creationId xmlns:a16="http://schemas.microsoft.com/office/drawing/2014/main" id="{139D3607-2F3F-1CB2-8E61-E9DA588390E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Freeform 508">
                  <a:extLst>
                    <a:ext uri="{FF2B5EF4-FFF2-40B4-BE49-F238E27FC236}">
                      <a16:creationId xmlns:a16="http://schemas.microsoft.com/office/drawing/2014/main" id="{05207CDB-E2E0-A4FB-479E-5A7D4E8E82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10" name="Line 70">
              <a:extLst>
                <a:ext uri="{FF2B5EF4-FFF2-40B4-BE49-F238E27FC236}">
                  <a16:creationId xmlns:a16="http://schemas.microsoft.com/office/drawing/2014/main" id="{56B71B7A-B965-4873-DE38-94619830FA43}"/>
                </a:ext>
              </a:extLst>
            </p:cNvPr>
            <p:cNvSpPr>
              <a:spLocks noChangeShapeType="1"/>
            </p:cNvSpPr>
            <p:nvPr/>
          </p:nvSpPr>
          <p:spPr bwMode="auto">
            <a:xfrm>
              <a:off x="8774195" y="3808398"/>
              <a:ext cx="1076601" cy="33680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11" name="Group 44">
              <a:extLst>
                <a:ext uri="{FF2B5EF4-FFF2-40B4-BE49-F238E27FC236}">
                  <a16:creationId xmlns:a16="http://schemas.microsoft.com/office/drawing/2014/main" id="{1C578DC4-DA3D-0B43-270A-53E1664D6A5B}"/>
                </a:ext>
              </a:extLst>
            </p:cNvPr>
            <p:cNvGrpSpPr>
              <a:grpSpLocks/>
            </p:cNvGrpSpPr>
            <p:nvPr/>
          </p:nvGrpSpPr>
          <p:grpSpPr bwMode="auto">
            <a:xfrm>
              <a:off x="9590512" y="3943676"/>
              <a:ext cx="610859" cy="443990"/>
              <a:chOff x="-44" y="1473"/>
              <a:chExt cx="981" cy="1105"/>
            </a:xfrm>
          </p:grpSpPr>
          <p:pic>
            <p:nvPicPr>
              <p:cNvPr id="64" name="Picture 45" descr="desktop_computer_stylized_medium">
                <a:extLst>
                  <a:ext uri="{FF2B5EF4-FFF2-40B4-BE49-F238E27FC236}">
                    <a16:creationId xmlns:a16="http://schemas.microsoft.com/office/drawing/2014/main" id="{9551184A-5EDC-00B4-BA6C-1EBE3D0C3B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 name="Freeform 46">
                <a:extLst>
                  <a:ext uri="{FF2B5EF4-FFF2-40B4-BE49-F238E27FC236}">
                    <a16:creationId xmlns:a16="http://schemas.microsoft.com/office/drawing/2014/main" id="{0F2524AD-31F9-2B4D-88DA-0C832D296DA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6" name="Text Box 27">
              <a:extLst>
                <a:ext uri="{FF2B5EF4-FFF2-40B4-BE49-F238E27FC236}">
                  <a16:creationId xmlns:a16="http://schemas.microsoft.com/office/drawing/2014/main" id="{88177465-78FC-A45E-0AA9-39F306BB6457}"/>
                </a:ext>
              </a:extLst>
            </p:cNvPr>
            <p:cNvSpPr txBox="1">
              <a:spLocks noChangeArrowheads="1"/>
            </p:cNvSpPr>
            <p:nvPr/>
          </p:nvSpPr>
          <p:spPr bwMode="auto">
            <a:xfrm>
              <a:off x="8543720" y="3671699"/>
              <a:ext cx="241798" cy="170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67" name="Text Box 29">
              <a:extLst>
                <a:ext uri="{FF2B5EF4-FFF2-40B4-BE49-F238E27FC236}">
                  <a16:creationId xmlns:a16="http://schemas.microsoft.com/office/drawing/2014/main" id="{490C165C-FF09-C037-9420-45A708C24ABE}"/>
                </a:ext>
              </a:extLst>
            </p:cNvPr>
            <p:cNvSpPr txBox="1">
              <a:spLocks noChangeArrowheads="1"/>
            </p:cNvSpPr>
            <p:nvPr/>
          </p:nvSpPr>
          <p:spPr bwMode="auto">
            <a:xfrm>
              <a:off x="8260315" y="3497974"/>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68" name="Text Box 29">
              <a:extLst>
                <a:ext uri="{FF2B5EF4-FFF2-40B4-BE49-F238E27FC236}">
                  <a16:creationId xmlns:a16="http://schemas.microsoft.com/office/drawing/2014/main" id="{F33284BC-E352-1E85-8188-A5BB6C5B2808}"/>
                </a:ext>
              </a:extLst>
            </p:cNvPr>
            <p:cNvSpPr txBox="1">
              <a:spLocks noChangeArrowheads="1"/>
            </p:cNvSpPr>
            <p:nvPr/>
          </p:nvSpPr>
          <p:spPr bwMode="auto">
            <a:xfrm>
              <a:off x="8242064" y="3670792"/>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69" name="Oval 86">
              <a:extLst>
                <a:ext uri="{FF2B5EF4-FFF2-40B4-BE49-F238E27FC236}">
                  <a16:creationId xmlns:a16="http://schemas.microsoft.com/office/drawing/2014/main" id="{5BA630B1-0B59-538B-9F9D-4DEFB4C16839}"/>
                </a:ext>
              </a:extLst>
            </p:cNvPr>
            <p:cNvSpPr>
              <a:spLocks noChangeArrowheads="1"/>
            </p:cNvSpPr>
            <p:nvPr/>
          </p:nvSpPr>
          <p:spPr bwMode="auto">
            <a:xfrm>
              <a:off x="8465095" y="3786060"/>
              <a:ext cx="45813" cy="36326"/>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70" name="Rectangle 75">
              <a:extLst>
                <a:ext uri="{FF2B5EF4-FFF2-40B4-BE49-F238E27FC236}">
                  <a16:creationId xmlns:a16="http://schemas.microsoft.com/office/drawing/2014/main" id="{8B1706BB-D80C-2C7C-D341-FE0081CA47CB}"/>
                </a:ext>
              </a:extLst>
            </p:cNvPr>
            <p:cNvSpPr>
              <a:spLocks noChangeArrowheads="1"/>
            </p:cNvSpPr>
            <p:nvPr/>
          </p:nvSpPr>
          <p:spPr bwMode="auto">
            <a:xfrm>
              <a:off x="8020621" y="3539269"/>
              <a:ext cx="284365" cy="160494"/>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74" name="Text Box 27">
              <a:extLst>
                <a:ext uri="{FF2B5EF4-FFF2-40B4-BE49-F238E27FC236}">
                  <a16:creationId xmlns:a16="http://schemas.microsoft.com/office/drawing/2014/main" id="{7E78D1BF-FECB-D7C8-7BEF-56602350084B}"/>
                </a:ext>
              </a:extLst>
            </p:cNvPr>
            <p:cNvSpPr txBox="1">
              <a:spLocks noChangeArrowheads="1"/>
            </p:cNvSpPr>
            <p:nvPr/>
          </p:nvSpPr>
          <p:spPr bwMode="auto">
            <a:xfrm>
              <a:off x="7936895" y="3493675"/>
              <a:ext cx="241798"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75" name="Oval 85">
              <a:extLst>
                <a:ext uri="{FF2B5EF4-FFF2-40B4-BE49-F238E27FC236}">
                  <a16:creationId xmlns:a16="http://schemas.microsoft.com/office/drawing/2014/main" id="{C915CED0-C6F5-29A5-CFC2-38A283EF0AE0}"/>
                </a:ext>
              </a:extLst>
            </p:cNvPr>
            <p:cNvSpPr>
              <a:spLocks noChangeArrowheads="1"/>
            </p:cNvSpPr>
            <p:nvPr/>
          </p:nvSpPr>
          <p:spPr bwMode="auto">
            <a:xfrm>
              <a:off x="8137333" y="3610979"/>
              <a:ext cx="42952" cy="3784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grpSp>
          <p:nvGrpSpPr>
            <p:cNvPr id="530" name="Group 529">
              <a:extLst>
                <a:ext uri="{FF2B5EF4-FFF2-40B4-BE49-F238E27FC236}">
                  <a16:creationId xmlns:a16="http://schemas.microsoft.com/office/drawing/2014/main" id="{0592A94F-DBE7-4CCB-70A7-484DF9F91D1B}"/>
                </a:ext>
              </a:extLst>
            </p:cNvPr>
            <p:cNvGrpSpPr/>
            <p:nvPr/>
          </p:nvGrpSpPr>
          <p:grpSpPr>
            <a:xfrm rot="1258857">
              <a:off x="8898399" y="3789234"/>
              <a:ext cx="1094221" cy="207860"/>
              <a:chOff x="5767206" y="3428046"/>
              <a:chExt cx="1091966" cy="261610"/>
            </a:xfrm>
          </p:grpSpPr>
          <p:sp>
            <p:nvSpPr>
              <p:cNvPr id="531" name="Rectangle 530">
                <a:extLst>
                  <a:ext uri="{FF2B5EF4-FFF2-40B4-BE49-F238E27FC236}">
                    <a16:creationId xmlns:a16="http://schemas.microsoft.com/office/drawing/2014/main" id="{FD669C2F-AE4C-5790-5748-4A9F41852D44}"/>
                  </a:ext>
                </a:extLst>
              </p:cNvPr>
              <p:cNvSpPr/>
              <p:nvPr/>
            </p:nvSpPr>
            <p:spPr>
              <a:xfrm>
                <a:off x="5802077" y="3499262"/>
                <a:ext cx="95102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TextBox 531">
                <a:extLst>
                  <a:ext uri="{FF2B5EF4-FFF2-40B4-BE49-F238E27FC236}">
                    <a16:creationId xmlns:a16="http://schemas.microsoft.com/office/drawing/2014/main" id="{3B530B4D-8581-F034-4F39-B1A5EF8EB577}"/>
                  </a:ext>
                </a:extLst>
              </p:cNvPr>
              <p:cNvSpPr txBox="1"/>
              <p:nvPr/>
            </p:nvSpPr>
            <p:spPr>
              <a:xfrm>
                <a:off x="5767206" y="3428046"/>
                <a:ext cx="1091966" cy="261610"/>
              </a:xfrm>
              <a:prstGeom prst="rect">
                <a:avLst/>
              </a:prstGeom>
              <a:noFill/>
            </p:spPr>
            <p:txBody>
              <a:bodyPr wrap="none" rtlCol="0">
                <a:spAutoFit/>
              </a:bodyPr>
              <a:lstStyle/>
              <a:p>
                <a:r>
                  <a:rPr lang="en-US" sz="1050" dirty="0"/>
                  <a:t>Ethernet frame</a:t>
                </a:r>
                <a:endParaRPr lang="en-US" sz="1400" dirty="0"/>
              </a:p>
            </p:txBody>
          </p:sp>
        </p:grpSp>
        <p:cxnSp>
          <p:nvCxnSpPr>
            <p:cNvPr id="533" name="Straight Arrow Connector 532">
              <a:extLst>
                <a:ext uri="{FF2B5EF4-FFF2-40B4-BE49-F238E27FC236}">
                  <a16:creationId xmlns:a16="http://schemas.microsoft.com/office/drawing/2014/main" id="{FB5DBE7C-88D6-B0C5-53D5-F415016D1919}"/>
                </a:ext>
              </a:extLst>
            </p:cNvPr>
            <p:cNvCxnSpPr>
              <a:cxnSpLocks/>
            </p:cNvCxnSpPr>
            <p:nvPr/>
          </p:nvCxnSpPr>
          <p:spPr>
            <a:xfrm>
              <a:off x="9475928" y="3816856"/>
              <a:ext cx="484133" cy="135183"/>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535" name="TextBox 534">
              <a:extLst>
                <a:ext uri="{FF2B5EF4-FFF2-40B4-BE49-F238E27FC236}">
                  <a16:creationId xmlns:a16="http://schemas.microsoft.com/office/drawing/2014/main" id="{FB56AACB-41F1-585F-0640-853FD066339A}"/>
                </a:ext>
              </a:extLst>
            </p:cNvPr>
            <p:cNvSpPr txBox="1"/>
            <p:nvPr/>
          </p:nvSpPr>
          <p:spPr>
            <a:xfrm>
              <a:off x="9539664" y="4294839"/>
              <a:ext cx="1305037" cy="338554"/>
            </a:xfrm>
            <a:prstGeom prst="rect">
              <a:avLst/>
            </a:prstGeom>
            <a:noFill/>
          </p:spPr>
          <p:txBody>
            <a:bodyPr wrap="none" rtlCol="0">
              <a:spAutoFit/>
            </a:bodyPr>
            <a:lstStyle/>
            <a:p>
              <a:r>
                <a:rPr lang="en-US" sz="1600" dirty="0" err="1"/>
                <a:t>Hospedeiro</a:t>
              </a:r>
              <a:r>
                <a:rPr lang="en-US" sz="1600" dirty="0"/>
                <a:t> B</a:t>
              </a:r>
            </a:p>
          </p:txBody>
        </p:sp>
      </p:grpSp>
      <p:sp>
        <p:nvSpPr>
          <p:cNvPr id="536" name="Freeform 535">
            <a:extLst>
              <a:ext uri="{FF2B5EF4-FFF2-40B4-BE49-F238E27FC236}">
                <a16:creationId xmlns:a16="http://schemas.microsoft.com/office/drawing/2014/main" id="{2D57D6DD-E205-AE68-8D7E-82C4A6DFAC33}"/>
              </a:ext>
            </a:extLst>
          </p:cNvPr>
          <p:cNvSpPr/>
          <p:nvPr/>
        </p:nvSpPr>
        <p:spPr>
          <a:xfrm>
            <a:off x="4988792" y="5114868"/>
            <a:ext cx="2444025" cy="689604"/>
          </a:xfrm>
          <a:custGeom>
            <a:avLst/>
            <a:gdLst>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64177 w 2494504"/>
              <a:gd name="connsiteY0" fmla="*/ 0 h 885259"/>
              <a:gd name="connsiteX1" fmla="*/ 0 w 2494504"/>
              <a:gd name="connsiteY1" fmla="*/ 885259 h 885259"/>
              <a:gd name="connsiteX2" fmla="*/ 2494504 w 2494504"/>
              <a:gd name="connsiteY2" fmla="*/ 858129 h 885259"/>
              <a:gd name="connsiteX3" fmla="*/ 1720780 w 2494504"/>
              <a:gd name="connsiteY3" fmla="*/ 0 h 885259"/>
              <a:gd name="connsiteX4" fmla="*/ 764177 w 2494504"/>
              <a:gd name="connsiteY4" fmla="*/ 0 h 885259"/>
              <a:gd name="connsiteX0" fmla="*/ 731520 w 2461847"/>
              <a:gd name="connsiteY0" fmla="*/ 0 h 865665"/>
              <a:gd name="connsiteX1" fmla="*/ 0 w 2461847"/>
              <a:gd name="connsiteY1" fmla="*/ 865665 h 865665"/>
              <a:gd name="connsiteX2" fmla="*/ 2461847 w 2461847"/>
              <a:gd name="connsiteY2" fmla="*/ 858129 h 865665"/>
              <a:gd name="connsiteX3" fmla="*/ 1688123 w 2461847"/>
              <a:gd name="connsiteY3" fmla="*/ 0 h 865665"/>
              <a:gd name="connsiteX4" fmla="*/ 731520 w 2461847"/>
              <a:gd name="connsiteY4" fmla="*/ 0 h 865665"/>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692332 w 2438987"/>
              <a:gd name="connsiteY0" fmla="*/ 13063 h 867926"/>
              <a:gd name="connsiteX1" fmla="*/ 0 w 2438987"/>
              <a:gd name="connsiteY1" fmla="*/ 865665 h 867926"/>
              <a:gd name="connsiteX2" fmla="*/ 2438987 w 2438987"/>
              <a:gd name="connsiteY2" fmla="*/ 867926 h 867926"/>
              <a:gd name="connsiteX3" fmla="*/ 1688123 w 2438987"/>
              <a:gd name="connsiteY3" fmla="*/ 0 h 867926"/>
              <a:gd name="connsiteX4" fmla="*/ 692332 w 2438987"/>
              <a:gd name="connsiteY4" fmla="*/ 13063 h 867926"/>
              <a:gd name="connsiteX0" fmla="*/ 692332 w 2438987"/>
              <a:gd name="connsiteY0" fmla="*/ 0 h 854863"/>
              <a:gd name="connsiteX1" fmla="*/ 0 w 2438987"/>
              <a:gd name="connsiteY1" fmla="*/ 852602 h 854863"/>
              <a:gd name="connsiteX2" fmla="*/ 2438987 w 2438987"/>
              <a:gd name="connsiteY2" fmla="*/ 854863 h 854863"/>
              <a:gd name="connsiteX3" fmla="*/ 1694654 w 2438987"/>
              <a:gd name="connsiteY3" fmla="*/ 3265 h 854863"/>
              <a:gd name="connsiteX4" fmla="*/ 692332 w 2438987"/>
              <a:gd name="connsiteY4" fmla="*/ 0 h 854863"/>
              <a:gd name="connsiteX0" fmla="*/ 777240 w 2438987"/>
              <a:gd name="connsiteY0" fmla="*/ 0 h 861394"/>
              <a:gd name="connsiteX1" fmla="*/ 0 w 2438987"/>
              <a:gd name="connsiteY1" fmla="*/ 859133 h 861394"/>
              <a:gd name="connsiteX2" fmla="*/ 2438987 w 2438987"/>
              <a:gd name="connsiteY2" fmla="*/ 861394 h 861394"/>
              <a:gd name="connsiteX3" fmla="*/ 1694654 w 2438987"/>
              <a:gd name="connsiteY3" fmla="*/ 9796 h 861394"/>
              <a:gd name="connsiteX4" fmla="*/ 777240 w 2438987"/>
              <a:gd name="connsiteY4" fmla="*/ 0 h 861394"/>
              <a:gd name="connsiteX0" fmla="*/ 777240 w 2438987"/>
              <a:gd name="connsiteY0" fmla="*/ 6533 h 867927"/>
              <a:gd name="connsiteX1" fmla="*/ 0 w 2438987"/>
              <a:gd name="connsiteY1" fmla="*/ 865666 h 867927"/>
              <a:gd name="connsiteX2" fmla="*/ 2438987 w 2438987"/>
              <a:gd name="connsiteY2" fmla="*/ 867927 h 867927"/>
              <a:gd name="connsiteX3" fmla="*/ 1694654 w 2438987"/>
              <a:gd name="connsiteY3" fmla="*/ 0 h 867927"/>
              <a:gd name="connsiteX4" fmla="*/ 777240 w 2438987"/>
              <a:gd name="connsiteY4" fmla="*/ 6533 h 867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987" h="867927">
                <a:moveTo>
                  <a:pt x="777240" y="6533"/>
                </a:moveTo>
                <a:cubicBezTo>
                  <a:pt x="751198" y="525613"/>
                  <a:pt x="581464" y="603069"/>
                  <a:pt x="0" y="865666"/>
                </a:cubicBezTo>
                <a:lnTo>
                  <a:pt x="2438987" y="867927"/>
                </a:lnTo>
                <a:cubicBezTo>
                  <a:pt x="1716845" y="680358"/>
                  <a:pt x="1716173" y="540518"/>
                  <a:pt x="1694654" y="0"/>
                </a:cubicBezTo>
                <a:lnTo>
                  <a:pt x="777240" y="6533"/>
                </a:lnTo>
                <a:close/>
              </a:path>
            </a:pathLst>
          </a:custGeom>
          <a:gradFill>
            <a:gsLst>
              <a:gs pos="0">
                <a:schemeClr val="bg1">
                  <a:lumMod val="50000"/>
                </a:schemeClr>
              </a:gs>
              <a:gs pos="100000">
                <a:srgbClr val="FFFFFF"/>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7" name="Group 536">
            <a:extLst>
              <a:ext uri="{FF2B5EF4-FFF2-40B4-BE49-F238E27FC236}">
                <a16:creationId xmlns:a16="http://schemas.microsoft.com/office/drawing/2014/main" id="{CCC54311-B8AE-EFDD-A29B-2E2E8845B085}"/>
              </a:ext>
            </a:extLst>
          </p:cNvPr>
          <p:cNvGrpSpPr/>
          <p:nvPr/>
        </p:nvGrpSpPr>
        <p:grpSpPr>
          <a:xfrm>
            <a:off x="5768896" y="5000225"/>
            <a:ext cx="925133" cy="118991"/>
            <a:chOff x="4425416" y="5861464"/>
            <a:chExt cx="2435459" cy="348569"/>
          </a:xfrm>
        </p:grpSpPr>
        <p:sp>
          <p:nvSpPr>
            <p:cNvPr id="538" name="Rectangle 537">
              <a:extLst>
                <a:ext uri="{FF2B5EF4-FFF2-40B4-BE49-F238E27FC236}">
                  <a16:creationId xmlns:a16="http://schemas.microsoft.com/office/drawing/2014/main" id="{3C707939-0010-BE31-D58C-05AE80C791C6}"/>
                </a:ext>
              </a:extLst>
            </p:cNvPr>
            <p:cNvSpPr/>
            <p:nvPr/>
          </p:nvSpPr>
          <p:spPr>
            <a:xfrm>
              <a:off x="4425416" y="5861464"/>
              <a:ext cx="2435459" cy="345146"/>
            </a:xfrm>
            <a:prstGeom prst="rect">
              <a:avLst/>
            </a:prstGeom>
            <a:solidFill>
              <a:srgbClr val="0E00A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9" name="Rectangle 538">
              <a:extLst>
                <a:ext uri="{FF2B5EF4-FFF2-40B4-BE49-F238E27FC236}">
                  <a16:creationId xmlns:a16="http://schemas.microsoft.com/office/drawing/2014/main" id="{D92B51EB-A3CC-E62B-23BB-11F358A26C61}"/>
                </a:ext>
              </a:extLst>
            </p:cNvPr>
            <p:cNvSpPr/>
            <p:nvPr/>
          </p:nvSpPr>
          <p:spPr>
            <a:xfrm>
              <a:off x="5097540" y="5895237"/>
              <a:ext cx="1694328" cy="2770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Rectangle 539">
              <a:extLst>
                <a:ext uri="{FF2B5EF4-FFF2-40B4-BE49-F238E27FC236}">
                  <a16:creationId xmlns:a16="http://schemas.microsoft.com/office/drawing/2014/main" id="{D1E0CFA3-76CE-0C97-8DF0-BCE3AE342B83}"/>
                </a:ext>
              </a:extLst>
            </p:cNvPr>
            <p:cNvSpPr/>
            <p:nvPr/>
          </p:nvSpPr>
          <p:spPr>
            <a:xfrm>
              <a:off x="5548802" y="5915030"/>
              <a:ext cx="1160649" cy="23354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Rectangle 546">
              <a:extLst>
                <a:ext uri="{FF2B5EF4-FFF2-40B4-BE49-F238E27FC236}">
                  <a16:creationId xmlns:a16="http://schemas.microsoft.com/office/drawing/2014/main" id="{EA29097D-AADD-8B4D-3B70-E98C08097987}"/>
                </a:ext>
              </a:extLst>
            </p:cNvPr>
            <p:cNvSpPr/>
            <p:nvPr/>
          </p:nvSpPr>
          <p:spPr>
            <a:xfrm>
              <a:off x="5572553" y="5938779"/>
              <a:ext cx="173062" cy="18604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8" name="Group 547">
              <a:extLst>
                <a:ext uri="{FF2B5EF4-FFF2-40B4-BE49-F238E27FC236}">
                  <a16:creationId xmlns:a16="http://schemas.microsoft.com/office/drawing/2014/main" id="{6C0BD6B2-AA68-4D6C-DC7F-55C70A935562}"/>
                </a:ext>
              </a:extLst>
            </p:cNvPr>
            <p:cNvGrpSpPr/>
            <p:nvPr/>
          </p:nvGrpSpPr>
          <p:grpSpPr>
            <a:xfrm>
              <a:off x="5711379" y="5902256"/>
              <a:ext cx="966322" cy="307777"/>
              <a:chOff x="5955973" y="3461952"/>
              <a:chExt cx="966322" cy="307777"/>
            </a:xfrm>
          </p:grpSpPr>
          <p:sp>
            <p:nvSpPr>
              <p:cNvPr id="549" name="Rectangle 548">
                <a:extLst>
                  <a:ext uri="{FF2B5EF4-FFF2-40B4-BE49-F238E27FC236}">
                    <a16:creationId xmlns:a16="http://schemas.microsoft.com/office/drawing/2014/main" id="{78F3C35B-37A0-AA4D-0665-0D6D0EC0F5CC}"/>
                  </a:ext>
                </a:extLst>
              </p:cNvPr>
              <p:cNvSpPr/>
              <p:nvPr/>
            </p:nvSpPr>
            <p:spPr>
              <a:xfrm>
                <a:off x="6012422" y="3499261"/>
                <a:ext cx="90987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TextBox 549">
                <a:extLst>
                  <a:ext uri="{FF2B5EF4-FFF2-40B4-BE49-F238E27FC236}">
                    <a16:creationId xmlns:a16="http://schemas.microsoft.com/office/drawing/2014/main" id="{34FDDFA8-7868-B523-E66B-B93077186D23}"/>
                  </a:ext>
                </a:extLst>
              </p:cNvPr>
              <p:cNvSpPr txBox="1"/>
              <p:nvPr/>
            </p:nvSpPr>
            <p:spPr>
              <a:xfrm>
                <a:off x="5955973" y="3461952"/>
                <a:ext cx="184731" cy="307777"/>
              </a:xfrm>
              <a:prstGeom prst="rect">
                <a:avLst/>
              </a:prstGeom>
              <a:noFill/>
            </p:spPr>
            <p:txBody>
              <a:bodyPr wrap="none" rtlCol="0">
                <a:spAutoFit/>
              </a:bodyPr>
              <a:lstStyle/>
              <a:p>
                <a:endParaRPr lang="en-US" sz="1400" dirty="0"/>
              </a:p>
            </p:txBody>
          </p:sp>
        </p:grpSp>
      </p:grpSp>
      <p:sp>
        <p:nvSpPr>
          <p:cNvPr id="551" name="Rectangle 550">
            <a:extLst>
              <a:ext uri="{FF2B5EF4-FFF2-40B4-BE49-F238E27FC236}">
                <a16:creationId xmlns:a16="http://schemas.microsoft.com/office/drawing/2014/main" id="{FA9E5AD4-097D-1AE6-C0B1-17D2AB515B6A}"/>
              </a:ext>
            </a:extLst>
          </p:cNvPr>
          <p:cNvSpPr/>
          <p:nvPr/>
        </p:nvSpPr>
        <p:spPr>
          <a:xfrm>
            <a:off x="4989821" y="5798633"/>
            <a:ext cx="2440489" cy="274233"/>
          </a:xfrm>
          <a:prstGeom prst="rect">
            <a:avLst/>
          </a:prstGeom>
          <a:solidFill>
            <a:srgbClr val="0E00A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2" name="Rectangle 551">
            <a:extLst>
              <a:ext uri="{FF2B5EF4-FFF2-40B4-BE49-F238E27FC236}">
                <a16:creationId xmlns:a16="http://schemas.microsoft.com/office/drawing/2014/main" id="{1F503672-2F99-322D-7DC7-37E20A40445D}"/>
              </a:ext>
            </a:extLst>
          </p:cNvPr>
          <p:cNvSpPr/>
          <p:nvPr/>
        </p:nvSpPr>
        <p:spPr>
          <a:xfrm>
            <a:off x="5663333" y="5825467"/>
            <a:ext cx="1697828" cy="22016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Rectangle 552">
            <a:extLst>
              <a:ext uri="{FF2B5EF4-FFF2-40B4-BE49-F238E27FC236}">
                <a16:creationId xmlns:a16="http://schemas.microsoft.com/office/drawing/2014/main" id="{EB420E5D-1747-213B-3CEA-6C760771AD95}"/>
              </a:ext>
            </a:extLst>
          </p:cNvPr>
          <p:cNvSpPr/>
          <p:nvPr/>
        </p:nvSpPr>
        <p:spPr>
          <a:xfrm>
            <a:off x="6115527" y="5841194"/>
            <a:ext cx="1163046" cy="185564"/>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Rectangle 553">
            <a:extLst>
              <a:ext uri="{FF2B5EF4-FFF2-40B4-BE49-F238E27FC236}">
                <a16:creationId xmlns:a16="http://schemas.microsoft.com/office/drawing/2014/main" id="{36ACA96E-4D6B-D4FE-8015-AAB87DF2C8DA}"/>
              </a:ext>
            </a:extLst>
          </p:cNvPr>
          <p:cNvSpPr/>
          <p:nvPr/>
        </p:nvSpPr>
        <p:spPr>
          <a:xfrm>
            <a:off x="6139327" y="5860063"/>
            <a:ext cx="173419" cy="14782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5" name="Group 554">
            <a:extLst>
              <a:ext uri="{FF2B5EF4-FFF2-40B4-BE49-F238E27FC236}">
                <a16:creationId xmlns:a16="http://schemas.microsoft.com/office/drawing/2014/main" id="{2E3AB61D-C3F1-4720-C1C7-8181F40CFBE4}"/>
              </a:ext>
            </a:extLst>
          </p:cNvPr>
          <p:cNvGrpSpPr/>
          <p:nvPr/>
        </p:nvGrpSpPr>
        <p:grpSpPr>
          <a:xfrm>
            <a:off x="5794221" y="5831042"/>
            <a:ext cx="1548934" cy="816084"/>
            <a:chOff x="5472751" y="3461952"/>
            <a:chExt cx="1545743" cy="1027113"/>
          </a:xfrm>
        </p:grpSpPr>
        <p:sp>
          <p:nvSpPr>
            <p:cNvPr id="560" name="Rectangle 559">
              <a:extLst>
                <a:ext uri="{FF2B5EF4-FFF2-40B4-BE49-F238E27FC236}">
                  <a16:creationId xmlns:a16="http://schemas.microsoft.com/office/drawing/2014/main" id="{1B4FC56A-2663-A44A-C51E-0C275D0535A2}"/>
                </a:ext>
              </a:extLst>
            </p:cNvPr>
            <p:cNvSpPr/>
            <p:nvPr/>
          </p:nvSpPr>
          <p:spPr>
            <a:xfrm>
              <a:off x="6012422" y="3499261"/>
              <a:ext cx="90987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TextBox 560">
              <a:extLst>
                <a:ext uri="{FF2B5EF4-FFF2-40B4-BE49-F238E27FC236}">
                  <a16:creationId xmlns:a16="http://schemas.microsoft.com/office/drawing/2014/main" id="{DBD7CC06-E1DC-CD18-ECB9-28A42EAE5565}"/>
                </a:ext>
              </a:extLst>
            </p:cNvPr>
            <p:cNvSpPr txBox="1"/>
            <p:nvPr/>
          </p:nvSpPr>
          <p:spPr>
            <a:xfrm>
              <a:off x="5955973" y="3461952"/>
              <a:ext cx="1062521" cy="309891"/>
            </a:xfrm>
            <a:prstGeom prst="rect">
              <a:avLst/>
            </a:prstGeom>
            <a:noFill/>
          </p:spPr>
          <p:txBody>
            <a:bodyPr wrap="none" rtlCol="0">
              <a:spAutoFit/>
            </a:bodyPr>
            <a:lstStyle/>
            <a:p>
              <a:r>
                <a:rPr lang="en-US" sz="1000" dirty="0"/>
                <a:t>Quadro Ethernet</a:t>
              </a:r>
              <a:endParaRPr lang="en-US" sz="1200" dirty="0"/>
            </a:p>
          </p:txBody>
        </p:sp>
        <p:sp>
          <p:nvSpPr>
            <p:cNvPr id="564" name="TextBox 563">
              <a:extLst>
                <a:ext uri="{FF2B5EF4-FFF2-40B4-BE49-F238E27FC236}">
                  <a16:creationId xmlns:a16="http://schemas.microsoft.com/office/drawing/2014/main" id="{AB92BF01-CC0E-C10E-4231-003BF5ABD6AD}"/>
                </a:ext>
              </a:extLst>
            </p:cNvPr>
            <p:cNvSpPr txBox="1"/>
            <p:nvPr/>
          </p:nvSpPr>
          <p:spPr>
            <a:xfrm>
              <a:off x="5719748" y="3863425"/>
              <a:ext cx="1157224" cy="348627"/>
            </a:xfrm>
            <a:prstGeom prst="rect">
              <a:avLst/>
            </a:prstGeom>
            <a:noFill/>
          </p:spPr>
          <p:txBody>
            <a:bodyPr wrap="none" rtlCol="0">
              <a:spAutoFit/>
            </a:bodyPr>
            <a:lstStyle/>
            <a:p>
              <a:r>
                <a:rPr lang="en-US" sz="1200" dirty="0" err="1"/>
                <a:t>Segmento</a:t>
              </a:r>
              <a:r>
                <a:rPr lang="en-US" sz="1200" dirty="0"/>
                <a:t> UDP</a:t>
              </a:r>
              <a:endParaRPr lang="en-US" dirty="0"/>
            </a:p>
          </p:txBody>
        </p:sp>
        <p:sp>
          <p:nvSpPr>
            <p:cNvPr id="566" name="TextBox 565">
              <a:extLst>
                <a:ext uri="{FF2B5EF4-FFF2-40B4-BE49-F238E27FC236}">
                  <a16:creationId xmlns:a16="http://schemas.microsoft.com/office/drawing/2014/main" id="{87110D1A-1687-7AFB-FFFF-D3BE3CA2AF69}"/>
                </a:ext>
              </a:extLst>
            </p:cNvPr>
            <p:cNvSpPr txBox="1"/>
            <p:nvPr/>
          </p:nvSpPr>
          <p:spPr>
            <a:xfrm>
              <a:off x="5472751" y="4140438"/>
              <a:ext cx="1054523" cy="348627"/>
            </a:xfrm>
            <a:prstGeom prst="rect">
              <a:avLst/>
            </a:prstGeom>
            <a:noFill/>
          </p:spPr>
          <p:txBody>
            <a:bodyPr wrap="none" rtlCol="0">
              <a:spAutoFit/>
            </a:bodyPr>
            <a:lstStyle/>
            <a:p>
              <a:r>
                <a:rPr lang="en-US" sz="1200" dirty="0" err="1"/>
                <a:t>Datagrama</a:t>
              </a:r>
              <a:r>
                <a:rPr lang="en-US" sz="1200" dirty="0"/>
                <a:t> IP</a:t>
              </a:r>
              <a:endParaRPr lang="en-US" dirty="0"/>
            </a:p>
          </p:txBody>
        </p:sp>
      </p:grpSp>
      <p:sp>
        <p:nvSpPr>
          <p:cNvPr id="567" name="Left Brace 566">
            <a:extLst>
              <a:ext uri="{FF2B5EF4-FFF2-40B4-BE49-F238E27FC236}">
                <a16:creationId xmlns:a16="http://schemas.microsoft.com/office/drawing/2014/main" id="{B975DAC4-B9EC-E622-0E58-9E5424AE6B49}"/>
              </a:ext>
            </a:extLst>
          </p:cNvPr>
          <p:cNvSpPr/>
          <p:nvPr/>
        </p:nvSpPr>
        <p:spPr>
          <a:xfrm rot="16200000">
            <a:off x="6471550" y="5320100"/>
            <a:ext cx="115440" cy="1653269"/>
          </a:xfrm>
          <a:prstGeom prst="leftBrace">
            <a:avLst/>
          </a:prstGeom>
          <a:ln w="9525">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9" name="Left Brace 568">
            <a:extLst>
              <a:ext uri="{FF2B5EF4-FFF2-40B4-BE49-F238E27FC236}">
                <a16:creationId xmlns:a16="http://schemas.microsoft.com/office/drawing/2014/main" id="{72019715-9826-7C1E-4606-66FEB560EF6C}"/>
              </a:ext>
            </a:extLst>
          </p:cNvPr>
          <p:cNvSpPr/>
          <p:nvPr/>
        </p:nvSpPr>
        <p:spPr>
          <a:xfrm rot="16200000">
            <a:off x="6181047" y="5160208"/>
            <a:ext cx="115440" cy="2416497"/>
          </a:xfrm>
          <a:prstGeom prst="leftBrace">
            <a:avLst/>
          </a:prstGeom>
          <a:ln w="9525">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70" name="TextBox 569">
            <a:extLst>
              <a:ext uri="{FF2B5EF4-FFF2-40B4-BE49-F238E27FC236}">
                <a16:creationId xmlns:a16="http://schemas.microsoft.com/office/drawing/2014/main" id="{800D6904-AEC5-EC89-2BD9-306BCD98D3CE}"/>
              </a:ext>
            </a:extLst>
          </p:cNvPr>
          <p:cNvSpPr txBox="1"/>
          <p:nvPr/>
        </p:nvSpPr>
        <p:spPr>
          <a:xfrm>
            <a:off x="4952763" y="5779417"/>
            <a:ext cx="485429" cy="293450"/>
          </a:xfrm>
          <a:prstGeom prst="rect">
            <a:avLst/>
          </a:prstGeom>
          <a:noFill/>
        </p:spPr>
        <p:txBody>
          <a:bodyPr wrap="none" rtlCol="0">
            <a:spAutoFit/>
          </a:bodyPr>
          <a:lstStyle/>
          <a:p>
            <a:r>
              <a:rPr lang="en-US" dirty="0">
                <a:solidFill>
                  <a:schemeClr val="bg1"/>
                </a:solidFill>
              </a:rPr>
              <a:t>x  y</a:t>
            </a:r>
          </a:p>
        </p:txBody>
      </p:sp>
      <p:cxnSp>
        <p:nvCxnSpPr>
          <p:cNvPr id="571" name="Straight Connector 570">
            <a:extLst>
              <a:ext uri="{FF2B5EF4-FFF2-40B4-BE49-F238E27FC236}">
                <a16:creationId xmlns:a16="http://schemas.microsoft.com/office/drawing/2014/main" id="{FD5FEFCF-CE00-3BD5-7659-C5DAD91A3B41}"/>
              </a:ext>
            </a:extLst>
          </p:cNvPr>
          <p:cNvCxnSpPr>
            <a:cxnSpLocks/>
          </p:cNvCxnSpPr>
          <p:nvPr/>
        </p:nvCxnSpPr>
        <p:spPr>
          <a:xfrm>
            <a:off x="5195477" y="5797581"/>
            <a:ext cx="0" cy="293450"/>
          </a:xfrm>
          <a:prstGeom prst="line">
            <a:avLst/>
          </a:prstGeom>
          <a:ln w="1270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AE4EADD2-9A6F-A2DF-3ED9-89D22CE6631E}"/>
              </a:ext>
            </a:extLst>
          </p:cNvPr>
          <p:cNvCxnSpPr/>
          <p:nvPr/>
        </p:nvCxnSpPr>
        <p:spPr>
          <a:xfrm>
            <a:off x="5388616" y="5795566"/>
            <a:ext cx="0" cy="293450"/>
          </a:xfrm>
          <a:prstGeom prst="line">
            <a:avLst/>
          </a:prstGeom>
          <a:ln w="12700">
            <a:solidFill>
              <a:schemeClr val="bg1"/>
            </a:solidFill>
          </a:ln>
        </p:spPr>
        <p:style>
          <a:lnRef idx="2">
            <a:schemeClr val="accent1"/>
          </a:lnRef>
          <a:fillRef idx="0">
            <a:schemeClr val="accent1"/>
          </a:fillRef>
          <a:effectRef idx="1">
            <a:schemeClr val="accent1"/>
          </a:effectRef>
          <a:fontRef idx="minor">
            <a:schemeClr val="tx1"/>
          </a:fontRef>
        </p:style>
      </p:cxnSp>
      <p:sp>
        <p:nvSpPr>
          <p:cNvPr id="575" name="TextBox 574">
            <a:extLst>
              <a:ext uri="{FF2B5EF4-FFF2-40B4-BE49-F238E27FC236}">
                <a16:creationId xmlns:a16="http://schemas.microsoft.com/office/drawing/2014/main" id="{E7C26A01-A6C1-39A5-2D34-CA00B0DEEA84}"/>
              </a:ext>
            </a:extLst>
          </p:cNvPr>
          <p:cNvSpPr txBox="1"/>
          <p:nvPr/>
        </p:nvSpPr>
        <p:spPr>
          <a:xfrm>
            <a:off x="5341652" y="5794185"/>
            <a:ext cx="339253" cy="244542"/>
          </a:xfrm>
          <a:prstGeom prst="rect">
            <a:avLst/>
          </a:prstGeom>
          <a:noFill/>
        </p:spPr>
        <p:txBody>
          <a:bodyPr wrap="none" rtlCol="0">
            <a:spAutoFit/>
          </a:bodyPr>
          <a:lstStyle/>
          <a:p>
            <a:r>
              <a:rPr lang="en-US" sz="1400" dirty="0">
                <a:solidFill>
                  <a:schemeClr val="bg1"/>
                </a:solidFill>
              </a:rPr>
              <a:t>...</a:t>
            </a:r>
          </a:p>
        </p:txBody>
      </p:sp>
      <p:sp>
        <p:nvSpPr>
          <p:cNvPr id="143" name="TextBox 142">
            <a:extLst>
              <a:ext uri="{FF2B5EF4-FFF2-40B4-BE49-F238E27FC236}">
                <a16:creationId xmlns:a16="http://schemas.microsoft.com/office/drawing/2014/main" id="{E40C894F-D8E1-B9CA-EA6F-975AF1DA53F4}"/>
              </a:ext>
            </a:extLst>
          </p:cNvPr>
          <p:cNvSpPr txBox="1"/>
          <p:nvPr/>
        </p:nvSpPr>
        <p:spPr>
          <a:xfrm>
            <a:off x="6921066" y="4288450"/>
            <a:ext cx="881159" cy="268995"/>
          </a:xfrm>
          <a:prstGeom prst="rect">
            <a:avLst/>
          </a:prstGeom>
          <a:noFill/>
        </p:spPr>
        <p:txBody>
          <a:bodyPr wrap="none" rtlCol="0">
            <a:spAutoFit/>
          </a:bodyPr>
          <a:lstStyle/>
          <a:p>
            <a:r>
              <a:rPr lang="en-US" sz="1600" dirty="0"/>
              <a:t>Internet</a:t>
            </a:r>
          </a:p>
        </p:txBody>
      </p:sp>
      <p:sp>
        <p:nvSpPr>
          <p:cNvPr id="145" name="Rectangle 3">
            <a:extLst>
              <a:ext uri="{FF2B5EF4-FFF2-40B4-BE49-F238E27FC236}">
                <a16:creationId xmlns:a16="http://schemas.microsoft.com/office/drawing/2014/main" id="{807BD552-A041-7C93-DDEE-DAAB68FA5E8A}"/>
              </a:ext>
            </a:extLst>
          </p:cNvPr>
          <p:cNvSpPr txBox="1">
            <a:spLocks noChangeArrowheads="1"/>
          </p:cNvSpPr>
          <p:nvPr/>
        </p:nvSpPr>
        <p:spPr>
          <a:xfrm>
            <a:off x="578287" y="1084291"/>
            <a:ext cx="11264075" cy="193732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pt-BR" dirty="0"/>
              <a:t>Switches Ethernet de camada 2 conectados </a:t>
            </a:r>
            <a:r>
              <a:rPr lang="pt-BR" i="1" dirty="0"/>
              <a:t>logicamente</a:t>
            </a:r>
            <a:r>
              <a:rPr lang="pt-BR" dirty="0"/>
              <a:t> entre si (usando IP como</a:t>
            </a:r>
            <a:r>
              <a:rPr lang="en-US" dirty="0"/>
              <a:t> </a:t>
            </a:r>
            <a:r>
              <a:rPr lang="en-US" i="1" dirty="0" err="1">
                <a:solidFill>
                  <a:srgbClr val="C00000"/>
                </a:solidFill>
              </a:rPr>
              <a:t>subcamada</a:t>
            </a:r>
            <a:r>
              <a:rPr lang="en-US" dirty="0"/>
              <a:t>)</a:t>
            </a:r>
          </a:p>
          <a:p>
            <a:pPr marL="355600" lvl="1" indent="-203200">
              <a:buFont typeface="Wingdings" pitchFamily="2" charset="2"/>
              <a:buChar char="§"/>
              <a:defRPr/>
            </a:pPr>
            <a:r>
              <a:rPr lang="pt-BR" dirty="0"/>
              <a:t>Quadros Ethernet transportados </a:t>
            </a:r>
            <a:r>
              <a:rPr lang="pt-BR" i="1" dirty="0"/>
              <a:t>dentro</a:t>
            </a:r>
            <a:r>
              <a:rPr lang="pt-BR" dirty="0"/>
              <a:t> de datagramas IP entre locais</a:t>
            </a:r>
            <a:endParaRPr lang="en-US" dirty="0"/>
          </a:p>
          <a:p>
            <a:pPr marL="355600" lvl="1" indent="-203200">
              <a:buFont typeface="Wingdings" pitchFamily="2" charset="2"/>
              <a:buChar char="§"/>
              <a:defRPr/>
            </a:pPr>
            <a:r>
              <a:rPr lang="en-US" dirty="0"/>
              <a:t>“</a:t>
            </a:r>
            <a:r>
              <a:rPr lang="en-US" dirty="0" err="1"/>
              <a:t>esquema</a:t>
            </a:r>
            <a:r>
              <a:rPr lang="en-US" dirty="0"/>
              <a:t> de </a:t>
            </a:r>
            <a:r>
              <a:rPr lang="en-US" i="1" dirty="0" err="1">
                <a:solidFill>
                  <a:srgbClr val="C00000"/>
                </a:solidFill>
              </a:rPr>
              <a:t>tunelamento</a:t>
            </a:r>
            <a:r>
              <a:rPr lang="en-US" i="1" dirty="0">
                <a:solidFill>
                  <a:srgbClr val="C00000"/>
                </a:solidFill>
              </a:rPr>
              <a:t> </a:t>
            </a:r>
            <a:r>
              <a:rPr lang="en-US" dirty="0"/>
              <a:t>para </a:t>
            </a:r>
            <a:r>
              <a:rPr lang="en-US" i="1" dirty="0" err="1">
                <a:solidFill>
                  <a:srgbClr val="C00000"/>
                </a:solidFill>
              </a:rPr>
              <a:t>sobrepor</a:t>
            </a:r>
            <a:r>
              <a:rPr lang="en-US" i="1" dirty="0">
                <a:solidFill>
                  <a:srgbClr val="C00000"/>
                </a:solidFill>
              </a:rPr>
              <a:t> redes de </a:t>
            </a:r>
            <a:r>
              <a:rPr lang="en-US" i="1" dirty="0" err="1">
                <a:solidFill>
                  <a:srgbClr val="C00000"/>
                </a:solidFill>
              </a:rPr>
              <a:t>Camada</a:t>
            </a:r>
            <a:r>
              <a:rPr lang="en-US" i="1" dirty="0">
                <a:solidFill>
                  <a:srgbClr val="C00000"/>
                </a:solidFill>
              </a:rPr>
              <a:t> 2 </a:t>
            </a:r>
            <a:r>
              <a:rPr lang="en-US" i="1" dirty="0" err="1">
                <a:solidFill>
                  <a:srgbClr val="C00000"/>
                </a:solidFill>
              </a:rPr>
              <a:t>sobre</a:t>
            </a:r>
            <a:r>
              <a:rPr lang="en-US" i="1" dirty="0">
                <a:solidFill>
                  <a:srgbClr val="C00000"/>
                </a:solidFill>
              </a:rPr>
              <a:t> redes de </a:t>
            </a:r>
            <a:r>
              <a:rPr lang="en-US" i="1" dirty="0" err="1">
                <a:solidFill>
                  <a:srgbClr val="C00000"/>
                </a:solidFill>
              </a:rPr>
              <a:t>Camada</a:t>
            </a:r>
            <a:r>
              <a:rPr lang="en-US" i="1" dirty="0">
                <a:solidFill>
                  <a:srgbClr val="C00000"/>
                </a:solidFill>
              </a:rPr>
              <a:t> 3</a:t>
            </a:r>
            <a:r>
              <a:rPr lang="en-US" dirty="0"/>
              <a:t>... </a:t>
            </a:r>
            <a:r>
              <a:rPr lang="pt-BR" dirty="0"/>
              <a:t>é executado na infraestrutura de rede existente</a:t>
            </a:r>
            <a:r>
              <a:rPr lang="en-US" dirty="0"/>
              <a:t> ... </a:t>
            </a:r>
            <a:r>
              <a:rPr lang="pt-BR" dirty="0"/>
              <a:t>fornece um meio de "esticar" uma rede de Camada 2.</a:t>
            </a:r>
            <a:r>
              <a:rPr lang="en-US" dirty="0"/>
              <a:t>” [RFC 7348]</a:t>
            </a:r>
          </a:p>
        </p:txBody>
      </p:sp>
      <p:cxnSp>
        <p:nvCxnSpPr>
          <p:cNvPr id="76" name="Straight Connector 75">
            <a:extLst>
              <a:ext uri="{FF2B5EF4-FFF2-40B4-BE49-F238E27FC236}">
                <a16:creationId xmlns:a16="http://schemas.microsoft.com/office/drawing/2014/main" id="{A391F049-4B23-30DF-7F89-EC8824D39382}"/>
              </a:ext>
            </a:extLst>
          </p:cNvPr>
          <p:cNvCxnSpPr>
            <a:cxnSpLocks/>
          </p:cNvCxnSpPr>
          <p:nvPr/>
        </p:nvCxnSpPr>
        <p:spPr>
          <a:xfrm flipH="1" flipV="1">
            <a:off x="4388727" y="4039960"/>
            <a:ext cx="173670" cy="72851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4719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45">
                                            <p:txEl>
                                              <p:pRg st="0" end="0"/>
                                            </p:txEl>
                                          </p:spTgt>
                                        </p:tgtEl>
                                        <p:attrNameLst>
                                          <p:attrName>style.visibility</p:attrName>
                                        </p:attrNameLst>
                                      </p:cBhvr>
                                      <p:to>
                                        <p:strVal val="visible"/>
                                      </p:to>
                                    </p:set>
                                    <p:animEffect transition="in" filter="dissolve">
                                      <p:cBhvr>
                                        <p:cTn id="7" dur="500"/>
                                        <p:tgtEl>
                                          <p:spTgt spid="14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45">
                                            <p:txEl>
                                              <p:pRg st="1" end="1"/>
                                            </p:txEl>
                                          </p:spTgt>
                                        </p:tgtEl>
                                        <p:attrNameLst>
                                          <p:attrName>style.visibility</p:attrName>
                                        </p:attrNameLst>
                                      </p:cBhvr>
                                      <p:to>
                                        <p:strVal val="visible"/>
                                      </p:to>
                                    </p:set>
                                    <p:animEffect transition="in" filter="dissolve">
                                      <p:cBhvr>
                                        <p:cTn id="12" dur="500"/>
                                        <p:tgtEl>
                                          <p:spTgt spid="145">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45">
                                            <p:txEl>
                                              <p:pRg st="2" end="2"/>
                                            </p:txEl>
                                          </p:spTgt>
                                        </p:tgtEl>
                                        <p:attrNameLst>
                                          <p:attrName>style.visibility</p:attrName>
                                        </p:attrNameLst>
                                      </p:cBhvr>
                                      <p:to>
                                        <p:strVal val="visible"/>
                                      </p:to>
                                    </p:set>
                                    <p:animEffect transition="in" filter="dissolve">
                                      <p:cBhvr>
                                        <p:cTn id="16" dur="500"/>
                                        <p:tgtEl>
                                          <p:spTgt spid="14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a:cs typeface="Calibri" panose="020F0502020204030204" pitchFamily="34" charset="0"/>
              </a:rPr>
              <a:t>Camada de enlace, LANs: roteiro</a:t>
            </a:r>
            <a:endParaRPr lang="pt-BR" sz="440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pt-BR" sz="2800">
                <a:solidFill>
                  <a:schemeClr val="bg1">
                    <a:lumMod val="75000"/>
                  </a:schemeClr>
                </a:solidFill>
              </a:rPr>
              <a:t>um dia na vida de uma requisição web</a:t>
            </a:r>
          </a:p>
          <a:p>
            <a:pPr marL="463550" lvl="1" indent="0">
              <a:buNone/>
            </a:pPr>
            <a:endParaRPr lang="pt-BR" altLang="en-US"/>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introdução</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detecção e correção de erros</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protocolos de acesso múltiplo</a:t>
            </a:r>
          </a:p>
          <a:p>
            <a:pPr marL="285750" indent="-274638">
              <a:spcBef>
                <a:spcPts val="600"/>
              </a:spcBef>
              <a:buClr>
                <a:schemeClr val="bg1">
                  <a:lumMod val="75000"/>
                </a:schemeClr>
              </a:buClr>
            </a:pPr>
            <a:r>
              <a:rPr lang="pt-BR" altLang="en-US" sz="320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pt-BR" altLang="en-US" sz="2800">
                <a:solidFill>
                  <a:schemeClr val="bg1">
                    <a:lumMod val="75000"/>
                  </a:schemeClr>
                </a:solidFill>
                <a:ea typeface="ＭＳ Ｐゴシック" panose="020B0600070205080204" pitchFamily="34" charset="-128"/>
                <a:cs typeface="Arial" panose="020B0604020202020204" pitchFamily="34" charset="0"/>
              </a:rPr>
              <a:t>endereçamento, ARP</a:t>
            </a:r>
          </a:p>
          <a:p>
            <a:pPr marL="628650" lvl="1" indent="-274638">
              <a:spcBef>
                <a:spcPts val="600"/>
              </a:spcBef>
              <a:buClr>
                <a:schemeClr val="bg1">
                  <a:lumMod val="75000"/>
                </a:schemeClr>
              </a:buClr>
            </a:pPr>
            <a:r>
              <a:rPr lang="pt-BR" altLang="en-US" sz="280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pt-BR" altLang="en-US" sz="2800">
                <a:solidFill>
                  <a:schemeClr val="bg1">
                    <a:lumMod val="75000"/>
                  </a:schemeClr>
                </a:solidFill>
                <a:ea typeface="ＭＳ Ｐゴシック" panose="020B0600070205080204" pitchFamily="34" charset="-128"/>
                <a:cs typeface="Arial" panose="020B0604020202020204" pitchFamily="34" charset="0"/>
              </a:rPr>
              <a:t>comutadores (</a:t>
            </a:r>
            <a:r>
              <a:rPr lang="pt-BR" altLang="en-US" sz="2800" i="1">
                <a:solidFill>
                  <a:schemeClr val="bg1">
                    <a:lumMod val="75000"/>
                  </a:schemeClr>
                </a:solidFill>
                <a:ea typeface="ＭＳ Ｐゴシック" panose="020B0600070205080204" pitchFamily="34" charset="-128"/>
                <a:cs typeface="Arial" panose="020B0604020202020204" pitchFamily="34" charset="0"/>
              </a:rPr>
              <a:t>switches</a:t>
            </a:r>
            <a:r>
              <a:rPr lang="pt-BR" altLang="en-US" sz="2800">
                <a:solidFill>
                  <a:schemeClr val="bg1">
                    <a:lumMod val="75000"/>
                  </a:schemeClr>
                </a:solidFill>
                <a:ea typeface="ＭＳ Ｐゴシック" panose="020B0600070205080204" pitchFamily="34" charset="-128"/>
                <a:cs typeface="Arial" panose="020B0604020202020204" pitchFamily="34" charset="0"/>
              </a:rPr>
              <a:t>)</a:t>
            </a:r>
          </a:p>
          <a:p>
            <a:pPr marL="628650" lvl="1" indent="-274638">
              <a:spcBef>
                <a:spcPts val="600"/>
              </a:spcBef>
              <a:buClr>
                <a:schemeClr val="bg1">
                  <a:lumMod val="75000"/>
                </a:schemeClr>
              </a:buClr>
            </a:pPr>
            <a:r>
              <a:rPr lang="pt-BR" altLang="en-US" sz="280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pt-BR" altLang="en-US" sz="2800">
                <a:ea typeface="ＭＳ Ｐゴシック" panose="020B0600070205080204" pitchFamily="34" charset="-128"/>
                <a:cs typeface="Arial" panose="020B0604020202020204" pitchFamily="34" charset="0"/>
              </a:rPr>
              <a:t>virtualização de enlaces: MPLS</a:t>
            </a:r>
          </a:p>
          <a:p>
            <a:pPr marL="285750" indent="-274638">
              <a:spcBef>
                <a:spcPts val="600"/>
              </a:spcBef>
              <a:buClr>
                <a:schemeClr val="bg1">
                  <a:lumMod val="75000"/>
                </a:schemeClr>
              </a:buClr>
            </a:pPr>
            <a:r>
              <a:rPr lang="pt-BR" altLang="en-US">
                <a:solidFill>
                  <a:schemeClr val="bg1">
                    <a:lumMod val="75000"/>
                  </a:schemeClr>
                </a:solidFill>
                <a:ea typeface="ＭＳ Ｐゴシック" panose="020B0600070205080204" pitchFamily="34" charset="-128"/>
                <a:cs typeface="Arial" panose="020B0604020202020204" pitchFamily="34" charset="0"/>
              </a:rPr>
              <a:t>redes de </a:t>
            </a:r>
            <a:r>
              <a:rPr lang="pt-BR" altLang="en-US" i="1">
                <a:solidFill>
                  <a:schemeClr val="bg1">
                    <a:lumMod val="75000"/>
                  </a:schemeClr>
                </a:solidFill>
                <a:ea typeface="ＭＳ Ｐゴシック" panose="020B0600070205080204" pitchFamily="34" charset="-128"/>
                <a:cs typeface="Arial" panose="020B0604020202020204" pitchFamily="34" charset="0"/>
              </a:rPr>
              <a:t>data center</a:t>
            </a:r>
          </a:p>
          <a:p>
            <a:pPr marL="285750" indent="-274638">
              <a:spcBef>
                <a:spcPts val="600"/>
              </a:spcBef>
            </a:pPr>
            <a:endParaRPr lang="pt-BR" altLang="en-US" sz="3200">
              <a:ea typeface="ＭＳ Ｐゴシック" panose="020B0600070205080204" pitchFamily="34" charset="-128"/>
              <a:cs typeface="Arial" panose="020B0604020202020204" pitchFamily="34" charset="0"/>
            </a:endParaRPr>
          </a:p>
          <a:p>
            <a:pPr marL="628650" lvl="1" indent="-274638">
              <a:spcBef>
                <a:spcPts val="600"/>
              </a:spcBef>
            </a:pPr>
            <a:endParaRPr lang="pt-BR" altLang="en-US" sz="280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pt-BR"/>
              <a:t>Link Layer: 6-</a:t>
            </a:r>
            <a:fld id="{C4204591-24BD-A542-B9D5-F8D8A88D2FEE}" type="slidenum">
              <a:rPr lang="pt-BR" smtClean="0"/>
              <a:pPr/>
              <a:t>92</a:t>
            </a:fld>
            <a:endParaRPr lang="pt-BR"/>
          </a:p>
        </p:txBody>
      </p:sp>
      <p:pic>
        <p:nvPicPr>
          <p:cNvPr id="3" name="Picture 2">
            <a:extLst>
              <a:ext uri="{FF2B5EF4-FFF2-40B4-BE49-F238E27FC236}">
                <a16:creationId xmlns:a16="http://schemas.microsoft.com/office/drawing/2014/main" id="{FC5743AB-66AA-76E6-EC04-8E38515E36D1}"/>
              </a:ext>
            </a:extLst>
          </p:cNvPr>
          <p:cNvPicPr>
            <a:picLocks noChangeAspect="1"/>
          </p:cNvPicPr>
          <p:nvPr/>
        </p:nvPicPr>
        <p:blipFill>
          <a:blip r:embed="rId3"/>
          <a:stretch>
            <a:fillRect/>
          </a:stretch>
        </p:blipFill>
        <p:spPr>
          <a:xfrm>
            <a:off x="6887826" y="2201892"/>
            <a:ext cx="3361460" cy="2149764"/>
          </a:xfrm>
          <a:prstGeom prst="rect">
            <a:avLst/>
          </a:prstGeom>
        </p:spPr>
      </p:pic>
    </p:spTree>
    <p:extLst>
      <p:ext uri="{BB962C8B-B14F-4D97-AF65-F5344CB8AC3E}">
        <p14:creationId xmlns:p14="http://schemas.microsoft.com/office/powerpoint/2010/main" val="2150236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D242B36-C64B-AD44-85A2-A7552F0092CA}"/>
              </a:ext>
            </a:extLst>
          </p:cNvPr>
          <p:cNvGrpSpPr/>
          <p:nvPr/>
        </p:nvGrpSpPr>
        <p:grpSpPr>
          <a:xfrm>
            <a:off x="3301814" y="4666078"/>
            <a:ext cx="3122613" cy="1757363"/>
            <a:chOff x="3136714" y="4650581"/>
            <a:chExt cx="3122613" cy="1757363"/>
          </a:xfrm>
        </p:grpSpPr>
        <p:sp>
          <p:nvSpPr>
            <p:cNvPr id="104" name="Freeform 4">
              <a:extLst>
                <a:ext uri="{FF2B5EF4-FFF2-40B4-BE49-F238E27FC236}">
                  <a16:creationId xmlns:a16="http://schemas.microsoft.com/office/drawing/2014/main" id="{01593D15-7006-5E48-8210-FADE2F8AE975}"/>
                </a:ext>
              </a:extLst>
            </p:cNvPr>
            <p:cNvSpPr>
              <a:spLocks/>
            </p:cNvSpPr>
            <p:nvPr/>
          </p:nvSpPr>
          <p:spPr bwMode="auto">
            <a:xfrm>
              <a:off x="3168117" y="4650581"/>
              <a:ext cx="3081164" cy="788448"/>
            </a:xfrm>
            <a:custGeom>
              <a:avLst/>
              <a:gdLst>
                <a:gd name="T0" fmla="*/ 2147483647 w 1958"/>
                <a:gd name="T1" fmla="*/ 0 h 683"/>
                <a:gd name="T2" fmla="*/ 0 w 1958"/>
                <a:gd name="T3" fmla="*/ 2147483647 h 683"/>
                <a:gd name="T4" fmla="*/ 2147483647 w 1958"/>
                <a:gd name="T5" fmla="*/ 2147483647 h 683"/>
                <a:gd name="T6" fmla="*/ 2147483647 w 1958"/>
                <a:gd name="T7" fmla="*/ 0 h 683"/>
                <a:gd name="T8" fmla="*/ 0 60000 65536"/>
                <a:gd name="T9" fmla="*/ 0 60000 65536"/>
                <a:gd name="T10" fmla="*/ 0 60000 65536"/>
                <a:gd name="T11" fmla="*/ 0 60000 65536"/>
                <a:gd name="connsiteX0" fmla="*/ 1375 w 9654"/>
                <a:gd name="connsiteY0" fmla="*/ 0 h 10000"/>
                <a:gd name="connsiteX1" fmla="*/ 0 w 9654"/>
                <a:gd name="connsiteY1" fmla="*/ 7644 h 10000"/>
                <a:gd name="connsiteX2" fmla="*/ 9654 w 9654"/>
                <a:gd name="connsiteY2" fmla="*/ 10000 h 10000"/>
                <a:gd name="connsiteX3" fmla="*/ 6712 w 9654"/>
                <a:gd name="connsiteY3" fmla="*/ 0 h 10000"/>
                <a:gd name="connsiteX0" fmla="*/ 1424 w 10358"/>
                <a:gd name="connsiteY0" fmla="*/ 0 h 7644"/>
                <a:gd name="connsiteX1" fmla="*/ 0 w 10358"/>
                <a:gd name="connsiteY1" fmla="*/ 7644 h 7644"/>
                <a:gd name="connsiteX2" fmla="*/ 10358 w 10358"/>
                <a:gd name="connsiteY2" fmla="*/ 7024 h 7644"/>
                <a:gd name="connsiteX3" fmla="*/ 6953 w 10358"/>
                <a:gd name="connsiteY3" fmla="*/ 0 h 7644"/>
                <a:gd name="connsiteX0" fmla="*/ 1288 w 9913"/>
                <a:gd name="connsiteY0" fmla="*/ 0 h 9513"/>
                <a:gd name="connsiteX1" fmla="*/ 0 w 9913"/>
                <a:gd name="connsiteY1" fmla="*/ 9513 h 9513"/>
                <a:gd name="connsiteX2" fmla="*/ 9913 w 9913"/>
                <a:gd name="connsiteY2" fmla="*/ 9189 h 9513"/>
                <a:gd name="connsiteX3" fmla="*/ 6626 w 9913"/>
                <a:gd name="connsiteY3" fmla="*/ 0 h 9513"/>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Lst>
              <a:ahLst/>
              <a:cxnLst>
                <a:cxn ang="0">
                  <a:pos x="connsiteX0" y="connsiteY0"/>
                </a:cxn>
                <a:cxn ang="0">
                  <a:pos x="connsiteX1" y="connsiteY1"/>
                </a:cxn>
                <a:cxn ang="0">
                  <a:pos x="connsiteX2" y="connsiteY2"/>
                </a:cxn>
                <a:cxn ang="0">
                  <a:pos x="connsiteX3" y="connsiteY3"/>
                </a:cxn>
              </a:cxnLst>
              <a:rect l="l" t="t" r="r" b="b"/>
              <a:pathLst>
                <a:path w="10000" h="10000">
                  <a:moveTo>
                    <a:pt x="1299" y="0"/>
                  </a:moveTo>
                  <a:cubicBezTo>
                    <a:pt x="907" y="5588"/>
                    <a:pt x="1044" y="5473"/>
                    <a:pt x="0" y="10000"/>
                  </a:cubicBezTo>
                  <a:lnTo>
                    <a:pt x="10000" y="9659"/>
                  </a:lnTo>
                  <a:cubicBezTo>
                    <a:pt x="7455" y="5586"/>
                    <a:pt x="7294" y="3703"/>
                    <a:pt x="6684" y="0"/>
                  </a:cubicBezTo>
                </a:path>
              </a:pathLst>
            </a:custGeom>
            <a:gradFill rotWithShape="1">
              <a:gsLst>
                <a:gs pos="0">
                  <a:schemeClr val="bg1"/>
                </a:gs>
                <a:gs pos="100000">
                  <a:schemeClr val="bg1">
                    <a:lumMod val="75000"/>
                  </a:schemeClr>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4" name="Rectangle 27">
              <a:extLst>
                <a:ext uri="{FF2B5EF4-FFF2-40B4-BE49-F238E27FC236}">
                  <a16:creationId xmlns:a16="http://schemas.microsoft.com/office/drawing/2014/main" id="{ADC95906-2481-F24F-A51F-EAF281AF09C8}"/>
                </a:ext>
              </a:extLst>
            </p:cNvPr>
            <p:cNvSpPr>
              <a:spLocks noChangeArrowheads="1"/>
            </p:cNvSpPr>
            <p:nvPr/>
          </p:nvSpPr>
          <p:spPr bwMode="auto">
            <a:xfrm>
              <a:off x="3136714" y="5395119"/>
              <a:ext cx="3122613" cy="679450"/>
            </a:xfrm>
            <a:prstGeom prst="rect">
              <a:avLst/>
            </a:prstGeom>
            <a:solidFill>
              <a:srgbClr val="F56F6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5" name="Text Box 28">
              <a:extLst>
                <a:ext uri="{FF2B5EF4-FFF2-40B4-BE49-F238E27FC236}">
                  <a16:creationId xmlns:a16="http://schemas.microsoft.com/office/drawing/2014/main" id="{A3793CC3-F73A-7040-910B-2BC773A5525E}"/>
                </a:ext>
              </a:extLst>
            </p:cNvPr>
            <p:cNvSpPr txBox="1">
              <a:spLocks noChangeArrowheads="1"/>
            </p:cNvSpPr>
            <p:nvPr/>
          </p:nvSpPr>
          <p:spPr bwMode="auto">
            <a:xfrm>
              <a:off x="3649477" y="5563394"/>
              <a:ext cx="761747" cy="36933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dirty="0">
                  <a:solidFill>
                    <a:srgbClr val="FFFFFF"/>
                  </a:solidFill>
                  <a:latin typeface="Arial" charset="0"/>
                </a:rPr>
                <a:t>rótulo</a:t>
              </a:r>
            </a:p>
          </p:txBody>
        </p:sp>
        <p:sp>
          <p:nvSpPr>
            <p:cNvPr id="116" name="Text Box 29">
              <a:extLst>
                <a:ext uri="{FF2B5EF4-FFF2-40B4-BE49-F238E27FC236}">
                  <a16:creationId xmlns:a16="http://schemas.microsoft.com/office/drawing/2014/main" id="{059FE6BA-834D-5D47-9816-FEF3D3BE5D51}"/>
                </a:ext>
              </a:extLst>
            </p:cNvPr>
            <p:cNvSpPr txBox="1">
              <a:spLocks noChangeArrowheads="1"/>
            </p:cNvSpPr>
            <p:nvPr/>
          </p:nvSpPr>
          <p:spPr bwMode="auto">
            <a:xfrm>
              <a:off x="4832164" y="5571331"/>
              <a:ext cx="492443" cy="36933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dirty="0">
                  <a:solidFill>
                    <a:srgbClr val="FFFFFF"/>
                  </a:solidFill>
                  <a:latin typeface="Arial" charset="0"/>
                </a:rPr>
                <a:t>TC</a:t>
              </a:r>
            </a:p>
          </p:txBody>
        </p:sp>
        <p:sp>
          <p:nvSpPr>
            <p:cNvPr id="117" name="Text Box 30">
              <a:extLst>
                <a:ext uri="{FF2B5EF4-FFF2-40B4-BE49-F238E27FC236}">
                  <a16:creationId xmlns:a16="http://schemas.microsoft.com/office/drawing/2014/main" id="{4D8F3D4E-04C0-DB43-9DAF-1E706F3DE3C6}"/>
                </a:ext>
              </a:extLst>
            </p:cNvPr>
            <p:cNvSpPr txBox="1">
              <a:spLocks noChangeArrowheads="1"/>
            </p:cNvSpPr>
            <p:nvPr/>
          </p:nvSpPr>
          <p:spPr bwMode="auto">
            <a:xfrm>
              <a:off x="5389377" y="5579269"/>
              <a:ext cx="336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FFFFFF"/>
                  </a:solidFill>
                  <a:latin typeface="Arial" charset="0"/>
                </a:rPr>
                <a:t>S</a:t>
              </a:r>
            </a:p>
          </p:txBody>
        </p:sp>
        <p:sp>
          <p:nvSpPr>
            <p:cNvPr id="118" name="Text Box 31">
              <a:extLst>
                <a:ext uri="{FF2B5EF4-FFF2-40B4-BE49-F238E27FC236}">
                  <a16:creationId xmlns:a16="http://schemas.microsoft.com/office/drawing/2014/main" id="{EACA38D4-23D8-F24A-98BC-AC0F91371066}"/>
                </a:ext>
              </a:extLst>
            </p:cNvPr>
            <p:cNvSpPr txBox="1">
              <a:spLocks noChangeArrowheads="1"/>
            </p:cNvSpPr>
            <p:nvPr/>
          </p:nvSpPr>
          <p:spPr bwMode="auto">
            <a:xfrm>
              <a:off x="5659252" y="5576094"/>
              <a:ext cx="590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FFFFFF"/>
                  </a:solidFill>
                  <a:latin typeface="Arial" charset="0"/>
                </a:rPr>
                <a:t>TTL</a:t>
              </a:r>
            </a:p>
          </p:txBody>
        </p:sp>
        <p:sp>
          <p:nvSpPr>
            <p:cNvPr id="119" name="Line 32">
              <a:extLst>
                <a:ext uri="{FF2B5EF4-FFF2-40B4-BE49-F238E27FC236}">
                  <a16:creationId xmlns:a16="http://schemas.microsoft.com/office/drawing/2014/main" id="{FBF76ACB-1AD7-9B49-8064-F134E6B326AE}"/>
                </a:ext>
              </a:extLst>
            </p:cNvPr>
            <p:cNvSpPr>
              <a:spLocks noChangeShapeType="1"/>
            </p:cNvSpPr>
            <p:nvPr/>
          </p:nvSpPr>
          <p:spPr bwMode="auto">
            <a:xfrm>
              <a:off x="4868677" y="5404644"/>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0" name="Line 33">
              <a:extLst>
                <a:ext uri="{FF2B5EF4-FFF2-40B4-BE49-F238E27FC236}">
                  <a16:creationId xmlns:a16="http://schemas.microsoft.com/office/drawing/2014/main" id="{AF372919-0FC8-764F-B570-46F1637C2D00}"/>
                </a:ext>
              </a:extLst>
            </p:cNvPr>
            <p:cNvSpPr>
              <a:spLocks noChangeShapeType="1"/>
            </p:cNvSpPr>
            <p:nvPr/>
          </p:nvSpPr>
          <p:spPr bwMode="auto">
            <a:xfrm>
              <a:off x="5438589" y="5425281"/>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1" name="Line 34">
              <a:extLst>
                <a:ext uri="{FF2B5EF4-FFF2-40B4-BE49-F238E27FC236}">
                  <a16:creationId xmlns:a16="http://schemas.microsoft.com/office/drawing/2014/main" id="{C7934B54-1A2D-2D4B-8668-2BF1FED77FD7}"/>
                </a:ext>
              </a:extLst>
            </p:cNvPr>
            <p:cNvSpPr>
              <a:spLocks noChangeShapeType="1"/>
            </p:cNvSpPr>
            <p:nvPr/>
          </p:nvSpPr>
          <p:spPr bwMode="auto">
            <a:xfrm>
              <a:off x="5708464" y="54205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2" name="Text Box 35">
              <a:extLst>
                <a:ext uri="{FF2B5EF4-FFF2-40B4-BE49-F238E27FC236}">
                  <a16:creationId xmlns:a16="http://schemas.microsoft.com/office/drawing/2014/main" id="{58BC2DC1-E958-0D47-9ACA-60356FCDAC17}"/>
                </a:ext>
              </a:extLst>
            </p:cNvPr>
            <p:cNvSpPr txBox="1">
              <a:spLocks noChangeArrowheads="1"/>
            </p:cNvSpPr>
            <p:nvPr/>
          </p:nvSpPr>
          <p:spPr bwMode="auto">
            <a:xfrm>
              <a:off x="3808227" y="6071394"/>
              <a:ext cx="4095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sz="1600" i="0">
                  <a:solidFill>
                    <a:srgbClr val="000000"/>
                  </a:solidFill>
                  <a:latin typeface="Arial" charset="0"/>
                </a:rPr>
                <a:t>20</a:t>
              </a:r>
            </a:p>
          </p:txBody>
        </p:sp>
        <p:sp>
          <p:nvSpPr>
            <p:cNvPr id="123" name="Text Box 36">
              <a:extLst>
                <a:ext uri="{FF2B5EF4-FFF2-40B4-BE49-F238E27FC236}">
                  <a16:creationId xmlns:a16="http://schemas.microsoft.com/office/drawing/2014/main" id="{DE1DF8F2-BF23-1344-9CFE-8A728F97E809}"/>
                </a:ext>
              </a:extLst>
            </p:cNvPr>
            <p:cNvSpPr txBox="1">
              <a:spLocks noChangeArrowheads="1"/>
            </p:cNvSpPr>
            <p:nvPr/>
          </p:nvSpPr>
          <p:spPr bwMode="auto">
            <a:xfrm>
              <a:off x="4979802" y="6066631"/>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sz="1600" i="0">
                  <a:solidFill>
                    <a:srgbClr val="000000"/>
                  </a:solidFill>
                  <a:latin typeface="Arial" charset="0"/>
                </a:rPr>
                <a:t>3</a:t>
              </a:r>
            </a:p>
          </p:txBody>
        </p:sp>
        <p:sp>
          <p:nvSpPr>
            <p:cNvPr id="124" name="Text Box 37">
              <a:extLst>
                <a:ext uri="{FF2B5EF4-FFF2-40B4-BE49-F238E27FC236}">
                  <a16:creationId xmlns:a16="http://schemas.microsoft.com/office/drawing/2014/main" id="{0ECBD627-15A8-4C4D-997A-601CDFC1B8D7}"/>
                </a:ext>
              </a:extLst>
            </p:cNvPr>
            <p:cNvSpPr txBox="1">
              <a:spLocks noChangeArrowheads="1"/>
            </p:cNvSpPr>
            <p:nvPr/>
          </p:nvSpPr>
          <p:spPr bwMode="auto">
            <a:xfrm>
              <a:off x="5406839" y="6063456"/>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sz="1600" i="0">
                  <a:solidFill>
                    <a:srgbClr val="000000"/>
                  </a:solidFill>
                  <a:latin typeface="Arial" charset="0"/>
                </a:rPr>
                <a:t>1</a:t>
              </a:r>
            </a:p>
          </p:txBody>
        </p:sp>
        <p:sp>
          <p:nvSpPr>
            <p:cNvPr id="125" name="Text Box 38">
              <a:extLst>
                <a:ext uri="{FF2B5EF4-FFF2-40B4-BE49-F238E27FC236}">
                  <a16:creationId xmlns:a16="http://schemas.microsoft.com/office/drawing/2014/main" id="{8701B027-F174-B64A-9C73-2F05A3150386}"/>
                </a:ext>
              </a:extLst>
            </p:cNvPr>
            <p:cNvSpPr txBox="1">
              <a:spLocks noChangeArrowheads="1"/>
            </p:cNvSpPr>
            <p:nvPr/>
          </p:nvSpPr>
          <p:spPr bwMode="auto">
            <a:xfrm>
              <a:off x="5846577" y="6058694"/>
              <a:ext cx="29848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sz="1600" i="0" dirty="0">
                  <a:solidFill>
                    <a:srgbClr val="000000"/>
                  </a:solidFill>
                  <a:latin typeface="Arial" charset="0"/>
                </a:rPr>
                <a:t>8</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pt-BR" b="0">
                <a:latin typeface="Calibri" panose="020F0502020204030204"/>
              </a:rPr>
              <a:t>Multiprotocol label switching (MPLS – Comutação de Rótulo Multiprotocolo)</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93</a:t>
            </a:fld>
            <a:endParaRPr lang="pt-BR"/>
          </a:p>
        </p:txBody>
      </p:sp>
      <p:sp>
        <p:nvSpPr>
          <p:cNvPr id="81" name="Rectangle 3">
            <a:extLst>
              <a:ext uri="{FF2B5EF4-FFF2-40B4-BE49-F238E27FC236}">
                <a16:creationId xmlns:a16="http://schemas.microsoft.com/office/drawing/2014/main" id="{2B7E2D7B-D27C-6849-B3DC-B467E275CD60}"/>
              </a:ext>
            </a:extLst>
          </p:cNvPr>
          <p:cNvSpPr txBox="1">
            <a:spLocks noChangeArrowheads="1"/>
          </p:cNvSpPr>
          <p:nvPr/>
        </p:nvSpPr>
        <p:spPr>
          <a:xfrm>
            <a:off x="889560" y="1309781"/>
            <a:ext cx="11099240" cy="2468843"/>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indent="-288925">
              <a:defRPr/>
            </a:pPr>
            <a:r>
              <a:rPr lang="pt-BR" sz="3200" dirty="0">
                <a:solidFill>
                  <a:srgbClr val="0000A8"/>
                </a:solidFill>
              </a:rPr>
              <a:t>objetivo: </a:t>
            </a:r>
            <a:r>
              <a:rPr lang="pt-BR" sz="3200" dirty="0"/>
              <a:t>encaminhamento IP de alta velocidade entre a rede de roteadores compatíveis com MPLS, usando rótulo de comprimento fixo (em vez de correspondência de prefixo mais curto)</a:t>
            </a:r>
          </a:p>
          <a:p>
            <a:pPr marL="681038" lvl="1" indent="-223838">
              <a:defRPr/>
            </a:pPr>
            <a:r>
              <a:rPr lang="pt-BR" sz="2800" dirty="0"/>
              <a:t>pesquisa mais rápida usando identificador de comprimento fixo</a:t>
            </a:r>
          </a:p>
          <a:p>
            <a:pPr marL="681038" lvl="1" indent="-223838">
              <a:defRPr/>
            </a:pPr>
            <a:r>
              <a:rPr lang="pt-BR" sz="2800" dirty="0"/>
              <a:t>emprestando ideias da abordagem de Circuito Virtual (VC)</a:t>
            </a:r>
          </a:p>
          <a:p>
            <a:pPr marL="681038" lvl="1" indent="-223838">
              <a:defRPr/>
            </a:pPr>
            <a:r>
              <a:rPr lang="pt-BR" sz="2800" dirty="0"/>
              <a:t>mas o datagrama IP ainda mantém o endereço IP!</a:t>
            </a:r>
          </a:p>
          <a:p>
            <a:pPr lvl="1">
              <a:defRPr/>
            </a:pPr>
            <a:endParaRPr lang="pt-BR" dirty="0">
              <a:latin typeface="Gill Sans MT" charset="0"/>
            </a:endParaRPr>
          </a:p>
        </p:txBody>
      </p:sp>
      <p:sp>
        <p:nvSpPr>
          <p:cNvPr id="111" name="Text Box 12">
            <a:extLst>
              <a:ext uri="{FF2B5EF4-FFF2-40B4-BE49-F238E27FC236}">
                <a16:creationId xmlns:a16="http://schemas.microsoft.com/office/drawing/2014/main" id="{E5A66E53-43AE-2641-AEA2-1AA7871E2383}"/>
              </a:ext>
            </a:extLst>
          </p:cNvPr>
          <p:cNvSpPr txBox="1">
            <a:spLocks noChangeArrowheads="1"/>
          </p:cNvSpPr>
          <p:nvPr/>
        </p:nvSpPr>
        <p:spPr bwMode="auto">
          <a:xfrm>
            <a:off x="5303652" y="4038600"/>
            <a:ext cx="508494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pt-BR" i="0" dirty="0" err="1">
                <a:solidFill>
                  <a:schemeClr val="bg1"/>
                </a:solidFill>
                <a:latin typeface="Arial" charset="0"/>
              </a:rPr>
              <a:t>remainder</a:t>
            </a:r>
            <a:r>
              <a:rPr lang="pt-BR" i="0" dirty="0">
                <a:solidFill>
                  <a:schemeClr val="bg1"/>
                </a:solidFill>
                <a:latin typeface="Arial" charset="0"/>
              </a:rPr>
              <a:t> </a:t>
            </a:r>
            <a:r>
              <a:rPr lang="pt-BR" i="0" dirty="0" err="1">
                <a:solidFill>
                  <a:schemeClr val="bg1"/>
                </a:solidFill>
                <a:latin typeface="Arial" charset="0"/>
              </a:rPr>
              <a:t>of</a:t>
            </a:r>
            <a:r>
              <a:rPr lang="pt-BR" i="0" dirty="0">
                <a:solidFill>
                  <a:schemeClr val="bg1"/>
                </a:solidFill>
                <a:latin typeface="Arial" charset="0"/>
              </a:rPr>
              <a:t> Ethernet frame, </a:t>
            </a:r>
            <a:r>
              <a:rPr lang="pt-BR" i="0" dirty="0" err="1">
                <a:solidFill>
                  <a:schemeClr val="bg1"/>
                </a:solidFill>
                <a:latin typeface="Arial" charset="0"/>
              </a:rPr>
              <a:t>including</a:t>
            </a:r>
            <a:r>
              <a:rPr lang="pt-BR" i="0" dirty="0">
                <a:solidFill>
                  <a:schemeClr val="bg1"/>
                </a:solidFill>
                <a:latin typeface="Arial" charset="0"/>
              </a:rPr>
              <a:t> IP header </a:t>
            </a:r>
            <a:r>
              <a:rPr lang="pt-BR" i="0" dirty="0" err="1">
                <a:solidFill>
                  <a:schemeClr val="bg1"/>
                </a:solidFill>
                <a:latin typeface="Arial" charset="0"/>
              </a:rPr>
              <a:t>with</a:t>
            </a:r>
            <a:r>
              <a:rPr lang="pt-BR" i="0" dirty="0">
                <a:solidFill>
                  <a:schemeClr val="bg1"/>
                </a:solidFill>
                <a:latin typeface="Arial" charset="0"/>
              </a:rPr>
              <a:t> IP </a:t>
            </a:r>
            <a:r>
              <a:rPr lang="pt-BR" i="0" dirty="0" err="1">
                <a:solidFill>
                  <a:schemeClr val="bg1"/>
                </a:solidFill>
                <a:latin typeface="Arial" charset="0"/>
              </a:rPr>
              <a:t>source</a:t>
            </a:r>
            <a:r>
              <a:rPr lang="pt-BR" i="0" dirty="0">
                <a:solidFill>
                  <a:schemeClr val="bg1"/>
                </a:solidFill>
                <a:latin typeface="Arial" charset="0"/>
              </a:rPr>
              <a:t>, </a:t>
            </a:r>
            <a:r>
              <a:rPr lang="pt-BR" i="0" dirty="0" err="1">
                <a:solidFill>
                  <a:schemeClr val="bg1"/>
                </a:solidFill>
                <a:latin typeface="Arial" charset="0"/>
              </a:rPr>
              <a:t>destination</a:t>
            </a:r>
            <a:r>
              <a:rPr lang="pt-BR" i="0" dirty="0">
                <a:solidFill>
                  <a:schemeClr val="bg1"/>
                </a:solidFill>
                <a:latin typeface="Arial" charset="0"/>
              </a:rPr>
              <a:t> </a:t>
            </a:r>
            <a:r>
              <a:rPr lang="pt-BR" i="0" dirty="0" err="1">
                <a:solidFill>
                  <a:schemeClr val="bg1"/>
                </a:solidFill>
                <a:latin typeface="Arial" charset="0"/>
              </a:rPr>
              <a:t>addresses</a:t>
            </a:r>
            <a:endParaRPr lang="pt-BR" i="0" dirty="0">
              <a:solidFill>
                <a:schemeClr val="bg1"/>
              </a:solidFill>
              <a:latin typeface="Arial" charset="0"/>
            </a:endParaRPr>
          </a:p>
        </p:txBody>
      </p:sp>
      <p:grpSp>
        <p:nvGrpSpPr>
          <p:cNvPr id="11" name="Group 10">
            <a:extLst>
              <a:ext uri="{FF2B5EF4-FFF2-40B4-BE49-F238E27FC236}">
                <a16:creationId xmlns:a16="http://schemas.microsoft.com/office/drawing/2014/main" id="{C35AFB78-3DBC-584D-B7D1-450F79F2A333}"/>
              </a:ext>
            </a:extLst>
          </p:cNvPr>
          <p:cNvGrpSpPr/>
          <p:nvPr/>
        </p:nvGrpSpPr>
        <p:grpSpPr>
          <a:xfrm>
            <a:off x="3735093" y="3993350"/>
            <a:ext cx="1664323" cy="659914"/>
            <a:chOff x="3557402" y="4006056"/>
            <a:chExt cx="1665287" cy="659914"/>
          </a:xfrm>
          <a:effectLst>
            <a:outerShdw blurRad="50800" dist="38100" dir="16200000" rotWithShape="0">
              <a:prstClr val="black">
                <a:alpha val="40000"/>
              </a:prstClr>
            </a:outerShdw>
          </a:effectLst>
        </p:grpSpPr>
        <p:sp>
          <p:nvSpPr>
            <p:cNvPr id="108" name="Line 9">
              <a:extLst>
                <a:ext uri="{FF2B5EF4-FFF2-40B4-BE49-F238E27FC236}">
                  <a16:creationId xmlns:a16="http://schemas.microsoft.com/office/drawing/2014/main" id="{2F6FC90F-1E3A-F64A-BE40-94A2E15FE29B}"/>
                </a:ext>
              </a:extLst>
            </p:cNvPr>
            <p:cNvSpPr>
              <a:spLocks noChangeShapeType="1"/>
            </p:cNvSpPr>
            <p:nvPr/>
          </p:nvSpPr>
          <p:spPr bwMode="auto">
            <a:xfrm>
              <a:off x="3568514" y="40108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09" name="Line 10">
              <a:extLst>
                <a:ext uri="{FF2B5EF4-FFF2-40B4-BE49-F238E27FC236}">
                  <a16:creationId xmlns:a16="http://schemas.microsoft.com/office/drawing/2014/main" id="{C21CAFBC-51A7-6542-8430-5C5251756A5D}"/>
                </a:ext>
              </a:extLst>
            </p:cNvPr>
            <p:cNvSpPr>
              <a:spLocks noChangeShapeType="1"/>
            </p:cNvSpPr>
            <p:nvPr/>
          </p:nvSpPr>
          <p:spPr bwMode="auto">
            <a:xfrm>
              <a:off x="5222689" y="4006056"/>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2" name="Rectangle 25">
              <a:extLst>
                <a:ext uri="{FF2B5EF4-FFF2-40B4-BE49-F238E27FC236}">
                  <a16:creationId xmlns:a16="http://schemas.microsoft.com/office/drawing/2014/main" id="{33DA14E2-710D-6045-AF7C-2CF1581AC4A2}"/>
                </a:ext>
              </a:extLst>
            </p:cNvPr>
            <p:cNvSpPr>
              <a:spLocks noChangeArrowheads="1"/>
            </p:cNvSpPr>
            <p:nvPr/>
          </p:nvSpPr>
          <p:spPr bwMode="auto">
            <a:xfrm>
              <a:off x="3557402" y="4009231"/>
              <a:ext cx="1660525" cy="639763"/>
            </a:xfrm>
            <a:prstGeom prst="rect">
              <a:avLst/>
            </a:prstGeom>
            <a:solidFill>
              <a:srgbClr val="F56F6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13" name="Text Box 7">
              <a:extLst>
                <a:ext uri="{FF2B5EF4-FFF2-40B4-BE49-F238E27FC236}">
                  <a16:creationId xmlns:a16="http://schemas.microsoft.com/office/drawing/2014/main" id="{0D53170E-D4FB-2C41-92FE-4FD03EFA74C8}"/>
                </a:ext>
              </a:extLst>
            </p:cNvPr>
            <p:cNvSpPr txBox="1">
              <a:spLocks noChangeArrowheads="1"/>
            </p:cNvSpPr>
            <p:nvPr/>
          </p:nvSpPr>
          <p:spPr bwMode="auto">
            <a:xfrm>
              <a:off x="3732087" y="4019639"/>
              <a:ext cx="135243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pt-BR" b="1" i="0" dirty="0">
                  <a:solidFill>
                    <a:srgbClr val="FFFFFF"/>
                  </a:solidFill>
                  <a:latin typeface="Arial" charset="0"/>
                </a:rPr>
                <a:t>Cabeçalho</a:t>
              </a:r>
              <a:br>
                <a:rPr lang="pt-BR" b="1" i="0" dirty="0">
                  <a:solidFill>
                    <a:srgbClr val="FFFFFF"/>
                  </a:solidFill>
                  <a:latin typeface="Arial" charset="0"/>
                </a:rPr>
              </a:br>
              <a:r>
                <a:rPr lang="pt-BR" b="1" i="0" dirty="0">
                  <a:solidFill>
                    <a:srgbClr val="FFFFFF"/>
                  </a:solidFill>
                  <a:latin typeface="Arial" charset="0"/>
                </a:rPr>
                <a:t>MPLS</a:t>
              </a:r>
            </a:p>
          </p:txBody>
        </p:sp>
      </p:grpSp>
      <p:grpSp>
        <p:nvGrpSpPr>
          <p:cNvPr id="9" name="Group 8">
            <a:extLst>
              <a:ext uri="{FF2B5EF4-FFF2-40B4-BE49-F238E27FC236}">
                <a16:creationId xmlns:a16="http://schemas.microsoft.com/office/drawing/2014/main" id="{FF1E81A5-4DDE-B941-9696-EDD9220C9CBF}"/>
              </a:ext>
            </a:extLst>
          </p:cNvPr>
          <p:cNvGrpSpPr/>
          <p:nvPr/>
        </p:nvGrpSpPr>
        <p:grpSpPr>
          <a:xfrm>
            <a:off x="2591501" y="3998009"/>
            <a:ext cx="1828099" cy="651093"/>
            <a:chOff x="1905701" y="7534275"/>
            <a:chExt cx="1828099" cy="651093"/>
          </a:xfrm>
        </p:grpSpPr>
        <p:sp>
          <p:nvSpPr>
            <p:cNvPr id="132" name="Rectangle 5">
              <a:extLst>
                <a:ext uri="{FF2B5EF4-FFF2-40B4-BE49-F238E27FC236}">
                  <a16:creationId xmlns:a16="http://schemas.microsoft.com/office/drawing/2014/main" id="{0EB33CC5-3EEE-BD4C-8CD0-813090C9AE75}"/>
                </a:ext>
              </a:extLst>
            </p:cNvPr>
            <p:cNvSpPr>
              <a:spLocks noChangeArrowheads="1"/>
            </p:cNvSpPr>
            <p:nvPr/>
          </p:nvSpPr>
          <p:spPr bwMode="auto">
            <a:xfrm>
              <a:off x="1905701" y="7534275"/>
              <a:ext cx="1828099"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3" name="Text Box 6">
              <a:extLst>
                <a:ext uri="{FF2B5EF4-FFF2-40B4-BE49-F238E27FC236}">
                  <a16:creationId xmlns:a16="http://schemas.microsoft.com/office/drawing/2014/main" id="{6CC7271F-1E00-184A-9CC6-3A6EFB8817F8}"/>
                </a:ext>
              </a:extLst>
            </p:cNvPr>
            <p:cNvSpPr txBox="1">
              <a:spLocks noChangeArrowheads="1"/>
            </p:cNvSpPr>
            <p:nvPr/>
          </p:nvSpPr>
          <p:spPr bwMode="auto">
            <a:xfrm>
              <a:off x="2186108" y="7539037"/>
              <a:ext cx="1236236"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pt-BR" i="0" dirty="0">
                  <a:solidFill>
                    <a:schemeClr val="bg1"/>
                  </a:solidFill>
                  <a:latin typeface="Arial" charset="0"/>
                </a:rPr>
                <a:t>cabeçalho</a:t>
              </a:r>
            </a:p>
            <a:p>
              <a:pPr algn="ctr" fontAlgn="base">
                <a:spcBef>
                  <a:spcPct val="0"/>
                </a:spcBef>
                <a:spcAft>
                  <a:spcPct val="0"/>
                </a:spcAft>
                <a:defRPr/>
              </a:pPr>
              <a:r>
                <a:rPr lang="pt-BR" i="0" dirty="0">
                  <a:solidFill>
                    <a:schemeClr val="bg1"/>
                  </a:solidFill>
                  <a:latin typeface="Arial" charset="0"/>
                </a:rPr>
                <a:t>Ethernet</a:t>
              </a:r>
            </a:p>
          </p:txBody>
        </p:sp>
      </p:grpSp>
      <p:grpSp>
        <p:nvGrpSpPr>
          <p:cNvPr id="10" name="Group 9">
            <a:extLst>
              <a:ext uri="{FF2B5EF4-FFF2-40B4-BE49-F238E27FC236}">
                <a16:creationId xmlns:a16="http://schemas.microsoft.com/office/drawing/2014/main" id="{DAC9AC08-173B-FF4E-9E7E-258D9F5F29F2}"/>
              </a:ext>
            </a:extLst>
          </p:cNvPr>
          <p:cNvGrpSpPr/>
          <p:nvPr/>
        </p:nvGrpSpPr>
        <p:grpSpPr>
          <a:xfrm>
            <a:off x="4388551" y="3994834"/>
            <a:ext cx="5265923" cy="646331"/>
            <a:chOff x="4706051" y="6692900"/>
            <a:chExt cx="5265923" cy="646331"/>
          </a:xfrm>
        </p:grpSpPr>
        <p:sp>
          <p:nvSpPr>
            <p:cNvPr id="127" name="Rectangle 5">
              <a:extLst>
                <a:ext uri="{FF2B5EF4-FFF2-40B4-BE49-F238E27FC236}">
                  <a16:creationId xmlns:a16="http://schemas.microsoft.com/office/drawing/2014/main" id="{72A52302-139F-0E4F-8C01-90FBB0BF287B}"/>
                </a:ext>
              </a:extLst>
            </p:cNvPr>
            <p:cNvSpPr>
              <a:spLocks noChangeArrowheads="1"/>
            </p:cNvSpPr>
            <p:nvPr/>
          </p:nvSpPr>
          <p:spPr bwMode="auto">
            <a:xfrm>
              <a:off x="4737100" y="6696075"/>
              <a:ext cx="5234874"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9" name="Text Box 12">
              <a:extLst>
                <a:ext uri="{FF2B5EF4-FFF2-40B4-BE49-F238E27FC236}">
                  <a16:creationId xmlns:a16="http://schemas.microsoft.com/office/drawing/2014/main" id="{F1315168-B5EA-6E4C-A9BC-D50E586DE041}"/>
                </a:ext>
              </a:extLst>
            </p:cNvPr>
            <p:cNvSpPr txBox="1">
              <a:spLocks noChangeArrowheads="1"/>
            </p:cNvSpPr>
            <p:nvPr/>
          </p:nvSpPr>
          <p:spPr bwMode="auto">
            <a:xfrm>
              <a:off x="4706051" y="6692900"/>
              <a:ext cx="5227823"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pt-BR" i="0" dirty="0">
                  <a:solidFill>
                    <a:schemeClr val="bg1"/>
                  </a:solidFill>
                  <a:latin typeface="Arial" charset="0"/>
                </a:rPr>
                <a:t>restante do quadro Ethernet, incluindo cabeçalho IP com endereços IP de origem e destino</a:t>
              </a:r>
            </a:p>
          </p:txBody>
        </p:sp>
      </p:grpSp>
    </p:spTree>
    <p:extLst>
      <p:ext uri="{BB962C8B-B14F-4D97-AF65-F5344CB8AC3E}">
        <p14:creationId xmlns:p14="http://schemas.microsoft.com/office/powerpoint/2010/main" val="339104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1.45833E-6 3.7037E-7 L 0.08008 3.7037E-7 " pathEditMode="relative" rAng="0" ptsTypes="AA">
                                      <p:cBhvr>
                                        <p:cTn id="6" dur="2000" fill="hold"/>
                                        <p:tgtEl>
                                          <p:spTgt spid="10"/>
                                        </p:tgtEl>
                                        <p:attrNameLst>
                                          <p:attrName>ppt_x</p:attrName>
                                          <p:attrName>ppt_y</p:attrName>
                                        </p:attrNameLst>
                                      </p:cBhvr>
                                      <p:rCtr x="3997" y="0"/>
                                    </p:animMotion>
                                  </p:childTnLst>
                                </p:cTn>
                              </p:par>
                              <p:par>
                                <p:cTn id="7" presetID="0" presetClass="path" presetSubtype="0" accel="50000" decel="50000" fill="hold" nodeType="withEffect">
                                  <p:stCondLst>
                                    <p:cond delay="0"/>
                                  </p:stCondLst>
                                  <p:childTnLst>
                                    <p:animMotion origin="layout" path="M 5.55112E-17 -4.07407E-6 L -0.05651 0.0007 " pathEditMode="relative" rAng="0" ptsTypes="AA">
                                      <p:cBhvr>
                                        <p:cTn id="8" dur="2000" fill="hold"/>
                                        <p:tgtEl>
                                          <p:spTgt spid="9"/>
                                        </p:tgtEl>
                                        <p:attrNameLst>
                                          <p:attrName>ppt_x</p:attrName>
                                          <p:attrName>ppt_y</p:attrName>
                                        </p:attrNameLst>
                                      </p:cBhvr>
                                      <p:rCtr x="-2826" y="23"/>
                                    </p:animMotion>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dissolve">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Calibri" panose="020F0502020204030204"/>
              </a:rPr>
              <a:t>Roteadores compatíveis com MPLS</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dirty="0"/>
              <a:t>Link </a:t>
            </a:r>
            <a:r>
              <a:rPr lang="pt-BR" dirty="0" err="1"/>
              <a:t>Layer</a:t>
            </a:r>
            <a:r>
              <a:rPr lang="pt-BR" dirty="0"/>
              <a:t>: 6-</a:t>
            </a:r>
            <a:fld id="{C4204591-24BD-A542-B9D5-F8D8A88D2FEE}" type="slidenum">
              <a:rPr lang="pt-BR" smtClean="0"/>
              <a:pPr/>
              <a:t>94</a:t>
            </a:fld>
            <a:endParaRPr lang="pt-BR" dirty="0"/>
          </a:p>
        </p:txBody>
      </p:sp>
      <p:sp>
        <p:nvSpPr>
          <p:cNvPr id="27" name="Rectangle 3">
            <a:extLst>
              <a:ext uri="{FF2B5EF4-FFF2-40B4-BE49-F238E27FC236}">
                <a16:creationId xmlns:a16="http://schemas.microsoft.com/office/drawing/2014/main" id="{369E050D-27B7-634F-8AD6-EDDC26763879}"/>
              </a:ext>
            </a:extLst>
          </p:cNvPr>
          <p:cNvSpPr txBox="1">
            <a:spLocks noChangeArrowheads="1"/>
          </p:cNvSpPr>
          <p:nvPr/>
        </p:nvSpPr>
        <p:spPr>
          <a:xfrm>
            <a:off x="1004047" y="1371600"/>
            <a:ext cx="10304929" cy="5029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5138" indent="-334963">
              <a:defRPr/>
            </a:pPr>
            <a:r>
              <a:rPr lang="pt-BR" sz="3200" dirty="0"/>
              <a:t>também conhecido como roteador comutado por rótulo</a:t>
            </a:r>
          </a:p>
          <a:p>
            <a:pPr marL="465138" indent="-334963">
              <a:defRPr/>
            </a:pPr>
            <a:r>
              <a:rPr lang="pt-BR" sz="3200" dirty="0"/>
              <a:t>encaminha pacotes para a interface de saída com base apenas no valor do rótulo (</a:t>
            </a:r>
            <a:r>
              <a:rPr lang="pt-BR" sz="3200" i="1" dirty="0"/>
              <a:t>não inspeciona o endereço IP</a:t>
            </a:r>
            <a:r>
              <a:rPr lang="pt-BR" sz="3200" dirty="0"/>
              <a:t>)</a:t>
            </a:r>
          </a:p>
          <a:p>
            <a:pPr lvl="1">
              <a:defRPr/>
            </a:pPr>
            <a:r>
              <a:rPr lang="pt-BR" sz="2800" dirty="0"/>
              <a:t>Tabela de encaminhamento MPLS distinta das tabelas de encaminhamento IP</a:t>
            </a:r>
          </a:p>
          <a:p>
            <a:pPr marL="465138" indent="-334963">
              <a:defRPr/>
            </a:pPr>
            <a:r>
              <a:rPr lang="pt-BR" sz="3200" i="1" dirty="0">
                <a:solidFill>
                  <a:srgbClr val="0000A8"/>
                </a:solidFill>
              </a:rPr>
              <a:t>flexibilidade: </a:t>
            </a:r>
            <a:r>
              <a:rPr lang="pt-BR" sz="3200" dirty="0"/>
              <a:t>Decisões de encaminhamento MPLS podem </a:t>
            </a:r>
            <a:r>
              <a:rPr lang="pt-BR" sz="3200" i="1" dirty="0"/>
              <a:t>diferir</a:t>
            </a:r>
            <a:r>
              <a:rPr lang="pt-BR" sz="3200" dirty="0"/>
              <a:t> daquelas do IP</a:t>
            </a:r>
          </a:p>
          <a:p>
            <a:pPr lvl="1">
              <a:defRPr/>
            </a:pPr>
            <a:r>
              <a:rPr lang="pt-BR" sz="2800" dirty="0"/>
              <a:t>usa endereços de destino e origem para rotear fluxos para o mesmo destino de forma diferente (engenharia de tráfego)</a:t>
            </a:r>
          </a:p>
          <a:p>
            <a:pPr lvl="1">
              <a:defRPr/>
            </a:pPr>
            <a:r>
              <a:rPr lang="pt-BR" sz="2800" dirty="0"/>
              <a:t>redireciona fluxos rapidamente se o enlace falhar: caminhos de backup </a:t>
            </a:r>
            <a:r>
              <a:rPr lang="pt-BR" sz="2800" dirty="0" err="1"/>
              <a:t>pré</a:t>
            </a:r>
            <a:r>
              <a:rPr lang="pt-BR" sz="2800" dirty="0"/>
              <a:t>-computados</a:t>
            </a:r>
          </a:p>
          <a:p>
            <a:pPr>
              <a:defRPr/>
            </a:pPr>
            <a:endParaRPr lang="pt-BR" dirty="0">
              <a:latin typeface="Gill Sans MT" charset="0"/>
            </a:endParaRPr>
          </a:p>
        </p:txBody>
      </p:sp>
    </p:spTree>
    <p:extLst>
      <p:ext uri="{BB962C8B-B14F-4D97-AF65-F5344CB8AC3E}">
        <p14:creationId xmlns:p14="http://schemas.microsoft.com/office/powerpoint/2010/main" val="194469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dissolve">
                                      <p:cBhvr>
                                        <p:cTn id="7" dur="500"/>
                                        <p:tgtEl>
                                          <p:spTgt spid="2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
                                            <p:txEl>
                                              <p:pRg st="1" end="1"/>
                                            </p:txEl>
                                          </p:spTgt>
                                        </p:tgtEl>
                                        <p:attrNameLst>
                                          <p:attrName>style.visibility</p:attrName>
                                        </p:attrNameLst>
                                      </p:cBhvr>
                                      <p:to>
                                        <p:strVal val="visible"/>
                                      </p:to>
                                    </p:set>
                                    <p:animEffect transition="in" filter="dissolve">
                                      <p:cBhvr>
                                        <p:cTn id="10" dur="500"/>
                                        <p:tgtEl>
                                          <p:spTgt spid="2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7">
                                            <p:txEl>
                                              <p:pRg st="2" end="2"/>
                                            </p:txEl>
                                          </p:spTgt>
                                        </p:tgtEl>
                                        <p:attrNameLst>
                                          <p:attrName>style.visibility</p:attrName>
                                        </p:attrNameLst>
                                      </p:cBhvr>
                                      <p:to>
                                        <p:strVal val="visible"/>
                                      </p:to>
                                    </p:set>
                                    <p:animEffect transition="in" filter="dissolve">
                                      <p:cBhvr>
                                        <p:cTn id="13" dur="500"/>
                                        <p:tgtEl>
                                          <p:spTgt spid="2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27">
                                            <p:txEl>
                                              <p:pRg st="3" end="3"/>
                                            </p:txEl>
                                          </p:spTgt>
                                        </p:tgtEl>
                                        <p:attrNameLst>
                                          <p:attrName>style.visibility</p:attrName>
                                        </p:attrNameLst>
                                      </p:cBhvr>
                                      <p:to>
                                        <p:strVal val="visible"/>
                                      </p:to>
                                    </p:set>
                                    <p:animEffect transition="in" filter="dissolve">
                                      <p:cBhvr>
                                        <p:cTn id="18" dur="500"/>
                                        <p:tgtEl>
                                          <p:spTgt spid="27">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7">
                                            <p:txEl>
                                              <p:pRg st="4" end="4"/>
                                            </p:txEl>
                                          </p:spTgt>
                                        </p:tgtEl>
                                        <p:attrNameLst>
                                          <p:attrName>style.visibility</p:attrName>
                                        </p:attrNameLst>
                                      </p:cBhvr>
                                      <p:to>
                                        <p:strVal val="visible"/>
                                      </p:to>
                                    </p:set>
                                    <p:animEffect transition="in" filter="dissolve">
                                      <p:cBhvr>
                                        <p:cTn id="21" dur="500"/>
                                        <p:tgtEl>
                                          <p:spTgt spid="27">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27">
                                            <p:txEl>
                                              <p:pRg st="5" end="5"/>
                                            </p:txEl>
                                          </p:spTgt>
                                        </p:tgtEl>
                                        <p:attrNameLst>
                                          <p:attrName>style.visibility</p:attrName>
                                        </p:attrNameLst>
                                      </p:cBhvr>
                                      <p:to>
                                        <p:strVal val="visible"/>
                                      </p:to>
                                    </p:set>
                                    <p:animEffect transition="in" filter="dissolve">
                                      <p:cBhvr>
                                        <p:cTn id="24" dur="500"/>
                                        <p:tgtEl>
                                          <p:spTgt spid="2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1AC884E2-7C84-4748-8E78-29AD4341B603}"/>
              </a:ext>
            </a:extLst>
          </p:cNvPr>
          <p:cNvGrpSpPr/>
          <p:nvPr/>
        </p:nvGrpSpPr>
        <p:grpSpPr>
          <a:xfrm>
            <a:off x="3103897" y="2168711"/>
            <a:ext cx="800044" cy="416858"/>
            <a:chOff x="7493876" y="2774731"/>
            <a:chExt cx="1481958" cy="894622"/>
          </a:xfrm>
        </p:grpSpPr>
        <p:sp>
          <p:nvSpPr>
            <p:cNvPr id="90" name="Freeform 89">
              <a:extLst>
                <a:ext uri="{FF2B5EF4-FFF2-40B4-BE49-F238E27FC236}">
                  <a16:creationId xmlns:a16="http://schemas.microsoft.com/office/drawing/2014/main" id="{9FB3E6D9-C941-0E40-8CEC-E6E36AB7EE3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91" name="Oval 90">
              <a:extLst>
                <a:ext uri="{FF2B5EF4-FFF2-40B4-BE49-F238E27FC236}">
                  <a16:creationId xmlns:a16="http://schemas.microsoft.com/office/drawing/2014/main" id="{840D35B2-0210-7F41-89C9-36FB51709C0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92" name="Group 91">
              <a:extLst>
                <a:ext uri="{FF2B5EF4-FFF2-40B4-BE49-F238E27FC236}">
                  <a16:creationId xmlns:a16="http://schemas.microsoft.com/office/drawing/2014/main" id="{DBC7C3CE-4EE9-B943-961E-0D33B1BF5A68}"/>
                </a:ext>
              </a:extLst>
            </p:cNvPr>
            <p:cNvGrpSpPr/>
            <p:nvPr/>
          </p:nvGrpSpPr>
          <p:grpSpPr>
            <a:xfrm>
              <a:off x="7713663" y="2848339"/>
              <a:ext cx="1042107" cy="425543"/>
              <a:chOff x="7786941" y="2884917"/>
              <a:chExt cx="897649" cy="353919"/>
            </a:xfrm>
          </p:grpSpPr>
          <p:sp>
            <p:nvSpPr>
              <p:cNvPr id="93" name="Freeform 92">
                <a:extLst>
                  <a:ext uri="{FF2B5EF4-FFF2-40B4-BE49-F238E27FC236}">
                    <a16:creationId xmlns:a16="http://schemas.microsoft.com/office/drawing/2014/main" id="{F331FCD0-8A96-084D-82F0-49EDA0CF0C6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847EB3A5-5E4E-E142-B7E3-26D62F2E2D7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43B635A-04A2-5B48-8BFF-C7EFD4BD4B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96" name="Freeform 95">
                <a:extLst>
                  <a:ext uri="{FF2B5EF4-FFF2-40B4-BE49-F238E27FC236}">
                    <a16:creationId xmlns:a16="http://schemas.microsoft.com/office/drawing/2014/main" id="{CB174067-58C3-9945-9E4A-29CF07B75C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97" name="Group 96">
            <a:extLst>
              <a:ext uri="{FF2B5EF4-FFF2-40B4-BE49-F238E27FC236}">
                <a16:creationId xmlns:a16="http://schemas.microsoft.com/office/drawing/2014/main" id="{71067BF8-0E92-A241-B979-6DBC7376BA25}"/>
              </a:ext>
            </a:extLst>
          </p:cNvPr>
          <p:cNvGrpSpPr/>
          <p:nvPr/>
        </p:nvGrpSpPr>
        <p:grpSpPr>
          <a:xfrm>
            <a:off x="4565518" y="2198594"/>
            <a:ext cx="800044" cy="416858"/>
            <a:chOff x="7493876" y="2774731"/>
            <a:chExt cx="1481958" cy="894622"/>
          </a:xfrm>
        </p:grpSpPr>
        <p:sp>
          <p:nvSpPr>
            <p:cNvPr id="98" name="Freeform 97">
              <a:extLst>
                <a:ext uri="{FF2B5EF4-FFF2-40B4-BE49-F238E27FC236}">
                  <a16:creationId xmlns:a16="http://schemas.microsoft.com/office/drawing/2014/main" id="{108000AB-2410-B24B-B9A7-F8C6444737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99" name="Oval 98">
              <a:extLst>
                <a:ext uri="{FF2B5EF4-FFF2-40B4-BE49-F238E27FC236}">
                  <a16:creationId xmlns:a16="http://schemas.microsoft.com/office/drawing/2014/main" id="{C8F055D3-6E41-0D48-8BB5-986C4177AC7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00" name="Group 99">
              <a:extLst>
                <a:ext uri="{FF2B5EF4-FFF2-40B4-BE49-F238E27FC236}">
                  <a16:creationId xmlns:a16="http://schemas.microsoft.com/office/drawing/2014/main" id="{10968CE7-2411-524C-85DE-338DF5CA4918}"/>
                </a:ext>
              </a:extLst>
            </p:cNvPr>
            <p:cNvGrpSpPr/>
            <p:nvPr/>
          </p:nvGrpSpPr>
          <p:grpSpPr>
            <a:xfrm>
              <a:off x="7713663" y="2848339"/>
              <a:ext cx="1042107" cy="425543"/>
              <a:chOff x="7786941" y="2884917"/>
              <a:chExt cx="897649" cy="353919"/>
            </a:xfrm>
          </p:grpSpPr>
          <p:sp>
            <p:nvSpPr>
              <p:cNvPr id="101" name="Freeform 100">
                <a:extLst>
                  <a:ext uri="{FF2B5EF4-FFF2-40B4-BE49-F238E27FC236}">
                    <a16:creationId xmlns:a16="http://schemas.microsoft.com/office/drawing/2014/main" id="{BE22A9B0-F679-BF41-B887-8FE83A309EE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DBCC451E-8D4F-F94D-999A-81DF66CEA2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CFB4AA86-92D9-ED40-8EC4-25513CDAF2D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C86B848C-5375-254D-A8FB-DB3E946B91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70699CDC-9B09-9741-B717-602EEB61AE25}"/>
              </a:ext>
            </a:extLst>
          </p:cNvPr>
          <p:cNvGrpSpPr/>
          <p:nvPr/>
        </p:nvGrpSpPr>
        <p:grpSpPr>
          <a:xfrm>
            <a:off x="4189561" y="3198907"/>
            <a:ext cx="800044" cy="416858"/>
            <a:chOff x="7493876" y="2774731"/>
            <a:chExt cx="1481958" cy="894622"/>
          </a:xfrm>
        </p:grpSpPr>
        <p:sp>
          <p:nvSpPr>
            <p:cNvPr id="106" name="Freeform 105">
              <a:extLst>
                <a:ext uri="{FF2B5EF4-FFF2-40B4-BE49-F238E27FC236}">
                  <a16:creationId xmlns:a16="http://schemas.microsoft.com/office/drawing/2014/main" id="{276A99B9-2954-7045-AD14-8BDC95DFD7F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F76D6138-A155-BD43-AE6C-1006A15786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71852350-A36B-E648-A64D-7ECE44B715B0}"/>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30AB8A14-EA82-9F4F-A38F-E3EC63D6063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6A3596FA-EFC7-FF41-B194-0647E96BB8E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D0E44AF9-C176-444C-877E-77A2464248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70774CB2-F827-0248-92A8-50399EE821E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9E8249A9-0F99-AE42-BB85-7DDA5EAC6650}"/>
              </a:ext>
            </a:extLst>
          </p:cNvPr>
          <p:cNvGrpSpPr/>
          <p:nvPr/>
        </p:nvGrpSpPr>
        <p:grpSpPr>
          <a:xfrm>
            <a:off x="6015747" y="3215157"/>
            <a:ext cx="800044" cy="416858"/>
            <a:chOff x="7493876" y="2774731"/>
            <a:chExt cx="1481958" cy="894622"/>
          </a:xfrm>
        </p:grpSpPr>
        <p:sp>
          <p:nvSpPr>
            <p:cNvPr id="114" name="Freeform 113">
              <a:extLst>
                <a:ext uri="{FF2B5EF4-FFF2-40B4-BE49-F238E27FC236}">
                  <a16:creationId xmlns:a16="http://schemas.microsoft.com/office/drawing/2014/main" id="{02B8708D-55B8-EC44-B90F-E3478131F7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15" name="Oval 114">
              <a:extLst>
                <a:ext uri="{FF2B5EF4-FFF2-40B4-BE49-F238E27FC236}">
                  <a16:creationId xmlns:a16="http://schemas.microsoft.com/office/drawing/2014/main" id="{A98145D6-6C62-8D43-9DC8-86305736A60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16" name="Group 115">
              <a:extLst>
                <a:ext uri="{FF2B5EF4-FFF2-40B4-BE49-F238E27FC236}">
                  <a16:creationId xmlns:a16="http://schemas.microsoft.com/office/drawing/2014/main" id="{20099A11-8E91-444E-9159-2071CCEA73C0}"/>
                </a:ext>
              </a:extLst>
            </p:cNvPr>
            <p:cNvGrpSpPr/>
            <p:nvPr/>
          </p:nvGrpSpPr>
          <p:grpSpPr>
            <a:xfrm>
              <a:off x="7713663" y="2848339"/>
              <a:ext cx="1042107" cy="425543"/>
              <a:chOff x="7786941" y="2884917"/>
              <a:chExt cx="897649" cy="353919"/>
            </a:xfrm>
          </p:grpSpPr>
          <p:sp>
            <p:nvSpPr>
              <p:cNvPr id="117" name="Freeform 116">
                <a:extLst>
                  <a:ext uri="{FF2B5EF4-FFF2-40B4-BE49-F238E27FC236}">
                    <a16:creationId xmlns:a16="http://schemas.microsoft.com/office/drawing/2014/main" id="{018D1F04-9565-D444-9B68-B1F95AF03E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960C15D3-0DE5-D24B-86EF-73F1ABF66E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C6C3CFAF-4DA2-4147-882C-92DE33BD48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8F68EDDA-10C8-FA43-821C-50BFD4375F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dirty="0">
                <a:latin typeface="Calibri" panose="020F0502020204030204"/>
              </a:rPr>
              <a:t>Caminhos MPLS versus caminhos IP</a:t>
            </a:r>
            <a:endParaRPr lang="pt-BR"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95</a:t>
            </a:fld>
            <a:endParaRPr lang="pt-BR"/>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R6</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332" name="Freeform 1">
            <a:extLst>
              <a:ext uri="{FF2B5EF4-FFF2-40B4-BE49-F238E27FC236}">
                <a16:creationId xmlns:a16="http://schemas.microsoft.com/office/drawing/2014/main" id="{C50E341D-D3FE-AF47-9CE3-616D5F120F6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600636" y="489562"/>
                </a:lnTo>
                <a:lnTo>
                  <a:pt x="1170173" y="614228"/>
                </a:lnTo>
                <a:lnTo>
                  <a:pt x="2039172" y="1622945"/>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pt-BR">
              <a:solidFill>
                <a:srgbClr val="000000"/>
              </a:solidFill>
              <a:latin typeface="Arial" charset="0"/>
              <a:ea typeface="ＭＳ Ｐゴシック" charset="0"/>
            </a:endParaRPr>
          </a:p>
        </p:txBody>
      </p:sp>
      <p:sp>
        <p:nvSpPr>
          <p:cNvPr id="333" name="Freeform 149">
            <a:extLst>
              <a:ext uri="{FF2B5EF4-FFF2-40B4-BE49-F238E27FC236}">
                <a16:creationId xmlns:a16="http://schemas.microsoft.com/office/drawing/2014/main" id="{6C1A7A27-D266-C842-85AF-291700855D6D}"/>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pt-BR">
              <a:solidFill>
                <a:srgbClr val="000000"/>
              </a:solidFill>
              <a:latin typeface="Arial" charset="0"/>
              <a:ea typeface="ＭＳ Ｐゴシック" charset="0"/>
            </a:endParaRPr>
          </a:p>
        </p:txBody>
      </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pt-BR" sz="3200" i="0" dirty="0">
                <a:solidFill>
                  <a:srgbClr val="CC0000"/>
                </a:solidFill>
                <a:latin typeface="+mn-lt"/>
              </a:rPr>
              <a:t>roteamento IP: </a:t>
            </a:r>
            <a:r>
              <a:rPr lang="pt-BR" sz="2800" i="0" dirty="0">
                <a:solidFill>
                  <a:srgbClr val="000000"/>
                </a:solidFill>
                <a:latin typeface="+mn-lt"/>
              </a:rPr>
              <a:t>caminho para o destino determinado apenas pelo endereço de destino</a:t>
            </a:r>
            <a:endParaRPr lang="pt-BR"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3" name="TextBox 2">
            <a:extLst>
              <a:ext uri="{FF2B5EF4-FFF2-40B4-BE49-F238E27FC236}">
                <a16:creationId xmlns:a16="http://schemas.microsoft.com/office/drawing/2014/main" id="{CC19B554-ED26-2A4D-9F83-BFE523C80E64}"/>
              </a:ext>
            </a:extLst>
          </p:cNvPr>
          <p:cNvSpPr txBox="1">
            <a:spLocks noChangeArrowheads="1"/>
          </p:cNvSpPr>
          <p:nvPr/>
        </p:nvSpPr>
        <p:spPr bwMode="auto">
          <a:xfrm>
            <a:off x="9468037" y="2382741"/>
            <a:ext cx="135441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pt-BR" sz="2000" i="0" dirty="0">
                <a:solidFill>
                  <a:srgbClr val="000000"/>
                </a:solidFill>
                <a:latin typeface="+mn-lt"/>
                <a:cs typeface="Arial" charset="0"/>
              </a:rPr>
              <a:t>roteador IP</a:t>
            </a:r>
          </a:p>
        </p:txBody>
      </p:sp>
      <p:grpSp>
        <p:nvGrpSpPr>
          <p:cNvPr id="124" name="Group 123">
            <a:extLst>
              <a:ext uri="{FF2B5EF4-FFF2-40B4-BE49-F238E27FC236}">
                <a16:creationId xmlns:a16="http://schemas.microsoft.com/office/drawing/2014/main" id="{74DFE461-65B0-DC45-967C-27BAE3228AA2}"/>
              </a:ext>
            </a:extLst>
          </p:cNvPr>
          <p:cNvGrpSpPr/>
          <p:nvPr/>
        </p:nvGrpSpPr>
        <p:grpSpPr>
          <a:xfrm>
            <a:off x="8662202" y="2389088"/>
            <a:ext cx="800044" cy="475131"/>
            <a:chOff x="7493876" y="2774731"/>
            <a:chExt cx="1481958" cy="894622"/>
          </a:xfrm>
        </p:grpSpPr>
        <p:sp>
          <p:nvSpPr>
            <p:cNvPr id="125" name="Freeform 124">
              <a:extLst>
                <a:ext uri="{FF2B5EF4-FFF2-40B4-BE49-F238E27FC236}">
                  <a16:creationId xmlns:a16="http://schemas.microsoft.com/office/drawing/2014/main" id="{8B15ADDC-F0DF-7847-9146-516C95EFE2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26" name="Oval 125">
              <a:extLst>
                <a:ext uri="{FF2B5EF4-FFF2-40B4-BE49-F238E27FC236}">
                  <a16:creationId xmlns:a16="http://schemas.microsoft.com/office/drawing/2014/main" id="{DE7B2185-65B9-1845-8EAD-E5E133825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27" name="Group 126">
              <a:extLst>
                <a:ext uri="{FF2B5EF4-FFF2-40B4-BE49-F238E27FC236}">
                  <a16:creationId xmlns:a16="http://schemas.microsoft.com/office/drawing/2014/main" id="{E659C548-FE49-6541-824A-22B71458DC87}"/>
                </a:ext>
              </a:extLst>
            </p:cNvPr>
            <p:cNvGrpSpPr/>
            <p:nvPr/>
          </p:nvGrpSpPr>
          <p:grpSpPr>
            <a:xfrm>
              <a:off x="7713663" y="2848339"/>
              <a:ext cx="1042107" cy="425543"/>
              <a:chOff x="7786941" y="2884917"/>
              <a:chExt cx="897649" cy="353919"/>
            </a:xfrm>
          </p:grpSpPr>
          <p:sp>
            <p:nvSpPr>
              <p:cNvPr id="128" name="Freeform 127">
                <a:extLst>
                  <a:ext uri="{FF2B5EF4-FFF2-40B4-BE49-F238E27FC236}">
                    <a16:creationId xmlns:a16="http://schemas.microsoft.com/office/drawing/2014/main" id="{BCD770F3-A51D-8447-B372-C6D9BD4D709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7103CBF8-6D8D-2043-B1D4-61F8D7482F1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43294622-AA35-A74E-8241-A158C02054C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52431B74-ABE1-544D-A8C2-F4EE2CBEE3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2178107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a:extLst>
              <a:ext uri="{FF2B5EF4-FFF2-40B4-BE49-F238E27FC236}">
                <a16:creationId xmlns:a16="http://schemas.microsoft.com/office/drawing/2014/main" id="{F77A7D19-8C6F-5B42-BF87-B8D258F25EB2}"/>
              </a:ext>
            </a:extLst>
          </p:cNvPr>
          <p:cNvGrpSpPr/>
          <p:nvPr/>
        </p:nvGrpSpPr>
        <p:grpSpPr>
          <a:xfrm>
            <a:off x="3104084" y="2169457"/>
            <a:ext cx="800044" cy="416858"/>
            <a:chOff x="7493876" y="2774731"/>
            <a:chExt cx="1481958" cy="894622"/>
          </a:xfrm>
        </p:grpSpPr>
        <p:sp>
          <p:nvSpPr>
            <p:cNvPr id="420" name="Freeform 419">
              <a:extLst>
                <a:ext uri="{FF2B5EF4-FFF2-40B4-BE49-F238E27FC236}">
                  <a16:creationId xmlns:a16="http://schemas.microsoft.com/office/drawing/2014/main" id="{7B347614-95B5-104C-8657-504FF89CCA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421" name="Oval 420">
              <a:extLst>
                <a:ext uri="{FF2B5EF4-FFF2-40B4-BE49-F238E27FC236}">
                  <a16:creationId xmlns:a16="http://schemas.microsoft.com/office/drawing/2014/main" id="{2031E1C9-9C20-4840-9408-F4995D7F2A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422" name="Group 421">
              <a:extLst>
                <a:ext uri="{FF2B5EF4-FFF2-40B4-BE49-F238E27FC236}">
                  <a16:creationId xmlns:a16="http://schemas.microsoft.com/office/drawing/2014/main" id="{9529BF07-3205-5D48-967B-9134BA95554D}"/>
                </a:ext>
              </a:extLst>
            </p:cNvPr>
            <p:cNvGrpSpPr/>
            <p:nvPr/>
          </p:nvGrpSpPr>
          <p:grpSpPr>
            <a:xfrm>
              <a:off x="7713663" y="2848339"/>
              <a:ext cx="1042107" cy="425543"/>
              <a:chOff x="7786941" y="2884917"/>
              <a:chExt cx="897649" cy="353919"/>
            </a:xfrm>
          </p:grpSpPr>
          <p:sp>
            <p:nvSpPr>
              <p:cNvPr id="423" name="Freeform 422">
                <a:extLst>
                  <a:ext uri="{FF2B5EF4-FFF2-40B4-BE49-F238E27FC236}">
                    <a16:creationId xmlns:a16="http://schemas.microsoft.com/office/drawing/2014/main" id="{C9991F24-F7C1-1F4F-BEE0-C3E49A43C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24" name="Freeform 423">
                <a:extLst>
                  <a:ext uri="{FF2B5EF4-FFF2-40B4-BE49-F238E27FC236}">
                    <a16:creationId xmlns:a16="http://schemas.microsoft.com/office/drawing/2014/main" id="{E2DA6099-9895-A248-B58F-F5AB6AF96A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25" name="Freeform 424">
                <a:extLst>
                  <a:ext uri="{FF2B5EF4-FFF2-40B4-BE49-F238E27FC236}">
                    <a16:creationId xmlns:a16="http://schemas.microsoft.com/office/drawing/2014/main" id="{73B517BC-AAD7-EC4B-B19B-0B3354A0743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73DA597D-030B-9B49-936A-2CF0D9C1F2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427" name="Group 426">
            <a:extLst>
              <a:ext uri="{FF2B5EF4-FFF2-40B4-BE49-F238E27FC236}">
                <a16:creationId xmlns:a16="http://schemas.microsoft.com/office/drawing/2014/main" id="{91C22D11-0472-D444-B47D-6068C3594E9C}"/>
              </a:ext>
            </a:extLst>
          </p:cNvPr>
          <p:cNvGrpSpPr/>
          <p:nvPr/>
        </p:nvGrpSpPr>
        <p:grpSpPr>
          <a:xfrm>
            <a:off x="4564629" y="2204710"/>
            <a:ext cx="800044" cy="416858"/>
            <a:chOff x="7493876" y="2774731"/>
            <a:chExt cx="1481958" cy="894622"/>
          </a:xfrm>
        </p:grpSpPr>
        <p:sp>
          <p:nvSpPr>
            <p:cNvPr id="428" name="Freeform 427">
              <a:extLst>
                <a:ext uri="{FF2B5EF4-FFF2-40B4-BE49-F238E27FC236}">
                  <a16:creationId xmlns:a16="http://schemas.microsoft.com/office/drawing/2014/main" id="{627451AE-50CE-F74F-999A-6ACBAC40A41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429" name="Oval 428">
              <a:extLst>
                <a:ext uri="{FF2B5EF4-FFF2-40B4-BE49-F238E27FC236}">
                  <a16:creationId xmlns:a16="http://schemas.microsoft.com/office/drawing/2014/main" id="{159959BD-7AC4-7744-B50D-8995514756A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430" name="Group 429">
              <a:extLst>
                <a:ext uri="{FF2B5EF4-FFF2-40B4-BE49-F238E27FC236}">
                  <a16:creationId xmlns:a16="http://schemas.microsoft.com/office/drawing/2014/main" id="{B287206E-BC01-5F4C-8E92-702F5DCDB6D9}"/>
                </a:ext>
              </a:extLst>
            </p:cNvPr>
            <p:cNvGrpSpPr/>
            <p:nvPr/>
          </p:nvGrpSpPr>
          <p:grpSpPr>
            <a:xfrm>
              <a:off x="7713663" y="2848339"/>
              <a:ext cx="1042107" cy="425543"/>
              <a:chOff x="7786941" y="2884917"/>
              <a:chExt cx="897649" cy="353919"/>
            </a:xfrm>
          </p:grpSpPr>
          <p:sp>
            <p:nvSpPr>
              <p:cNvPr id="431" name="Freeform 430">
                <a:extLst>
                  <a:ext uri="{FF2B5EF4-FFF2-40B4-BE49-F238E27FC236}">
                    <a16:creationId xmlns:a16="http://schemas.microsoft.com/office/drawing/2014/main" id="{5CD2C228-DAC7-7848-98BC-B6A4DBD0F47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32" name="Freeform 431">
                <a:extLst>
                  <a:ext uri="{FF2B5EF4-FFF2-40B4-BE49-F238E27FC236}">
                    <a16:creationId xmlns:a16="http://schemas.microsoft.com/office/drawing/2014/main" id="{B53FB649-BF3B-8F47-9FF5-F972A0DEB8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33" name="Freeform 432">
                <a:extLst>
                  <a:ext uri="{FF2B5EF4-FFF2-40B4-BE49-F238E27FC236}">
                    <a16:creationId xmlns:a16="http://schemas.microsoft.com/office/drawing/2014/main" id="{F7E9846D-94CA-8A4A-9EAD-8497DD13B4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34" name="Freeform 433">
                <a:extLst>
                  <a:ext uri="{FF2B5EF4-FFF2-40B4-BE49-F238E27FC236}">
                    <a16:creationId xmlns:a16="http://schemas.microsoft.com/office/drawing/2014/main" id="{36269EFC-64EE-2844-877E-00384427F5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435" name="Group 434">
            <a:extLst>
              <a:ext uri="{FF2B5EF4-FFF2-40B4-BE49-F238E27FC236}">
                <a16:creationId xmlns:a16="http://schemas.microsoft.com/office/drawing/2014/main" id="{64BED899-10A3-E648-88DF-8C9D746029A7}"/>
              </a:ext>
            </a:extLst>
          </p:cNvPr>
          <p:cNvGrpSpPr/>
          <p:nvPr/>
        </p:nvGrpSpPr>
        <p:grpSpPr>
          <a:xfrm>
            <a:off x="4183358" y="3201117"/>
            <a:ext cx="800044" cy="416858"/>
            <a:chOff x="7493876" y="2774731"/>
            <a:chExt cx="1481958" cy="894622"/>
          </a:xfrm>
        </p:grpSpPr>
        <p:sp>
          <p:nvSpPr>
            <p:cNvPr id="436" name="Freeform 435">
              <a:extLst>
                <a:ext uri="{FF2B5EF4-FFF2-40B4-BE49-F238E27FC236}">
                  <a16:creationId xmlns:a16="http://schemas.microsoft.com/office/drawing/2014/main" id="{9D901DAF-672A-BC42-86F5-BDDFCB4571C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437" name="Oval 436">
              <a:extLst>
                <a:ext uri="{FF2B5EF4-FFF2-40B4-BE49-F238E27FC236}">
                  <a16:creationId xmlns:a16="http://schemas.microsoft.com/office/drawing/2014/main" id="{48A6932E-86F8-8843-8C7C-DCF6611EF59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438" name="Group 437">
              <a:extLst>
                <a:ext uri="{FF2B5EF4-FFF2-40B4-BE49-F238E27FC236}">
                  <a16:creationId xmlns:a16="http://schemas.microsoft.com/office/drawing/2014/main" id="{FCDFFDED-DAFB-B844-AC76-39034A300645}"/>
                </a:ext>
              </a:extLst>
            </p:cNvPr>
            <p:cNvGrpSpPr/>
            <p:nvPr/>
          </p:nvGrpSpPr>
          <p:grpSpPr>
            <a:xfrm>
              <a:off x="7713663" y="2848339"/>
              <a:ext cx="1042107" cy="425543"/>
              <a:chOff x="7786941" y="2884917"/>
              <a:chExt cx="897649" cy="353919"/>
            </a:xfrm>
          </p:grpSpPr>
          <p:sp>
            <p:nvSpPr>
              <p:cNvPr id="440" name="Freeform 439">
                <a:extLst>
                  <a:ext uri="{FF2B5EF4-FFF2-40B4-BE49-F238E27FC236}">
                    <a16:creationId xmlns:a16="http://schemas.microsoft.com/office/drawing/2014/main" id="{CC70474D-BF68-064E-BC6E-C960A678D2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41" name="Freeform 440">
                <a:extLst>
                  <a:ext uri="{FF2B5EF4-FFF2-40B4-BE49-F238E27FC236}">
                    <a16:creationId xmlns:a16="http://schemas.microsoft.com/office/drawing/2014/main" id="{48AFED8C-7ECC-F545-8050-8352F627B2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42" name="Freeform 441">
                <a:extLst>
                  <a:ext uri="{FF2B5EF4-FFF2-40B4-BE49-F238E27FC236}">
                    <a16:creationId xmlns:a16="http://schemas.microsoft.com/office/drawing/2014/main" id="{3742FF40-294E-094D-A695-DAA0293728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43" name="Freeform 442">
                <a:extLst>
                  <a:ext uri="{FF2B5EF4-FFF2-40B4-BE49-F238E27FC236}">
                    <a16:creationId xmlns:a16="http://schemas.microsoft.com/office/drawing/2014/main" id="{04221566-AF60-E34B-BB5B-355A27EDDFF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444" name="Group 443">
            <a:extLst>
              <a:ext uri="{FF2B5EF4-FFF2-40B4-BE49-F238E27FC236}">
                <a16:creationId xmlns:a16="http://schemas.microsoft.com/office/drawing/2014/main" id="{9255E15D-DD7F-284E-8788-C8FA6DF84BC1}"/>
              </a:ext>
            </a:extLst>
          </p:cNvPr>
          <p:cNvGrpSpPr/>
          <p:nvPr/>
        </p:nvGrpSpPr>
        <p:grpSpPr>
          <a:xfrm>
            <a:off x="6014871" y="3215650"/>
            <a:ext cx="800044" cy="416858"/>
            <a:chOff x="7493876" y="2774731"/>
            <a:chExt cx="1481958" cy="894622"/>
          </a:xfrm>
        </p:grpSpPr>
        <p:sp>
          <p:nvSpPr>
            <p:cNvPr id="445" name="Freeform 444">
              <a:extLst>
                <a:ext uri="{FF2B5EF4-FFF2-40B4-BE49-F238E27FC236}">
                  <a16:creationId xmlns:a16="http://schemas.microsoft.com/office/drawing/2014/main" id="{072DDC6D-BA07-5C48-905D-2F0C9D31D02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446" name="Oval 445">
              <a:extLst>
                <a:ext uri="{FF2B5EF4-FFF2-40B4-BE49-F238E27FC236}">
                  <a16:creationId xmlns:a16="http://schemas.microsoft.com/office/drawing/2014/main" id="{F0AB7CEC-143F-6E40-8766-B7D9E00EA2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447" name="Group 446">
              <a:extLst>
                <a:ext uri="{FF2B5EF4-FFF2-40B4-BE49-F238E27FC236}">
                  <a16:creationId xmlns:a16="http://schemas.microsoft.com/office/drawing/2014/main" id="{4ABAA694-0FFC-D149-B6DA-47C39539E82B}"/>
                </a:ext>
              </a:extLst>
            </p:cNvPr>
            <p:cNvGrpSpPr/>
            <p:nvPr/>
          </p:nvGrpSpPr>
          <p:grpSpPr>
            <a:xfrm>
              <a:off x="7713663" y="2848339"/>
              <a:ext cx="1042107" cy="425543"/>
              <a:chOff x="7786941" y="2884917"/>
              <a:chExt cx="897649" cy="353919"/>
            </a:xfrm>
          </p:grpSpPr>
          <p:sp>
            <p:nvSpPr>
              <p:cNvPr id="448" name="Freeform 447">
                <a:extLst>
                  <a:ext uri="{FF2B5EF4-FFF2-40B4-BE49-F238E27FC236}">
                    <a16:creationId xmlns:a16="http://schemas.microsoft.com/office/drawing/2014/main" id="{D008C859-C959-6341-A6A6-295340E5E4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49" name="Freeform 448">
                <a:extLst>
                  <a:ext uri="{FF2B5EF4-FFF2-40B4-BE49-F238E27FC236}">
                    <a16:creationId xmlns:a16="http://schemas.microsoft.com/office/drawing/2014/main" id="{A433C9E2-721E-E94D-BEFB-2DBB92D8D38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50" name="Freeform 449">
                <a:extLst>
                  <a:ext uri="{FF2B5EF4-FFF2-40B4-BE49-F238E27FC236}">
                    <a16:creationId xmlns:a16="http://schemas.microsoft.com/office/drawing/2014/main" id="{F2CEAC29-5E19-0246-B96D-77BE38687D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51" name="Freeform 450">
                <a:extLst>
                  <a:ext uri="{FF2B5EF4-FFF2-40B4-BE49-F238E27FC236}">
                    <a16:creationId xmlns:a16="http://schemas.microsoft.com/office/drawing/2014/main" id="{87D1E2C0-C895-DD4A-8404-346E30EF765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Calibri" panose="020F0502020204030204"/>
              </a:rPr>
              <a:t>Caminhos MPLS versus caminhos IP</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96</a:t>
            </a:fld>
            <a:endParaRPr lang="pt-BR"/>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R6</a:t>
            </a:r>
          </a:p>
        </p:txBody>
      </p:sp>
      <p:sp>
        <p:nvSpPr>
          <p:cNvPr id="348" name="TextBox 2">
            <a:extLst>
              <a:ext uri="{FF2B5EF4-FFF2-40B4-BE49-F238E27FC236}">
                <a16:creationId xmlns:a16="http://schemas.microsoft.com/office/drawing/2014/main" id="{1627C605-9C6D-7A40-AB3C-02D953A31A4B}"/>
              </a:ext>
            </a:extLst>
          </p:cNvPr>
          <p:cNvSpPr txBox="1">
            <a:spLocks noChangeArrowheads="1"/>
          </p:cNvSpPr>
          <p:nvPr/>
        </p:nvSpPr>
        <p:spPr bwMode="auto">
          <a:xfrm>
            <a:off x="9468037" y="2382741"/>
            <a:ext cx="135441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pt-BR" sz="2000" i="0">
                <a:solidFill>
                  <a:srgbClr val="000000"/>
                </a:solidFill>
                <a:latin typeface="+mn-lt"/>
                <a:cs typeface="Arial" charset="0"/>
              </a:rPr>
              <a:t>roteador IP</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410" name="Group 409">
            <a:extLst>
              <a:ext uri="{FF2B5EF4-FFF2-40B4-BE49-F238E27FC236}">
                <a16:creationId xmlns:a16="http://schemas.microsoft.com/office/drawing/2014/main" id="{54EE0CF3-C877-2B41-876E-AD8A0E3281FF}"/>
              </a:ext>
            </a:extLst>
          </p:cNvPr>
          <p:cNvGrpSpPr/>
          <p:nvPr/>
        </p:nvGrpSpPr>
        <p:grpSpPr>
          <a:xfrm>
            <a:off x="8662202" y="2389088"/>
            <a:ext cx="800044" cy="475131"/>
            <a:chOff x="7493876" y="2774731"/>
            <a:chExt cx="1481958" cy="894622"/>
          </a:xfrm>
        </p:grpSpPr>
        <p:sp>
          <p:nvSpPr>
            <p:cNvPr id="411" name="Freeform 410">
              <a:extLst>
                <a:ext uri="{FF2B5EF4-FFF2-40B4-BE49-F238E27FC236}">
                  <a16:creationId xmlns:a16="http://schemas.microsoft.com/office/drawing/2014/main" id="{1AC5E981-1621-EF4E-AE11-BAE258B97F0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412" name="Oval 411">
              <a:extLst>
                <a:ext uri="{FF2B5EF4-FFF2-40B4-BE49-F238E27FC236}">
                  <a16:creationId xmlns:a16="http://schemas.microsoft.com/office/drawing/2014/main" id="{F9EA27B8-2035-7541-9808-943C3E87C6C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413" name="Group 412">
              <a:extLst>
                <a:ext uri="{FF2B5EF4-FFF2-40B4-BE49-F238E27FC236}">
                  <a16:creationId xmlns:a16="http://schemas.microsoft.com/office/drawing/2014/main" id="{A442D165-6342-5C47-B717-F625C03272D7}"/>
                </a:ext>
              </a:extLst>
            </p:cNvPr>
            <p:cNvGrpSpPr/>
            <p:nvPr/>
          </p:nvGrpSpPr>
          <p:grpSpPr>
            <a:xfrm>
              <a:off x="7713663" y="2848339"/>
              <a:ext cx="1042107" cy="425543"/>
              <a:chOff x="7786941" y="2884917"/>
              <a:chExt cx="897649" cy="353919"/>
            </a:xfrm>
          </p:grpSpPr>
          <p:sp>
            <p:nvSpPr>
              <p:cNvPr id="414" name="Freeform 413">
                <a:extLst>
                  <a:ext uri="{FF2B5EF4-FFF2-40B4-BE49-F238E27FC236}">
                    <a16:creationId xmlns:a16="http://schemas.microsoft.com/office/drawing/2014/main" id="{D4EBB926-F57B-EE41-9318-1D7470368D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15" name="Freeform 414">
                <a:extLst>
                  <a:ext uri="{FF2B5EF4-FFF2-40B4-BE49-F238E27FC236}">
                    <a16:creationId xmlns:a16="http://schemas.microsoft.com/office/drawing/2014/main" id="{95237C88-3CB7-2249-9095-28432A6E9AF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16" name="Freeform 415">
                <a:extLst>
                  <a:ext uri="{FF2B5EF4-FFF2-40B4-BE49-F238E27FC236}">
                    <a16:creationId xmlns:a16="http://schemas.microsoft.com/office/drawing/2014/main" id="{0467955A-1076-FF4A-B111-3650862D9E3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17" name="Freeform 416">
                <a:extLst>
                  <a:ext uri="{FF2B5EF4-FFF2-40B4-BE49-F238E27FC236}">
                    <a16:creationId xmlns:a16="http://schemas.microsoft.com/office/drawing/2014/main" id="{FFD18EB9-43FA-704B-BEA9-F61F99F378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031585"/>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pt-BR" sz="3200" i="0" dirty="0">
                <a:solidFill>
                  <a:srgbClr val="C00000"/>
                </a:solidFill>
                <a:latin typeface="+mn-lt"/>
              </a:rPr>
              <a:t>roteamento IP: </a:t>
            </a:r>
            <a:r>
              <a:rPr lang="pt-BR" sz="2800" i="0" dirty="0">
                <a:solidFill>
                  <a:srgbClr val="000000"/>
                </a:solidFill>
                <a:latin typeface="+mn-lt"/>
              </a:rPr>
              <a:t>caminho para o destino determinado apenas pelo endereço de destino</a:t>
            </a:r>
            <a:endParaRPr lang="pt-BR"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453" name="Group 452">
            <a:extLst>
              <a:ext uri="{FF2B5EF4-FFF2-40B4-BE49-F238E27FC236}">
                <a16:creationId xmlns:a16="http://schemas.microsoft.com/office/drawing/2014/main" id="{5E656F68-12CF-074F-A1FD-89165300B3E1}"/>
              </a:ext>
            </a:extLst>
          </p:cNvPr>
          <p:cNvGrpSpPr/>
          <p:nvPr/>
        </p:nvGrpSpPr>
        <p:grpSpPr>
          <a:xfrm>
            <a:off x="8697359" y="3042907"/>
            <a:ext cx="800044" cy="416858"/>
            <a:chOff x="7493876" y="2774731"/>
            <a:chExt cx="1481958" cy="894622"/>
          </a:xfrm>
        </p:grpSpPr>
        <p:sp>
          <p:nvSpPr>
            <p:cNvPr id="454" name="Freeform 453">
              <a:extLst>
                <a:ext uri="{FF2B5EF4-FFF2-40B4-BE49-F238E27FC236}">
                  <a16:creationId xmlns:a16="http://schemas.microsoft.com/office/drawing/2014/main" id="{EA0612B1-B625-1E4B-9EA8-C9529F6A0C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455" name="Oval 454">
              <a:extLst>
                <a:ext uri="{FF2B5EF4-FFF2-40B4-BE49-F238E27FC236}">
                  <a16:creationId xmlns:a16="http://schemas.microsoft.com/office/drawing/2014/main" id="{5E0173FC-872E-4A45-B19A-7C3A7F03E1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456" name="Group 455">
              <a:extLst>
                <a:ext uri="{FF2B5EF4-FFF2-40B4-BE49-F238E27FC236}">
                  <a16:creationId xmlns:a16="http://schemas.microsoft.com/office/drawing/2014/main" id="{51736B51-F61A-2146-86BF-8037FB44C0E0}"/>
                </a:ext>
              </a:extLst>
            </p:cNvPr>
            <p:cNvGrpSpPr/>
            <p:nvPr/>
          </p:nvGrpSpPr>
          <p:grpSpPr>
            <a:xfrm>
              <a:off x="7713663" y="2848339"/>
              <a:ext cx="1042107" cy="425543"/>
              <a:chOff x="7786941" y="2884917"/>
              <a:chExt cx="897649" cy="353919"/>
            </a:xfrm>
          </p:grpSpPr>
          <p:sp>
            <p:nvSpPr>
              <p:cNvPr id="457" name="Freeform 456">
                <a:extLst>
                  <a:ext uri="{FF2B5EF4-FFF2-40B4-BE49-F238E27FC236}">
                    <a16:creationId xmlns:a16="http://schemas.microsoft.com/office/drawing/2014/main" id="{958EA045-C980-2A46-AEF5-DD26CCFDFFD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58" name="Freeform 457">
                <a:extLst>
                  <a:ext uri="{FF2B5EF4-FFF2-40B4-BE49-F238E27FC236}">
                    <a16:creationId xmlns:a16="http://schemas.microsoft.com/office/drawing/2014/main" id="{E486E80B-20C0-2A4D-B130-C2A894DAF5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59" name="Freeform 458">
                <a:extLst>
                  <a:ext uri="{FF2B5EF4-FFF2-40B4-BE49-F238E27FC236}">
                    <a16:creationId xmlns:a16="http://schemas.microsoft.com/office/drawing/2014/main" id="{60C47E56-FC95-A148-B77D-AD55B0659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C79CFB88-C2E3-4747-ACF6-3D58A31871B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461" name="TextBox 2">
            <a:extLst>
              <a:ext uri="{FF2B5EF4-FFF2-40B4-BE49-F238E27FC236}">
                <a16:creationId xmlns:a16="http://schemas.microsoft.com/office/drawing/2014/main" id="{1E7E78C4-170B-BF44-9C49-74732B085FC3}"/>
              </a:ext>
            </a:extLst>
          </p:cNvPr>
          <p:cNvSpPr txBox="1">
            <a:spLocks noChangeArrowheads="1"/>
          </p:cNvSpPr>
          <p:nvPr/>
        </p:nvSpPr>
        <p:spPr bwMode="auto">
          <a:xfrm>
            <a:off x="9485967" y="3046129"/>
            <a:ext cx="207665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pt-BR" sz="2000" i="0">
                <a:solidFill>
                  <a:srgbClr val="000000"/>
                </a:solidFill>
                <a:latin typeface="+mn-lt"/>
                <a:cs typeface="Arial" charset="0"/>
              </a:rPr>
              <a:t>roteador IP/MPLS</a:t>
            </a:r>
          </a:p>
        </p:txBody>
      </p:sp>
      <p:sp>
        <p:nvSpPr>
          <p:cNvPr id="462" name="Freeform 1">
            <a:extLst>
              <a:ext uri="{FF2B5EF4-FFF2-40B4-BE49-F238E27FC236}">
                <a16:creationId xmlns:a16="http://schemas.microsoft.com/office/drawing/2014/main" id="{2F285AF5-3CFC-8144-A3E3-C606C51723B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pt-BR">
              <a:solidFill>
                <a:srgbClr val="000000"/>
              </a:solidFill>
              <a:latin typeface="Arial" charset="0"/>
              <a:ea typeface="ＭＳ Ｐゴシック" charset="0"/>
            </a:endParaRPr>
          </a:p>
        </p:txBody>
      </p:sp>
      <p:sp>
        <p:nvSpPr>
          <p:cNvPr id="463" name="Freeform 149">
            <a:extLst>
              <a:ext uri="{FF2B5EF4-FFF2-40B4-BE49-F238E27FC236}">
                <a16:creationId xmlns:a16="http://schemas.microsoft.com/office/drawing/2014/main" id="{C96E52B5-7C67-A44C-94AA-D0E48F75F781}"/>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pt-BR">
              <a:solidFill>
                <a:srgbClr val="000000"/>
              </a:solidFill>
              <a:latin typeface="Arial" charset="0"/>
              <a:ea typeface="ＭＳ Ｐゴシック" charset="0"/>
            </a:endParaRPr>
          </a:p>
        </p:txBody>
      </p:sp>
      <p:grpSp>
        <p:nvGrpSpPr>
          <p:cNvPr id="467" name="Group 466">
            <a:extLst>
              <a:ext uri="{FF2B5EF4-FFF2-40B4-BE49-F238E27FC236}">
                <a16:creationId xmlns:a16="http://schemas.microsoft.com/office/drawing/2014/main" id="{EB029A7E-44C0-F242-A5A1-3FC07CDBB65E}"/>
              </a:ext>
            </a:extLst>
          </p:cNvPr>
          <p:cNvGrpSpPr/>
          <p:nvPr/>
        </p:nvGrpSpPr>
        <p:grpSpPr>
          <a:xfrm>
            <a:off x="3568700" y="1399148"/>
            <a:ext cx="8623300" cy="1745690"/>
            <a:chOff x="3568700" y="1399148"/>
            <a:chExt cx="8623300" cy="1745690"/>
          </a:xfrm>
        </p:grpSpPr>
        <p:cxnSp>
          <p:nvCxnSpPr>
            <p:cNvPr id="464" name="Straight Connector 5">
              <a:extLst>
                <a:ext uri="{FF2B5EF4-FFF2-40B4-BE49-F238E27FC236}">
                  <a16:creationId xmlns:a16="http://schemas.microsoft.com/office/drawing/2014/main" id="{4A6BF5BF-16DA-5442-8B76-4B6D04C8BC0F}"/>
                </a:ext>
              </a:extLst>
            </p:cNvPr>
            <p:cNvCxnSpPr>
              <a:cxnSpLocks noChangeShapeType="1"/>
            </p:cNvCxnSpPr>
            <p:nvPr/>
          </p:nvCxnSpPr>
          <p:spPr bwMode="auto">
            <a:xfrm flipV="1">
              <a:off x="3999006" y="1726547"/>
              <a:ext cx="323196" cy="397000"/>
            </a:xfrm>
            <a:prstGeom prst="line">
              <a:avLst/>
            </a:prstGeom>
            <a:noFill/>
            <a:ln w="15875">
              <a:solidFill>
                <a:srgbClr val="C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465" name="TextBox 6">
              <a:extLst>
                <a:ext uri="{FF2B5EF4-FFF2-40B4-BE49-F238E27FC236}">
                  <a16:creationId xmlns:a16="http://schemas.microsoft.com/office/drawing/2014/main" id="{5A85EE23-0DCC-ED46-BE8D-9C679D1AEC3E}"/>
                </a:ext>
              </a:extLst>
            </p:cNvPr>
            <p:cNvSpPr txBox="1">
              <a:spLocks noChangeArrowheads="1"/>
            </p:cNvSpPr>
            <p:nvPr/>
          </p:nvSpPr>
          <p:spPr bwMode="auto">
            <a:xfrm>
              <a:off x="4296802" y="1399148"/>
              <a:ext cx="7895198"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pt-BR" sz="2000" i="0">
                  <a:solidFill>
                    <a:srgbClr val="000000"/>
                  </a:solidFill>
                  <a:latin typeface="+mn-lt"/>
                  <a:cs typeface="Arial" charset="0"/>
                </a:rPr>
                <a:t>O roteador IP/MPLS de entrada (R4) pode usar </a:t>
              </a:r>
              <a:r>
                <a:rPr lang="pt-BR" sz="2000">
                  <a:solidFill>
                    <a:srgbClr val="000000"/>
                  </a:solidFill>
                  <a:latin typeface="+mn-lt"/>
                  <a:cs typeface="Arial" charset="0"/>
                </a:rPr>
                <a:t>diferentes</a:t>
              </a:r>
              <a:r>
                <a:rPr lang="pt-BR" sz="2000" i="0">
                  <a:solidFill>
                    <a:srgbClr val="000000"/>
                  </a:solidFill>
                  <a:latin typeface="+mn-lt"/>
                  <a:cs typeface="Arial" charset="0"/>
                </a:rPr>
                <a:t> rotas MPLS para A baseadas, por exemplo, no endereço IP de origem ou outros campos</a:t>
              </a:r>
            </a:p>
          </p:txBody>
        </p:sp>
        <p:sp>
          <p:nvSpPr>
            <p:cNvPr id="466" name="Oval 3">
              <a:extLst>
                <a:ext uri="{FF2B5EF4-FFF2-40B4-BE49-F238E27FC236}">
                  <a16:creationId xmlns:a16="http://schemas.microsoft.com/office/drawing/2014/main" id="{4A124612-BCD5-2B40-AA4F-13E275CE4CCB}"/>
                </a:ext>
              </a:extLst>
            </p:cNvPr>
            <p:cNvSpPr>
              <a:spLocks noChangeArrowheads="1"/>
            </p:cNvSpPr>
            <p:nvPr/>
          </p:nvSpPr>
          <p:spPr bwMode="auto">
            <a:xfrm rot="2263392">
              <a:off x="3568700" y="2000250"/>
              <a:ext cx="161925" cy="1144588"/>
            </a:xfrm>
            <a:prstGeom prst="ellipse">
              <a:avLst/>
            </a:prstGeom>
            <a:noFill/>
            <a:ln w="15875">
              <a:solidFill>
                <a:srgbClr val="C00000"/>
              </a:solidFill>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pt-BR">
                <a:solidFill>
                  <a:srgbClr val="000000"/>
                </a:solidFill>
              </a:endParaRPr>
            </a:p>
          </p:txBody>
        </p:sp>
      </p:grpSp>
      <p:sp>
        <p:nvSpPr>
          <p:cNvPr id="468" name="Rectangle 3">
            <a:extLst>
              <a:ext uri="{FF2B5EF4-FFF2-40B4-BE49-F238E27FC236}">
                <a16:creationId xmlns:a16="http://schemas.microsoft.com/office/drawing/2014/main" id="{865EA7EE-95F3-5A4E-BB84-123A34384241}"/>
              </a:ext>
            </a:extLst>
          </p:cNvPr>
          <p:cNvSpPr txBox="1">
            <a:spLocks noChangeArrowheads="1"/>
          </p:cNvSpPr>
          <p:nvPr/>
        </p:nvSpPr>
        <p:spPr bwMode="auto">
          <a:xfrm>
            <a:off x="886851" y="4871231"/>
            <a:ext cx="10892772" cy="1541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pt-BR" sz="2800" i="0" dirty="0">
                <a:solidFill>
                  <a:srgbClr val="C00000"/>
                </a:solidFill>
                <a:latin typeface="+mn-lt"/>
              </a:rPr>
              <a:t>roteamento MPLS: </a:t>
            </a:r>
            <a:r>
              <a:rPr lang="pt-BR" sz="2800" i="0" dirty="0">
                <a:solidFill>
                  <a:srgbClr val="000000"/>
                </a:solidFill>
                <a:latin typeface="+mn-lt"/>
              </a:rPr>
              <a:t>caminho para o destino pode ser baseado no endereço de origem </a:t>
            </a:r>
            <a:r>
              <a:rPr lang="pt-BR" sz="2800" dirty="0">
                <a:solidFill>
                  <a:srgbClr val="000000"/>
                </a:solidFill>
                <a:latin typeface="+mn-lt"/>
              </a:rPr>
              <a:t>e</a:t>
            </a:r>
            <a:r>
              <a:rPr lang="pt-BR" sz="2800" i="0" dirty="0">
                <a:solidFill>
                  <a:srgbClr val="000000"/>
                </a:solidFill>
                <a:latin typeface="+mn-lt"/>
              </a:rPr>
              <a:t> no endereço de destino</a:t>
            </a:r>
          </a:p>
          <a:p>
            <a:pPr marL="693738" lvl="1" indent="-293688">
              <a:lnSpc>
                <a:spcPct val="85000"/>
              </a:lnSpc>
              <a:spcBef>
                <a:spcPct val="20000"/>
              </a:spcBef>
              <a:buClr>
                <a:srgbClr val="000099"/>
              </a:buClr>
              <a:buSzPct val="100000"/>
              <a:buFont typeface="Arial" panose="020B0604020202020204" pitchFamily="34" charset="0"/>
              <a:buChar char="•"/>
            </a:pPr>
            <a:r>
              <a:rPr lang="pt-BR" sz="2800" i="0" dirty="0">
                <a:solidFill>
                  <a:srgbClr val="000000"/>
                </a:solidFill>
                <a:latin typeface="+mn-lt"/>
              </a:rPr>
              <a:t>um tipo de encaminhamento generalizado</a:t>
            </a:r>
            <a:r>
              <a:rPr lang="pt-BR" i="0" dirty="0">
                <a:solidFill>
                  <a:srgbClr val="000000"/>
                </a:solidFill>
                <a:latin typeface="+mn-lt"/>
              </a:rPr>
              <a:t> (MPLS chegou 10 anos antes)</a:t>
            </a:r>
          </a:p>
          <a:p>
            <a:pPr marL="681038" lvl="1" indent="-223838">
              <a:lnSpc>
                <a:spcPct val="85000"/>
              </a:lnSpc>
              <a:spcBef>
                <a:spcPct val="20000"/>
              </a:spcBef>
              <a:buClr>
                <a:srgbClr val="000099"/>
              </a:buClr>
              <a:buFont typeface="Arial"/>
              <a:buChar char="•"/>
            </a:pPr>
            <a:r>
              <a:rPr lang="pt-BR" sz="2800" dirty="0" err="1">
                <a:solidFill>
                  <a:srgbClr val="0000A8"/>
                </a:solidFill>
                <a:latin typeface="+mn-lt"/>
              </a:rPr>
              <a:t>re-roteamento</a:t>
            </a:r>
            <a:r>
              <a:rPr lang="pt-BR" sz="2800" dirty="0">
                <a:solidFill>
                  <a:srgbClr val="0000A8"/>
                </a:solidFill>
                <a:latin typeface="+mn-lt"/>
              </a:rPr>
              <a:t> rápido: </a:t>
            </a:r>
            <a:r>
              <a:rPr lang="pt-BR" sz="2800" i="0" dirty="0" err="1">
                <a:solidFill>
                  <a:srgbClr val="000000"/>
                </a:solidFill>
                <a:latin typeface="+mn-lt"/>
              </a:rPr>
              <a:t>pré</a:t>
            </a:r>
            <a:r>
              <a:rPr lang="pt-BR" sz="2800" i="0" dirty="0">
                <a:solidFill>
                  <a:srgbClr val="000000"/>
                </a:solidFill>
                <a:latin typeface="+mn-lt"/>
              </a:rPr>
              <a:t>-computa rotas de backup para o caso de falha de enlace</a:t>
            </a:r>
          </a:p>
        </p:txBody>
      </p:sp>
      <p:sp>
        <p:nvSpPr>
          <p:cNvPr id="469" name="Text Box 83">
            <a:extLst>
              <a:ext uri="{FF2B5EF4-FFF2-40B4-BE49-F238E27FC236}">
                <a16:creationId xmlns:a16="http://schemas.microsoft.com/office/drawing/2014/main" id="{82575C60-3D09-694E-94EF-1FD71702E20D}"/>
              </a:ext>
            </a:extLst>
          </p:cNvPr>
          <p:cNvSpPr txBox="1">
            <a:spLocks noChangeArrowheads="1"/>
          </p:cNvSpPr>
          <p:nvPr/>
        </p:nvSpPr>
        <p:spPr bwMode="auto">
          <a:xfrm>
            <a:off x="6220759" y="3650037"/>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pt-BR" i="0">
                <a:solidFill>
                  <a:srgbClr val="000000"/>
                </a:solidFill>
                <a:latin typeface="Arial" charset="0"/>
                <a:cs typeface="+mn-cs"/>
              </a:rPr>
              <a:t>R1</a:t>
            </a:r>
          </a:p>
        </p:txBody>
      </p:sp>
    </p:spTree>
    <p:extLst>
      <p:ext uri="{BB962C8B-B14F-4D97-AF65-F5344CB8AC3E}">
        <p14:creationId xmlns:p14="http://schemas.microsoft.com/office/powerpoint/2010/main" val="79680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2"/>
                                        </p:tgtEl>
                                        <p:attrNameLst>
                                          <p:attrName>style.visibility</p:attrName>
                                        </p:attrNameLst>
                                      </p:cBhvr>
                                      <p:to>
                                        <p:strVal val="visible"/>
                                      </p:to>
                                    </p:set>
                                    <p:animEffect transition="in" filter="dissolve">
                                      <p:cBhvr>
                                        <p:cTn id="7" dur="500"/>
                                        <p:tgtEl>
                                          <p:spTgt spid="46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63"/>
                                        </p:tgtEl>
                                        <p:attrNameLst>
                                          <p:attrName>style.visibility</p:attrName>
                                        </p:attrNameLst>
                                      </p:cBhvr>
                                      <p:to>
                                        <p:strVal val="visible"/>
                                      </p:to>
                                    </p:set>
                                    <p:animEffect transition="in" filter="dissolve">
                                      <p:cBhvr>
                                        <p:cTn id="10" dur="500"/>
                                        <p:tgtEl>
                                          <p:spTgt spid="463"/>
                                        </p:tgtEl>
                                      </p:cBhvr>
                                    </p:animEffect>
                                  </p:childTnLst>
                                </p:cTn>
                              </p:par>
                              <p:par>
                                <p:cTn id="11" presetID="9" presetClass="entr" presetSubtype="0" fill="hold" nodeType="withEffect">
                                  <p:stCondLst>
                                    <p:cond delay="0"/>
                                  </p:stCondLst>
                                  <p:childTnLst>
                                    <p:set>
                                      <p:cBhvr>
                                        <p:cTn id="12" dur="1" fill="hold">
                                          <p:stCondLst>
                                            <p:cond delay="0"/>
                                          </p:stCondLst>
                                        </p:cTn>
                                        <p:tgtEl>
                                          <p:spTgt spid="467"/>
                                        </p:tgtEl>
                                        <p:attrNameLst>
                                          <p:attrName>style.visibility</p:attrName>
                                        </p:attrNameLst>
                                      </p:cBhvr>
                                      <p:to>
                                        <p:strVal val="visible"/>
                                      </p:to>
                                    </p:set>
                                    <p:animEffect transition="in" filter="dissolve">
                                      <p:cBhvr>
                                        <p:cTn id="13" dur="500"/>
                                        <p:tgtEl>
                                          <p:spTgt spid="467"/>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68"/>
                                        </p:tgtEl>
                                        <p:attrNameLst>
                                          <p:attrName>style.visibility</p:attrName>
                                        </p:attrNameLst>
                                      </p:cBhvr>
                                      <p:to>
                                        <p:strVal val="visible"/>
                                      </p:to>
                                    </p:set>
                                    <p:animEffect transition="in" filter="dissolve">
                                      <p:cBhvr>
                                        <p:cTn id="18" dur="500"/>
                                        <p:tgtEl>
                                          <p:spTgt spid="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 grpId="0" animBg="1"/>
      <p:bldP spid="463" grpId="0" animBg="1"/>
      <p:bldP spid="468"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pt-BR" b="0">
                <a:latin typeface="Calibri" panose="020F0502020204030204"/>
              </a:rPr>
              <a:t>Sinalização MPLS</a:t>
            </a:r>
            <a:endParaRPr lang="pt-BR" sz="4400" b="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pt-BR"/>
              <a:t>Link Layer: 6-</a:t>
            </a:r>
            <a:fld id="{C4204591-24BD-A542-B9D5-F8D8A88D2FEE}" type="slidenum">
              <a:rPr lang="pt-BR" smtClean="0"/>
              <a:pPr/>
              <a:t>97</a:t>
            </a:fld>
            <a:endParaRPr lang="pt-BR"/>
          </a:p>
        </p:txBody>
      </p:sp>
      <p:sp>
        <p:nvSpPr>
          <p:cNvPr id="93" name="Rectangle 3">
            <a:extLst>
              <a:ext uri="{FF2B5EF4-FFF2-40B4-BE49-F238E27FC236}">
                <a16:creationId xmlns:a16="http://schemas.microsoft.com/office/drawing/2014/main" id="{CA66BB57-919B-4648-81E0-16D9853CD4F6}"/>
              </a:ext>
            </a:extLst>
          </p:cNvPr>
          <p:cNvSpPr txBox="1">
            <a:spLocks noChangeArrowheads="1"/>
          </p:cNvSpPr>
          <p:nvPr/>
        </p:nvSpPr>
        <p:spPr>
          <a:xfrm>
            <a:off x="806263" y="1147697"/>
            <a:ext cx="11188513" cy="214207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pt-BR" sz="3200" dirty="0"/>
              <a:t>modifica protocolos de inundação de estado de enlace do OSPF e do IS-IS para transportar informações usadas pelo roteamento MPLS: </a:t>
            </a:r>
          </a:p>
          <a:p>
            <a:pPr lvl="1">
              <a:defRPr/>
            </a:pPr>
            <a:r>
              <a:rPr lang="pt-BR" sz="2800" dirty="0"/>
              <a:t>por exemplo, largura de banda do enlace, quantidade “reservada” de largura de banda do enlace</a:t>
            </a:r>
          </a:p>
        </p:txBody>
      </p:sp>
      <p:grpSp>
        <p:nvGrpSpPr>
          <p:cNvPr id="94" name="Group 93">
            <a:extLst>
              <a:ext uri="{FF2B5EF4-FFF2-40B4-BE49-F238E27FC236}">
                <a16:creationId xmlns:a16="http://schemas.microsoft.com/office/drawing/2014/main" id="{CCA1C305-E041-4941-9AEA-18805F739D29}"/>
              </a:ext>
            </a:extLst>
          </p:cNvPr>
          <p:cNvGrpSpPr/>
          <p:nvPr/>
        </p:nvGrpSpPr>
        <p:grpSpPr>
          <a:xfrm>
            <a:off x="4502577" y="4805080"/>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840333"/>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836740"/>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851273"/>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4422215"/>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5080796"/>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5066403"/>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5202704"/>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6087691"/>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5201023"/>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610589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62836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890614"/>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528198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551852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923336"/>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45691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522007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pt-BR" i="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4208928"/>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5060575"/>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506957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charset="0"/>
              <a:ea typeface="ＭＳ Ｐゴシック" charset="0"/>
            </a:endParaRPr>
          </a:p>
        </p:txBody>
      </p:sp>
      <p:grpSp>
        <p:nvGrpSpPr>
          <p:cNvPr id="159" name="Group 158">
            <a:extLst>
              <a:ext uri="{FF2B5EF4-FFF2-40B4-BE49-F238E27FC236}">
                <a16:creationId xmlns:a16="http://schemas.microsoft.com/office/drawing/2014/main" id="{A5374C71-840A-7347-9DA0-1DD69BD53A1A}"/>
              </a:ext>
            </a:extLst>
          </p:cNvPr>
          <p:cNvGrpSpPr>
            <a:grpSpLocks/>
          </p:cNvGrpSpPr>
          <p:nvPr/>
        </p:nvGrpSpPr>
        <p:grpSpPr bwMode="auto">
          <a:xfrm>
            <a:off x="4254499" y="4756992"/>
            <a:ext cx="3109913" cy="1825900"/>
            <a:chOff x="2882348" y="4542181"/>
            <a:chExt cx="3109821" cy="1825145"/>
          </a:xfrm>
        </p:grpSpPr>
        <p:sp>
          <p:nvSpPr>
            <p:cNvPr id="160" name="Right Arrow 93183">
              <a:extLst>
                <a:ext uri="{FF2B5EF4-FFF2-40B4-BE49-F238E27FC236}">
                  <a16:creationId xmlns:a16="http://schemas.microsoft.com/office/drawing/2014/main" id="{7F2DEA98-57F4-4F41-BA41-B470DA9A18E7}"/>
                </a:ext>
              </a:extLst>
            </p:cNvPr>
            <p:cNvSpPr>
              <a:spLocks noChangeArrowheads="1"/>
            </p:cNvSpPr>
            <p:nvPr/>
          </p:nvSpPr>
          <p:spPr bwMode="auto">
            <a:xfrm rot="10800000">
              <a:off x="3876263" y="4542181"/>
              <a:ext cx="606286" cy="159027"/>
            </a:xfrm>
            <a:prstGeom prst="rightArrow">
              <a:avLst>
                <a:gd name="adj1" fmla="val 50000"/>
                <a:gd name="adj2" fmla="val 50003"/>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pt-BR">
                <a:solidFill>
                  <a:srgbClr val="000000"/>
                </a:solidFill>
              </a:endParaRPr>
            </a:p>
          </p:txBody>
        </p:sp>
        <p:sp>
          <p:nvSpPr>
            <p:cNvPr id="161" name="Right Arrow 112">
              <a:extLst>
                <a:ext uri="{FF2B5EF4-FFF2-40B4-BE49-F238E27FC236}">
                  <a16:creationId xmlns:a16="http://schemas.microsoft.com/office/drawing/2014/main" id="{C3AD32EA-5BFF-F749-B511-E312AE1D7BDF}"/>
                </a:ext>
              </a:extLst>
            </p:cNvPr>
            <p:cNvSpPr>
              <a:spLocks noChangeArrowheads="1"/>
            </p:cNvSpPr>
            <p:nvPr/>
          </p:nvSpPr>
          <p:spPr bwMode="auto">
            <a:xfrm rot="13936672" flipV="1">
              <a:off x="3501914" y="5294505"/>
              <a:ext cx="790370" cy="144998"/>
            </a:xfrm>
            <a:prstGeom prst="rightArrow">
              <a:avLst>
                <a:gd name="adj1" fmla="val 50000"/>
                <a:gd name="adj2" fmla="val 49992"/>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pt-BR">
                <a:solidFill>
                  <a:srgbClr val="000000"/>
                </a:solidFill>
              </a:endParaRPr>
            </a:p>
          </p:txBody>
        </p:sp>
        <p:sp>
          <p:nvSpPr>
            <p:cNvPr id="162" name="Right Arrow 113">
              <a:extLst>
                <a:ext uri="{FF2B5EF4-FFF2-40B4-BE49-F238E27FC236}">
                  <a16:creationId xmlns:a16="http://schemas.microsoft.com/office/drawing/2014/main" id="{30640B9E-D2BC-CE49-AFB6-6355D36BD2D1}"/>
                </a:ext>
              </a:extLst>
            </p:cNvPr>
            <p:cNvSpPr>
              <a:spLocks noChangeArrowheads="1"/>
            </p:cNvSpPr>
            <p:nvPr/>
          </p:nvSpPr>
          <p:spPr bwMode="auto">
            <a:xfrm rot="11901416" flipV="1">
              <a:off x="3896874" y="5246831"/>
              <a:ext cx="2095295" cy="178650"/>
            </a:xfrm>
            <a:prstGeom prst="rightArrow">
              <a:avLst>
                <a:gd name="adj1" fmla="val 50000"/>
                <a:gd name="adj2" fmla="val 50009"/>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pt-BR">
                <a:solidFill>
                  <a:srgbClr val="000000"/>
                </a:solidFill>
              </a:endParaRPr>
            </a:p>
          </p:txBody>
        </p:sp>
        <p:sp>
          <p:nvSpPr>
            <p:cNvPr id="163" name="TextBox 93184">
              <a:extLst>
                <a:ext uri="{FF2B5EF4-FFF2-40B4-BE49-F238E27FC236}">
                  <a16:creationId xmlns:a16="http://schemas.microsoft.com/office/drawing/2014/main" id="{3ECEB854-808D-D340-B457-1BC298B8CD13}"/>
                </a:ext>
              </a:extLst>
            </p:cNvPr>
            <p:cNvSpPr txBox="1">
              <a:spLocks noChangeArrowheads="1"/>
            </p:cNvSpPr>
            <p:nvPr/>
          </p:nvSpPr>
          <p:spPr bwMode="auto">
            <a:xfrm>
              <a:off x="2882348" y="5396948"/>
              <a:ext cx="1227864" cy="970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pt-BR" sz="1800" i="0" dirty="0">
                  <a:solidFill>
                    <a:srgbClr val="0070C0"/>
                  </a:solidFill>
                  <a:latin typeface="+mn-lt"/>
                  <a:cs typeface="Arial" charset="0"/>
                </a:rPr>
                <a:t>inundação</a:t>
              </a:r>
            </a:p>
            <a:p>
              <a:pPr>
                <a:lnSpc>
                  <a:spcPts val="1700"/>
                </a:lnSpc>
              </a:pPr>
              <a:r>
                <a:rPr lang="pt-BR" sz="1800" i="0" dirty="0">
                  <a:solidFill>
                    <a:srgbClr val="0070C0"/>
                  </a:solidFill>
                  <a:latin typeface="+mn-lt"/>
                  <a:cs typeface="Arial" charset="0"/>
                </a:rPr>
                <a:t>de estado</a:t>
              </a:r>
            </a:p>
            <a:p>
              <a:pPr>
                <a:lnSpc>
                  <a:spcPts val="1700"/>
                </a:lnSpc>
              </a:pPr>
              <a:r>
                <a:rPr lang="pt-BR" sz="1800" i="0" dirty="0">
                  <a:solidFill>
                    <a:srgbClr val="0070C0"/>
                  </a:solidFill>
                  <a:latin typeface="+mn-lt"/>
                  <a:cs typeface="Arial" charset="0"/>
                </a:rPr>
                <a:t>de enlace</a:t>
              </a:r>
            </a:p>
            <a:p>
              <a:pPr>
                <a:lnSpc>
                  <a:spcPts val="1700"/>
                </a:lnSpc>
              </a:pPr>
              <a:r>
                <a:rPr lang="pt-BR" sz="1800" i="0" dirty="0">
                  <a:solidFill>
                    <a:srgbClr val="0070C0"/>
                  </a:solidFill>
                  <a:latin typeface="+mn-lt"/>
                  <a:cs typeface="Arial" charset="0"/>
                </a:rPr>
                <a:t>modificada</a:t>
              </a:r>
            </a:p>
          </p:txBody>
        </p:sp>
      </p:grpSp>
      <p:grpSp>
        <p:nvGrpSpPr>
          <p:cNvPr id="164" name="Group 163">
            <a:extLst>
              <a:ext uri="{FF2B5EF4-FFF2-40B4-BE49-F238E27FC236}">
                <a16:creationId xmlns:a16="http://schemas.microsoft.com/office/drawing/2014/main" id="{173F7A7B-1583-A64A-9DC1-C6B97EB31313}"/>
              </a:ext>
            </a:extLst>
          </p:cNvPr>
          <p:cNvGrpSpPr>
            <a:grpSpLocks/>
          </p:cNvGrpSpPr>
          <p:nvPr/>
        </p:nvGrpSpPr>
        <p:grpSpPr bwMode="auto">
          <a:xfrm>
            <a:off x="5243596" y="4483662"/>
            <a:ext cx="2182726" cy="1516342"/>
            <a:chOff x="6863432" y="3135344"/>
            <a:chExt cx="2183363" cy="1516976"/>
          </a:xfrm>
        </p:grpSpPr>
        <p:sp>
          <p:nvSpPr>
            <p:cNvPr id="165" name="Right Arrow 119">
              <a:extLst>
                <a:ext uri="{FF2B5EF4-FFF2-40B4-BE49-F238E27FC236}">
                  <a16:creationId xmlns:a16="http://schemas.microsoft.com/office/drawing/2014/main" id="{1C5EDD2A-5B5F-0A4D-8668-74F541146D61}"/>
                </a:ext>
              </a:extLst>
            </p:cNvPr>
            <p:cNvSpPr>
              <a:spLocks noChangeArrowheads="1"/>
            </p:cNvSpPr>
            <p:nvPr/>
          </p:nvSpPr>
          <p:spPr bwMode="auto">
            <a:xfrm>
              <a:off x="6930889" y="3432312"/>
              <a:ext cx="606286" cy="159027"/>
            </a:xfrm>
            <a:prstGeom prst="rightArrow">
              <a:avLst>
                <a:gd name="adj1" fmla="val 50000"/>
                <a:gd name="adj2" fmla="val 50003"/>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pt-BR">
                <a:solidFill>
                  <a:srgbClr val="000000"/>
                </a:solidFill>
              </a:endParaRPr>
            </a:p>
          </p:txBody>
        </p:sp>
        <p:sp>
          <p:nvSpPr>
            <p:cNvPr id="166" name="Right Arrow 120">
              <a:extLst>
                <a:ext uri="{FF2B5EF4-FFF2-40B4-BE49-F238E27FC236}">
                  <a16:creationId xmlns:a16="http://schemas.microsoft.com/office/drawing/2014/main" id="{C3ACBA8F-A6DE-4F48-A7D7-196C58D55A2D}"/>
                </a:ext>
              </a:extLst>
            </p:cNvPr>
            <p:cNvSpPr>
              <a:spLocks noChangeArrowheads="1"/>
            </p:cNvSpPr>
            <p:nvPr/>
          </p:nvSpPr>
          <p:spPr bwMode="auto">
            <a:xfrm rot="3111092" flipV="1">
              <a:off x="6556540" y="4184636"/>
              <a:ext cx="790370" cy="144998"/>
            </a:xfrm>
            <a:prstGeom prst="rightArrow">
              <a:avLst>
                <a:gd name="adj1" fmla="val 50000"/>
                <a:gd name="adj2" fmla="val 49992"/>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pt-BR">
                <a:solidFill>
                  <a:srgbClr val="000000"/>
                </a:solidFill>
              </a:endParaRPr>
            </a:p>
          </p:txBody>
        </p:sp>
        <p:sp>
          <p:nvSpPr>
            <p:cNvPr id="167" name="Right Arrow 121">
              <a:extLst>
                <a:ext uri="{FF2B5EF4-FFF2-40B4-BE49-F238E27FC236}">
                  <a16:creationId xmlns:a16="http://schemas.microsoft.com/office/drawing/2014/main" id="{602E9C23-C75C-6C49-850B-658E74D8DB69}"/>
                </a:ext>
              </a:extLst>
            </p:cNvPr>
            <p:cNvSpPr>
              <a:spLocks noChangeArrowheads="1"/>
            </p:cNvSpPr>
            <p:nvPr/>
          </p:nvSpPr>
          <p:spPr bwMode="auto">
            <a:xfrm rot="1136798" flipV="1">
              <a:off x="6951500" y="4136962"/>
              <a:ext cx="2095295" cy="178650"/>
            </a:xfrm>
            <a:prstGeom prst="rightArrow">
              <a:avLst>
                <a:gd name="adj1" fmla="val 50000"/>
                <a:gd name="adj2" fmla="val 50009"/>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pt-BR">
                <a:solidFill>
                  <a:srgbClr val="000000"/>
                </a:solidFill>
              </a:endParaRPr>
            </a:p>
          </p:txBody>
        </p:sp>
        <p:sp>
          <p:nvSpPr>
            <p:cNvPr id="168" name="TextBox 122">
              <a:extLst>
                <a:ext uri="{FF2B5EF4-FFF2-40B4-BE49-F238E27FC236}">
                  <a16:creationId xmlns:a16="http://schemas.microsoft.com/office/drawing/2014/main" id="{77E44874-A122-AA44-A46F-6C9B2F567C86}"/>
                </a:ext>
              </a:extLst>
            </p:cNvPr>
            <p:cNvSpPr txBox="1">
              <a:spLocks noChangeArrowheads="1"/>
            </p:cNvSpPr>
            <p:nvPr/>
          </p:nvSpPr>
          <p:spPr bwMode="auto">
            <a:xfrm>
              <a:off x="6863432" y="3135344"/>
              <a:ext cx="949319" cy="316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pt-BR" sz="1800" i="0">
                  <a:solidFill>
                    <a:srgbClr val="C00000"/>
                  </a:solidFill>
                  <a:latin typeface="+mn-lt"/>
                  <a:cs typeface="Arial" charset="0"/>
                </a:rPr>
                <a:t>RSVP-TE</a:t>
              </a:r>
            </a:p>
          </p:txBody>
        </p:sp>
      </p:grpSp>
      <p:sp>
        <p:nvSpPr>
          <p:cNvPr id="169" name="Rectangle 3">
            <a:extLst>
              <a:ext uri="{FF2B5EF4-FFF2-40B4-BE49-F238E27FC236}">
                <a16:creationId xmlns:a16="http://schemas.microsoft.com/office/drawing/2014/main" id="{60B103AD-1C48-BC42-A29F-B371A495B2C6}"/>
              </a:ext>
            </a:extLst>
          </p:cNvPr>
          <p:cNvSpPr txBox="1">
            <a:spLocks noChangeArrowheads="1"/>
          </p:cNvSpPr>
          <p:nvPr/>
        </p:nvSpPr>
        <p:spPr bwMode="auto">
          <a:xfrm>
            <a:off x="899646" y="3065350"/>
            <a:ext cx="10947213" cy="10588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defRPr/>
            </a:pPr>
            <a:r>
              <a:rPr lang="pt-BR" sz="3200" i="0" dirty="0">
                <a:solidFill>
                  <a:srgbClr val="000000"/>
                </a:solidFill>
                <a:latin typeface="+mn-lt"/>
              </a:rPr>
              <a:t>roteador MPLS de entrada usa o protocolo de sinalização RSVP-TE para configurar o encaminhamento MPLS nos próximos roteadores</a:t>
            </a:r>
            <a:endParaRPr lang="pt-BR" sz="3200" i="0" dirty="0">
              <a:solidFill>
                <a:srgbClr val="000000"/>
              </a:solidFill>
              <a:latin typeface="+mn-lt"/>
              <a:cs typeface="+mn-cs"/>
            </a:endParaRPr>
          </a:p>
        </p:txBody>
      </p:sp>
      <p:sp>
        <p:nvSpPr>
          <p:cNvPr id="170" name="Text Box 83">
            <a:extLst>
              <a:ext uri="{FF2B5EF4-FFF2-40B4-BE49-F238E27FC236}">
                <a16:creationId xmlns:a16="http://schemas.microsoft.com/office/drawing/2014/main" id="{E7E31D70-BCFD-0C44-8E54-DC49147B9C4F}"/>
              </a:ext>
            </a:extLst>
          </p:cNvPr>
          <p:cNvSpPr txBox="1">
            <a:spLocks noChangeArrowheads="1"/>
          </p:cNvSpPr>
          <p:nvPr/>
        </p:nvSpPr>
        <p:spPr bwMode="auto">
          <a:xfrm>
            <a:off x="7619253" y="629812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pt-BR" i="0">
                <a:solidFill>
                  <a:srgbClr val="000000"/>
                </a:solidFill>
                <a:latin typeface="Arial" charset="0"/>
                <a:cs typeface="+mn-cs"/>
              </a:rPr>
              <a:t>R1</a:t>
            </a:r>
          </a:p>
        </p:txBody>
      </p:sp>
    </p:spTree>
    <p:extLst>
      <p:ext uri="{BB962C8B-B14F-4D97-AF65-F5344CB8AC3E}">
        <p14:creationId xmlns:p14="http://schemas.microsoft.com/office/powerpoint/2010/main" val="418252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wipe(right)">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9"/>
                                        </p:tgtEl>
                                        <p:attrNameLst>
                                          <p:attrName>style.visibility</p:attrName>
                                        </p:attrNameLst>
                                      </p:cBhvr>
                                      <p:to>
                                        <p:strVal val="visible"/>
                                      </p:to>
                                    </p:set>
                                    <p:animEffect transition="in" filter="fade">
                                      <p:cBhvr>
                                        <p:cTn id="12" dur="500"/>
                                        <p:tgtEl>
                                          <p:spTgt spid="169"/>
                                        </p:tgtEl>
                                      </p:cBhvr>
                                    </p:animEffect>
                                  </p:childTnLst>
                                </p:cTn>
                              </p:par>
                              <p:par>
                                <p:cTn id="13" presetID="10" presetClass="exit" presetSubtype="0" fill="hold" nodeType="withEffect">
                                  <p:stCondLst>
                                    <p:cond delay="0"/>
                                  </p:stCondLst>
                                  <p:childTnLst>
                                    <p:animEffect transition="out" filter="fade">
                                      <p:cBhvr>
                                        <p:cTn id="14" dur="500"/>
                                        <p:tgtEl>
                                          <p:spTgt spid="159"/>
                                        </p:tgtEl>
                                      </p:cBhvr>
                                    </p:animEffect>
                                    <p:set>
                                      <p:cBhvr>
                                        <p:cTn id="15" dur="1" fill="hold">
                                          <p:stCondLst>
                                            <p:cond delay="499"/>
                                          </p:stCondLst>
                                        </p:cTn>
                                        <p:tgtEl>
                                          <p:spTgt spid="159"/>
                                        </p:tgtEl>
                                        <p:attrNameLst>
                                          <p:attrName>style.visibility</p:attrName>
                                        </p:attrNameLst>
                                      </p:cBhvr>
                                      <p:to>
                                        <p:strVal val="hidden"/>
                                      </p:to>
                                    </p:se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wipe(left)">
                                      <p:cBhvr>
                                        <p:cTn id="1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err="1">
                <a:latin typeface="Calibri" panose="020F0502020204030204"/>
              </a:rPr>
              <a:t>Tabelas</a:t>
            </a:r>
            <a:r>
              <a:rPr lang="en-US" b="0" dirty="0">
                <a:latin typeface="Calibri" panose="020F0502020204030204"/>
              </a:rPr>
              <a:t> de </a:t>
            </a:r>
            <a:r>
              <a:rPr lang="en-US" b="0" dirty="0" err="1">
                <a:latin typeface="Calibri" panose="020F0502020204030204"/>
              </a:rPr>
              <a:t>encaminhamento</a:t>
            </a:r>
            <a:r>
              <a:rPr lang="en-US" b="0" dirty="0">
                <a:latin typeface="Calibri" panose="020F0502020204030204"/>
              </a:rPr>
              <a:t> MPLS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98</a:t>
            </a:fld>
            <a:endParaRPr lang="en-US" dirty="0"/>
          </a:p>
        </p:txBody>
      </p:sp>
      <p:grpSp>
        <p:nvGrpSpPr>
          <p:cNvPr id="7" name="Group 6">
            <a:extLst>
              <a:ext uri="{FF2B5EF4-FFF2-40B4-BE49-F238E27FC236}">
                <a16:creationId xmlns:a16="http://schemas.microsoft.com/office/drawing/2014/main" id="{973EB9AE-4B4B-4346-962C-323D97558A86}"/>
              </a:ext>
            </a:extLst>
          </p:cNvPr>
          <p:cNvGrpSpPr/>
          <p:nvPr/>
        </p:nvGrpSpPr>
        <p:grpSpPr>
          <a:xfrm>
            <a:off x="6348319" y="4936097"/>
            <a:ext cx="2661899" cy="1319944"/>
            <a:chOff x="6348319" y="4936097"/>
            <a:chExt cx="2661899" cy="1319944"/>
          </a:xfrm>
        </p:grpSpPr>
        <p:sp>
          <p:nvSpPr>
            <p:cNvPr id="219" name="Freeform 3">
              <a:extLst>
                <a:ext uri="{FF2B5EF4-FFF2-40B4-BE49-F238E27FC236}">
                  <a16:creationId xmlns:a16="http://schemas.microsoft.com/office/drawing/2014/main" id="{C2B16262-E527-A34C-BA93-364FB40B7190}"/>
                </a:ext>
              </a:extLst>
            </p:cNvPr>
            <p:cNvSpPr>
              <a:spLocks/>
            </p:cNvSpPr>
            <p:nvPr/>
          </p:nvSpPr>
          <p:spPr bwMode="auto">
            <a:xfrm>
              <a:off x="6348319" y="4936097"/>
              <a:ext cx="2447925" cy="577850"/>
            </a:xfrm>
            <a:custGeom>
              <a:avLst/>
              <a:gdLst>
                <a:gd name="T0" fmla="*/ 2147483647 w 1542"/>
                <a:gd name="T1" fmla="*/ 2147483647 h 364"/>
                <a:gd name="T2" fmla="*/ 0 w 1542"/>
                <a:gd name="T3" fmla="*/ 2147483647 h 364"/>
                <a:gd name="T4" fmla="*/ 2147483647 w 1542"/>
                <a:gd name="T5" fmla="*/ 2147483647 h 364"/>
                <a:gd name="T6" fmla="*/ 2147483647 w 1542"/>
                <a:gd name="T7" fmla="*/ 0 h 364"/>
                <a:gd name="T8" fmla="*/ 2147483647 w 1542"/>
                <a:gd name="T9" fmla="*/ 2147483647 h 3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2" h="364">
                  <a:moveTo>
                    <a:pt x="839" y="8"/>
                  </a:moveTo>
                  <a:lnTo>
                    <a:pt x="0" y="364"/>
                  </a:lnTo>
                  <a:lnTo>
                    <a:pt x="1542" y="364"/>
                  </a:lnTo>
                  <a:lnTo>
                    <a:pt x="1127" y="0"/>
                  </a:lnTo>
                  <a:lnTo>
                    <a:pt x="839"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1" name="Group 110">
              <a:extLst>
                <a:ext uri="{FF2B5EF4-FFF2-40B4-BE49-F238E27FC236}">
                  <a16:creationId xmlns:a16="http://schemas.microsoft.com/office/drawing/2014/main" id="{A9B6F810-1DA8-CD4B-9B9A-8E3E61B5ADC2}"/>
                </a:ext>
              </a:extLst>
            </p:cNvPr>
            <p:cNvGrpSpPr>
              <a:grpSpLocks/>
            </p:cNvGrpSpPr>
            <p:nvPr/>
          </p:nvGrpSpPr>
          <p:grpSpPr bwMode="auto">
            <a:xfrm>
              <a:off x="6463868" y="5333703"/>
              <a:ext cx="2546350" cy="922338"/>
              <a:chOff x="679" y="3270"/>
              <a:chExt cx="1604" cy="581"/>
            </a:xfrm>
          </p:grpSpPr>
          <p:sp>
            <p:nvSpPr>
              <p:cNvPr id="222" name="Rectangle 111">
                <a:extLst>
                  <a:ext uri="{FF2B5EF4-FFF2-40B4-BE49-F238E27FC236}">
                    <a16:creationId xmlns:a16="http://schemas.microsoft.com/office/drawing/2014/main" id="{080EFBD4-EA9F-4B4C-BB14-48AF92D481FD}"/>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23" name="Text Box 112">
                <a:extLst>
                  <a:ext uri="{FF2B5EF4-FFF2-40B4-BE49-F238E27FC236}">
                    <a16:creationId xmlns:a16="http://schemas.microsoft.com/office/drawing/2014/main" id="{B9BCEF9A-45F9-8A4A-8E6C-199529FE5A36}"/>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err="1">
                    <a:solidFill>
                      <a:srgbClr val="000000"/>
                    </a:solidFill>
                    <a:latin typeface="Arial" charset="0"/>
                    <a:cs typeface="+mn-cs"/>
                  </a:rPr>
                  <a:t>rótulo</a:t>
                </a:r>
                <a:r>
                  <a:rPr lang="en-US" sz="1400" i="0" dirty="0">
                    <a:solidFill>
                      <a:srgbClr val="000000"/>
                    </a:solidFill>
                    <a:latin typeface="Arial" charset="0"/>
                    <a:cs typeface="+mn-cs"/>
                  </a:rPr>
                  <a:t>  </a:t>
                </a:r>
                <a:r>
                  <a:rPr lang="en-US" sz="1400" i="0" dirty="0" err="1">
                    <a:solidFill>
                      <a:srgbClr val="000000"/>
                    </a:solidFill>
                    <a:latin typeface="Arial" charset="0"/>
                    <a:cs typeface="+mn-cs"/>
                  </a:rPr>
                  <a:t>rótulo</a:t>
                </a:r>
                <a:r>
                  <a:rPr lang="en-US" sz="1400" i="0" dirty="0">
                    <a:solidFill>
                      <a:srgbClr val="000000"/>
                    </a:solidFill>
                    <a:latin typeface="Arial" charset="0"/>
                    <a:cs typeface="+mn-cs"/>
                  </a:rPr>
                  <a:t>              interface</a:t>
                </a:r>
              </a:p>
              <a:p>
                <a:pPr eaLnBrk="1" hangingPunct="1">
                  <a:defRPr/>
                </a:pPr>
                <a:r>
                  <a:rPr lang="en-US" sz="1400" i="0" dirty="0" err="1">
                    <a:solidFill>
                      <a:srgbClr val="000000"/>
                    </a:solidFill>
                    <a:latin typeface="Arial" charset="0"/>
                  </a:rPr>
                  <a:t>entr</a:t>
                </a:r>
                <a:r>
                  <a:rPr lang="en-US" sz="1400" i="0" dirty="0">
                    <a:solidFill>
                      <a:srgbClr val="000000"/>
                    </a:solidFill>
                    <a:latin typeface="Arial" charset="0"/>
                  </a:rPr>
                  <a:t>.    </a:t>
                </a:r>
                <a:r>
                  <a:rPr lang="en-US" sz="1400" i="0" dirty="0" err="1">
                    <a:solidFill>
                      <a:srgbClr val="000000"/>
                    </a:solidFill>
                    <a:latin typeface="Arial" charset="0"/>
                  </a:rPr>
                  <a:t>saída</a:t>
                </a:r>
                <a:r>
                  <a:rPr lang="en-US" sz="1400" i="0" dirty="0">
                    <a:solidFill>
                      <a:srgbClr val="000000"/>
                    </a:solidFill>
                    <a:latin typeface="Arial" charset="0"/>
                  </a:rPr>
                  <a:t>    </a:t>
                </a:r>
                <a:r>
                  <a:rPr lang="en-US" sz="1400" i="0" dirty="0" err="1">
                    <a:solidFill>
                      <a:srgbClr val="000000"/>
                    </a:solidFill>
                    <a:latin typeface="Arial" charset="0"/>
                  </a:rPr>
                  <a:t>dest</a:t>
                </a:r>
                <a:r>
                  <a:rPr lang="en-US" sz="1400" i="0" dirty="0">
                    <a:solidFill>
                      <a:srgbClr val="000000"/>
                    </a:solidFill>
                    <a:latin typeface="Arial" charset="0"/>
                  </a:rPr>
                  <a:t>.   </a:t>
                </a:r>
                <a:r>
                  <a:rPr lang="en-US" sz="1400" i="0" dirty="0" err="1">
                    <a:solidFill>
                      <a:srgbClr val="000000"/>
                    </a:solidFill>
                    <a:latin typeface="Arial" charset="0"/>
                  </a:rPr>
                  <a:t>saída</a:t>
                </a:r>
                <a:endParaRPr lang="en-US" sz="1400" i="0" dirty="0">
                  <a:solidFill>
                    <a:srgbClr val="000000"/>
                  </a:solidFill>
                  <a:latin typeface="Arial" charset="0"/>
                  <a:cs typeface="+mn-cs"/>
                </a:endParaRPr>
              </a:p>
            </p:txBody>
          </p:sp>
          <p:sp>
            <p:nvSpPr>
              <p:cNvPr id="224" name="Line 113">
                <a:extLst>
                  <a:ext uri="{FF2B5EF4-FFF2-40B4-BE49-F238E27FC236}">
                    <a16:creationId xmlns:a16="http://schemas.microsoft.com/office/drawing/2014/main" id="{71BE2D74-DC26-1442-AFB5-AAD87B9FC0C9}"/>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5" name="Text Box 114">
                <a:extLst>
                  <a:ext uri="{FF2B5EF4-FFF2-40B4-BE49-F238E27FC236}">
                    <a16:creationId xmlns:a16="http://schemas.microsoft.com/office/drawing/2014/main" id="{68E1F84E-9C74-1243-B51D-F4CD28DACE2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6        -      A       0</a:t>
                </a:r>
              </a:p>
            </p:txBody>
          </p:sp>
          <p:sp>
            <p:nvSpPr>
              <p:cNvPr id="226" name="Line 115">
                <a:extLst>
                  <a:ext uri="{FF2B5EF4-FFF2-40B4-BE49-F238E27FC236}">
                    <a16:creationId xmlns:a16="http://schemas.microsoft.com/office/drawing/2014/main" id="{93DCE101-756F-124D-98B0-9767B4E41B13}"/>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7" name="Line 116">
                <a:extLst>
                  <a:ext uri="{FF2B5EF4-FFF2-40B4-BE49-F238E27FC236}">
                    <a16:creationId xmlns:a16="http://schemas.microsoft.com/office/drawing/2014/main" id="{EDD0C2CA-3B5E-1A43-88D5-257D16A4B243}"/>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8" name="Line 117">
                <a:extLst>
                  <a:ext uri="{FF2B5EF4-FFF2-40B4-BE49-F238E27FC236}">
                    <a16:creationId xmlns:a16="http://schemas.microsoft.com/office/drawing/2014/main" id="{46B29124-E64A-AB42-AB69-F312BBD42E88}"/>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5" name="Group 4">
            <a:extLst>
              <a:ext uri="{FF2B5EF4-FFF2-40B4-BE49-F238E27FC236}">
                <a16:creationId xmlns:a16="http://schemas.microsoft.com/office/drawing/2014/main" id="{A9F890F5-B889-5B4F-8AC2-1385934F9348}"/>
              </a:ext>
            </a:extLst>
          </p:cNvPr>
          <p:cNvGrpSpPr/>
          <p:nvPr/>
        </p:nvGrpSpPr>
        <p:grpSpPr>
          <a:xfrm>
            <a:off x="6341409" y="1863350"/>
            <a:ext cx="2622550" cy="1714500"/>
            <a:chOff x="6341409" y="1863350"/>
            <a:chExt cx="2622550" cy="1714500"/>
          </a:xfrm>
        </p:grpSpPr>
        <p:sp>
          <p:nvSpPr>
            <p:cNvPr id="220" name="Freeform 5">
              <a:extLst>
                <a:ext uri="{FF2B5EF4-FFF2-40B4-BE49-F238E27FC236}">
                  <a16:creationId xmlns:a16="http://schemas.microsoft.com/office/drawing/2014/main" id="{6ABEC6E8-4445-0547-B162-E6AFDDE53833}"/>
                </a:ext>
              </a:extLst>
            </p:cNvPr>
            <p:cNvSpPr>
              <a:spLocks/>
            </p:cNvSpPr>
            <p:nvPr/>
          </p:nvSpPr>
          <p:spPr bwMode="auto">
            <a:xfrm>
              <a:off x="6341409" y="3066675"/>
              <a:ext cx="2589213" cy="511175"/>
            </a:xfrm>
            <a:custGeom>
              <a:avLst/>
              <a:gdLst>
                <a:gd name="T0" fmla="*/ 2147483647 w 1631"/>
                <a:gd name="T1" fmla="*/ 2147483647 h 322"/>
                <a:gd name="T2" fmla="*/ 2147483647 w 1631"/>
                <a:gd name="T3" fmla="*/ 0 h 322"/>
                <a:gd name="T4" fmla="*/ 2147483647 w 1631"/>
                <a:gd name="T5" fmla="*/ 0 h 322"/>
                <a:gd name="T6" fmla="*/ 0 w 1631"/>
                <a:gd name="T7" fmla="*/ 2147483647 h 322"/>
                <a:gd name="T8" fmla="*/ 2147483647 w 1631"/>
                <a:gd name="T9" fmla="*/ 2147483647 h 3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1" h="322">
                  <a:moveTo>
                    <a:pt x="123" y="322"/>
                  </a:moveTo>
                  <a:lnTo>
                    <a:pt x="1631" y="0"/>
                  </a:lnTo>
                  <a:lnTo>
                    <a:pt x="89" y="0"/>
                  </a:lnTo>
                  <a:lnTo>
                    <a:pt x="0" y="300"/>
                  </a:lnTo>
                  <a:lnTo>
                    <a:pt x="123" y="322"/>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9" name="Group 118">
              <a:extLst>
                <a:ext uri="{FF2B5EF4-FFF2-40B4-BE49-F238E27FC236}">
                  <a16:creationId xmlns:a16="http://schemas.microsoft.com/office/drawing/2014/main" id="{E7D28835-7AC3-3F4C-BDBC-E1A91D2C29B1}"/>
                </a:ext>
              </a:extLst>
            </p:cNvPr>
            <p:cNvGrpSpPr>
              <a:grpSpLocks/>
            </p:cNvGrpSpPr>
            <p:nvPr/>
          </p:nvGrpSpPr>
          <p:grpSpPr bwMode="auto">
            <a:xfrm>
              <a:off x="6417609" y="1863350"/>
              <a:ext cx="2546350" cy="1239838"/>
              <a:chOff x="3494" y="291"/>
              <a:chExt cx="1604" cy="781"/>
            </a:xfrm>
          </p:grpSpPr>
          <p:sp>
            <p:nvSpPr>
              <p:cNvPr id="230" name="Rectangle 119">
                <a:extLst>
                  <a:ext uri="{FF2B5EF4-FFF2-40B4-BE49-F238E27FC236}">
                    <a16:creationId xmlns:a16="http://schemas.microsoft.com/office/drawing/2014/main" id="{4BA74B4D-4F28-6844-BD61-1913BA4B464D}"/>
                  </a:ext>
                </a:extLst>
              </p:cNvPr>
              <p:cNvSpPr>
                <a:spLocks noChangeArrowheads="1"/>
              </p:cNvSpPr>
              <p:nvPr/>
            </p:nvSpPr>
            <p:spPr bwMode="auto">
              <a:xfrm>
                <a:off x="3525" y="317"/>
                <a:ext cx="1533" cy="74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31" name="Text Box 120">
                <a:extLst>
                  <a:ext uri="{FF2B5EF4-FFF2-40B4-BE49-F238E27FC236}">
                    <a16:creationId xmlns:a16="http://schemas.microsoft.com/office/drawing/2014/main" id="{CA6C1CFC-6CB9-E24A-BCFF-E161A0DB7726}"/>
                  </a:ext>
                </a:extLst>
              </p:cNvPr>
              <p:cNvSpPr txBox="1">
                <a:spLocks noChangeArrowheads="1"/>
              </p:cNvSpPr>
              <p:nvPr/>
            </p:nvSpPr>
            <p:spPr bwMode="auto">
              <a:xfrm>
                <a:off x="3494" y="291"/>
                <a:ext cx="1604" cy="4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err="1">
                    <a:solidFill>
                      <a:srgbClr val="000000"/>
                    </a:solidFill>
                    <a:latin typeface="Arial" charset="0"/>
                    <a:cs typeface="+mn-cs"/>
                  </a:rPr>
                  <a:t>rótulo</a:t>
                </a:r>
                <a:r>
                  <a:rPr lang="en-US" sz="1400" i="0" dirty="0">
                    <a:solidFill>
                      <a:srgbClr val="000000"/>
                    </a:solidFill>
                    <a:latin typeface="Arial" charset="0"/>
                    <a:cs typeface="+mn-cs"/>
                  </a:rPr>
                  <a:t>  </a:t>
                </a:r>
                <a:r>
                  <a:rPr lang="en-US" sz="1400" i="0" dirty="0" err="1">
                    <a:solidFill>
                      <a:srgbClr val="000000"/>
                    </a:solidFill>
                    <a:latin typeface="Arial" charset="0"/>
                    <a:cs typeface="+mn-cs"/>
                  </a:rPr>
                  <a:t>rótulo</a:t>
                </a:r>
                <a:r>
                  <a:rPr lang="en-US" sz="1400" i="0" dirty="0">
                    <a:solidFill>
                      <a:srgbClr val="000000"/>
                    </a:solidFill>
                    <a:latin typeface="Arial" charset="0"/>
                    <a:cs typeface="+mn-cs"/>
                  </a:rPr>
                  <a:t>              interface</a:t>
                </a:r>
              </a:p>
              <a:p>
                <a:pPr eaLnBrk="1" hangingPunct="1">
                  <a:defRPr/>
                </a:pPr>
                <a:r>
                  <a:rPr lang="en-US" sz="1400" i="0" dirty="0" err="1">
                    <a:solidFill>
                      <a:srgbClr val="000000"/>
                    </a:solidFill>
                    <a:latin typeface="Arial" charset="0"/>
                  </a:rPr>
                  <a:t>entr</a:t>
                </a:r>
                <a:r>
                  <a:rPr lang="en-US" sz="1400" i="0" dirty="0">
                    <a:solidFill>
                      <a:srgbClr val="000000"/>
                    </a:solidFill>
                    <a:latin typeface="Arial" charset="0"/>
                  </a:rPr>
                  <a:t>.    </a:t>
                </a:r>
                <a:r>
                  <a:rPr lang="en-US" sz="1400" i="0" dirty="0" err="1">
                    <a:solidFill>
                      <a:srgbClr val="000000"/>
                    </a:solidFill>
                    <a:latin typeface="Arial" charset="0"/>
                  </a:rPr>
                  <a:t>saída</a:t>
                </a:r>
                <a:r>
                  <a:rPr lang="en-US" sz="1400" i="0" dirty="0">
                    <a:solidFill>
                      <a:srgbClr val="000000"/>
                    </a:solidFill>
                    <a:latin typeface="Arial" charset="0"/>
                  </a:rPr>
                  <a:t>    </a:t>
                </a:r>
                <a:r>
                  <a:rPr lang="en-US" sz="1400" i="0" dirty="0" err="1">
                    <a:solidFill>
                      <a:srgbClr val="000000"/>
                    </a:solidFill>
                    <a:latin typeface="Arial" charset="0"/>
                  </a:rPr>
                  <a:t>dest</a:t>
                </a:r>
                <a:r>
                  <a:rPr lang="en-US" sz="1400" i="0" dirty="0">
                    <a:solidFill>
                      <a:srgbClr val="000000"/>
                    </a:solidFill>
                    <a:latin typeface="Arial" charset="0"/>
                  </a:rPr>
                  <a:t>.   </a:t>
                </a:r>
                <a:r>
                  <a:rPr lang="en-US" sz="1400" i="0" dirty="0" err="1">
                    <a:solidFill>
                      <a:srgbClr val="000000"/>
                    </a:solidFill>
                    <a:latin typeface="Arial" charset="0"/>
                  </a:rPr>
                  <a:t>saída</a:t>
                </a:r>
                <a:endParaRPr lang="en-US" sz="1400" i="0" dirty="0">
                  <a:solidFill>
                    <a:srgbClr val="000000"/>
                  </a:solidFill>
                  <a:latin typeface="Arial" charset="0"/>
                  <a:cs typeface="+mn-cs"/>
                </a:endParaRPr>
              </a:p>
              <a:p>
                <a:pPr eaLnBrk="1" hangingPunct="1">
                  <a:defRPr/>
                </a:pPr>
                <a:endParaRPr lang="en-US" sz="1400" i="0" dirty="0">
                  <a:solidFill>
                    <a:srgbClr val="000000"/>
                  </a:solidFill>
                  <a:latin typeface="Arial" charset="0"/>
                  <a:cs typeface="+mn-cs"/>
                </a:endParaRPr>
              </a:p>
            </p:txBody>
          </p:sp>
          <p:sp>
            <p:nvSpPr>
              <p:cNvPr id="232" name="Line 121">
                <a:extLst>
                  <a:ext uri="{FF2B5EF4-FFF2-40B4-BE49-F238E27FC236}">
                    <a16:creationId xmlns:a16="http://schemas.microsoft.com/office/drawing/2014/main" id="{949DE82B-28E9-3B4D-AA3C-D4D602982C7D}"/>
                  </a:ext>
                </a:extLst>
              </p:cNvPr>
              <p:cNvSpPr>
                <a:spLocks noChangeShapeType="1"/>
              </p:cNvSpPr>
              <p:nvPr/>
            </p:nvSpPr>
            <p:spPr bwMode="auto">
              <a:xfrm>
                <a:off x="3534" y="605"/>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3" name="Text Box 122">
                <a:extLst>
                  <a:ext uri="{FF2B5EF4-FFF2-40B4-BE49-F238E27FC236}">
                    <a16:creationId xmlns:a16="http://schemas.microsoft.com/office/drawing/2014/main" id="{6E2E79A9-DCDF-164A-8A0A-96A386C29A15}"/>
                  </a:ext>
                </a:extLst>
              </p:cNvPr>
              <p:cNvSpPr txBox="1">
                <a:spLocks noChangeArrowheads="1"/>
              </p:cNvSpPr>
              <p:nvPr/>
            </p:nvSpPr>
            <p:spPr bwMode="auto">
              <a:xfrm>
                <a:off x="3545" y="609"/>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10      6      A       1</a:t>
                </a:r>
              </a:p>
            </p:txBody>
          </p:sp>
          <p:sp>
            <p:nvSpPr>
              <p:cNvPr id="234" name="Line 123">
                <a:extLst>
                  <a:ext uri="{FF2B5EF4-FFF2-40B4-BE49-F238E27FC236}">
                    <a16:creationId xmlns:a16="http://schemas.microsoft.com/office/drawing/2014/main" id="{433E5963-7CBD-2F44-B2F7-4AACF9D473F2}"/>
                  </a:ext>
                </a:extLst>
              </p:cNvPr>
              <p:cNvSpPr>
                <a:spLocks noChangeShapeType="1"/>
              </p:cNvSpPr>
              <p:nvPr/>
            </p:nvSpPr>
            <p:spPr bwMode="auto">
              <a:xfrm>
                <a:off x="3857" y="324"/>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5" name="Text Box 124">
                <a:extLst>
                  <a:ext uri="{FF2B5EF4-FFF2-40B4-BE49-F238E27FC236}">
                    <a16:creationId xmlns:a16="http://schemas.microsoft.com/office/drawing/2014/main" id="{5BF662DE-4BB8-B84F-B980-9F77A2063CD9}"/>
                  </a:ext>
                </a:extLst>
              </p:cNvPr>
              <p:cNvSpPr txBox="1">
                <a:spLocks noChangeArrowheads="1"/>
              </p:cNvSpPr>
              <p:nvPr/>
            </p:nvSpPr>
            <p:spPr bwMode="auto">
              <a:xfrm>
                <a:off x="3540" y="830"/>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12      9      D       0</a:t>
                </a:r>
              </a:p>
            </p:txBody>
          </p:sp>
          <p:sp>
            <p:nvSpPr>
              <p:cNvPr id="236" name="Line 125">
                <a:extLst>
                  <a:ext uri="{FF2B5EF4-FFF2-40B4-BE49-F238E27FC236}">
                    <a16:creationId xmlns:a16="http://schemas.microsoft.com/office/drawing/2014/main" id="{5F740908-A1B6-A04A-96B2-3720B6234C0F}"/>
                  </a:ext>
                </a:extLst>
              </p:cNvPr>
              <p:cNvSpPr>
                <a:spLocks noChangeShapeType="1"/>
              </p:cNvSpPr>
              <p:nvPr/>
            </p:nvSpPr>
            <p:spPr bwMode="auto">
              <a:xfrm>
                <a:off x="4215" y="335"/>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7" name="Line 126">
                <a:extLst>
                  <a:ext uri="{FF2B5EF4-FFF2-40B4-BE49-F238E27FC236}">
                    <a16:creationId xmlns:a16="http://schemas.microsoft.com/office/drawing/2014/main" id="{54E39628-0ECF-F043-851F-1E1E3EFA7F73}"/>
                  </a:ext>
                </a:extLst>
              </p:cNvPr>
              <p:cNvSpPr>
                <a:spLocks noChangeShapeType="1"/>
              </p:cNvSpPr>
              <p:nvPr/>
            </p:nvSpPr>
            <p:spPr bwMode="auto">
              <a:xfrm>
                <a:off x="4573" y="329"/>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6" name="Group 5">
            <a:extLst>
              <a:ext uri="{FF2B5EF4-FFF2-40B4-BE49-F238E27FC236}">
                <a16:creationId xmlns:a16="http://schemas.microsoft.com/office/drawing/2014/main" id="{C2310F5B-3DD5-7448-B7B8-CE790FE726DF}"/>
              </a:ext>
            </a:extLst>
          </p:cNvPr>
          <p:cNvGrpSpPr/>
          <p:nvPr/>
        </p:nvGrpSpPr>
        <p:grpSpPr>
          <a:xfrm>
            <a:off x="3571782" y="4888472"/>
            <a:ext cx="2546350" cy="1304925"/>
            <a:chOff x="3571782" y="4888472"/>
            <a:chExt cx="2546350" cy="1304925"/>
          </a:xfrm>
        </p:grpSpPr>
        <p:sp>
          <p:nvSpPr>
            <p:cNvPr id="218" name="Freeform 2">
              <a:extLst>
                <a:ext uri="{FF2B5EF4-FFF2-40B4-BE49-F238E27FC236}">
                  <a16:creationId xmlns:a16="http://schemas.microsoft.com/office/drawing/2014/main" id="{82716ED6-05E4-334B-91EE-B1EC80C9C846}"/>
                </a:ext>
              </a:extLst>
            </p:cNvPr>
            <p:cNvSpPr>
              <a:spLocks/>
            </p:cNvSpPr>
            <p:nvPr/>
          </p:nvSpPr>
          <p:spPr bwMode="auto">
            <a:xfrm>
              <a:off x="3609882" y="4888472"/>
              <a:ext cx="2462212" cy="419100"/>
            </a:xfrm>
            <a:custGeom>
              <a:avLst/>
              <a:gdLst>
                <a:gd name="T0" fmla="*/ 2147483647 w 1551"/>
                <a:gd name="T1" fmla="*/ 2147483647 h 264"/>
                <a:gd name="T2" fmla="*/ 0 w 1551"/>
                <a:gd name="T3" fmla="*/ 2147483647 h 264"/>
                <a:gd name="T4" fmla="*/ 2147483647 w 1551"/>
                <a:gd name="T5" fmla="*/ 2147483647 h 264"/>
                <a:gd name="T6" fmla="*/ 2147483647 w 1551"/>
                <a:gd name="T7" fmla="*/ 0 h 264"/>
                <a:gd name="T8" fmla="*/ 2147483647 w 1551"/>
                <a:gd name="T9" fmla="*/ 2147483647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51" h="264">
                  <a:moveTo>
                    <a:pt x="1263" y="8"/>
                  </a:moveTo>
                  <a:lnTo>
                    <a:pt x="0" y="264"/>
                  </a:lnTo>
                  <a:lnTo>
                    <a:pt x="1536" y="264"/>
                  </a:lnTo>
                  <a:lnTo>
                    <a:pt x="1551" y="0"/>
                  </a:lnTo>
                  <a:lnTo>
                    <a:pt x="1263"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38" name="Group 137">
              <a:extLst>
                <a:ext uri="{FF2B5EF4-FFF2-40B4-BE49-F238E27FC236}">
                  <a16:creationId xmlns:a16="http://schemas.microsoft.com/office/drawing/2014/main" id="{FEBC6843-606B-4F41-804E-F269AE29E1A2}"/>
                </a:ext>
              </a:extLst>
            </p:cNvPr>
            <p:cNvGrpSpPr>
              <a:grpSpLocks/>
            </p:cNvGrpSpPr>
            <p:nvPr/>
          </p:nvGrpSpPr>
          <p:grpSpPr bwMode="auto">
            <a:xfrm>
              <a:off x="3571782" y="5271059"/>
              <a:ext cx="2546350" cy="922338"/>
              <a:chOff x="679" y="3270"/>
              <a:chExt cx="1604" cy="581"/>
            </a:xfrm>
          </p:grpSpPr>
          <p:sp>
            <p:nvSpPr>
              <p:cNvPr id="239" name="Rectangle 138">
                <a:extLst>
                  <a:ext uri="{FF2B5EF4-FFF2-40B4-BE49-F238E27FC236}">
                    <a16:creationId xmlns:a16="http://schemas.microsoft.com/office/drawing/2014/main" id="{4CCB2E59-9D3C-1A46-8804-DE9784E823D4}"/>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0" name="Text Box 139">
                <a:extLst>
                  <a:ext uri="{FF2B5EF4-FFF2-40B4-BE49-F238E27FC236}">
                    <a16:creationId xmlns:a16="http://schemas.microsoft.com/office/drawing/2014/main" id="{6251E42A-AB5F-484A-AE74-F120DFC9EC0B}"/>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err="1">
                    <a:solidFill>
                      <a:srgbClr val="000000"/>
                    </a:solidFill>
                    <a:latin typeface="Arial" charset="0"/>
                    <a:cs typeface="+mn-cs"/>
                  </a:rPr>
                  <a:t>rótulo</a:t>
                </a:r>
                <a:r>
                  <a:rPr lang="en-US" sz="1400" i="0" dirty="0">
                    <a:solidFill>
                      <a:srgbClr val="000000"/>
                    </a:solidFill>
                    <a:latin typeface="Arial" charset="0"/>
                    <a:cs typeface="+mn-cs"/>
                  </a:rPr>
                  <a:t>  </a:t>
                </a:r>
                <a:r>
                  <a:rPr lang="en-US" sz="1400" i="0" dirty="0" err="1">
                    <a:solidFill>
                      <a:srgbClr val="000000"/>
                    </a:solidFill>
                    <a:latin typeface="Arial" charset="0"/>
                    <a:cs typeface="+mn-cs"/>
                  </a:rPr>
                  <a:t>rótulo</a:t>
                </a:r>
                <a:r>
                  <a:rPr lang="en-US" sz="1400" i="0" dirty="0">
                    <a:solidFill>
                      <a:srgbClr val="000000"/>
                    </a:solidFill>
                    <a:latin typeface="Arial" charset="0"/>
                    <a:cs typeface="+mn-cs"/>
                  </a:rPr>
                  <a:t>              interface</a:t>
                </a:r>
              </a:p>
              <a:p>
                <a:pPr eaLnBrk="1" hangingPunct="1">
                  <a:defRPr/>
                </a:pPr>
                <a:r>
                  <a:rPr lang="en-US" sz="1400" i="0" dirty="0" err="1">
                    <a:solidFill>
                      <a:srgbClr val="000000"/>
                    </a:solidFill>
                    <a:latin typeface="Arial" charset="0"/>
                  </a:rPr>
                  <a:t>entr</a:t>
                </a:r>
                <a:r>
                  <a:rPr lang="en-US" sz="1400" i="0" dirty="0">
                    <a:solidFill>
                      <a:srgbClr val="000000"/>
                    </a:solidFill>
                    <a:latin typeface="Arial" charset="0"/>
                  </a:rPr>
                  <a:t>.    </a:t>
                </a:r>
                <a:r>
                  <a:rPr lang="en-US" sz="1400" i="0" dirty="0" err="1">
                    <a:solidFill>
                      <a:srgbClr val="000000"/>
                    </a:solidFill>
                    <a:latin typeface="Arial" charset="0"/>
                  </a:rPr>
                  <a:t>saída</a:t>
                </a:r>
                <a:r>
                  <a:rPr lang="en-US" sz="1400" i="0" dirty="0">
                    <a:solidFill>
                      <a:srgbClr val="000000"/>
                    </a:solidFill>
                    <a:latin typeface="Arial" charset="0"/>
                  </a:rPr>
                  <a:t>    </a:t>
                </a:r>
                <a:r>
                  <a:rPr lang="en-US" sz="1400" i="0" dirty="0" err="1">
                    <a:solidFill>
                      <a:srgbClr val="000000"/>
                    </a:solidFill>
                    <a:latin typeface="Arial" charset="0"/>
                  </a:rPr>
                  <a:t>dest</a:t>
                </a:r>
                <a:r>
                  <a:rPr lang="en-US" sz="1400" i="0" dirty="0">
                    <a:solidFill>
                      <a:srgbClr val="000000"/>
                    </a:solidFill>
                    <a:latin typeface="Arial" charset="0"/>
                  </a:rPr>
                  <a:t>.   </a:t>
                </a:r>
                <a:r>
                  <a:rPr lang="en-US" sz="1400" i="0" dirty="0" err="1">
                    <a:solidFill>
                      <a:srgbClr val="000000"/>
                    </a:solidFill>
                    <a:latin typeface="Arial" charset="0"/>
                  </a:rPr>
                  <a:t>saída</a:t>
                </a:r>
                <a:endParaRPr lang="en-US" sz="1400" i="0" dirty="0">
                  <a:solidFill>
                    <a:srgbClr val="000000"/>
                  </a:solidFill>
                  <a:latin typeface="Arial" charset="0"/>
                  <a:cs typeface="+mn-cs"/>
                </a:endParaRPr>
              </a:p>
            </p:txBody>
          </p:sp>
          <p:sp>
            <p:nvSpPr>
              <p:cNvPr id="241" name="Line 140">
                <a:extLst>
                  <a:ext uri="{FF2B5EF4-FFF2-40B4-BE49-F238E27FC236}">
                    <a16:creationId xmlns:a16="http://schemas.microsoft.com/office/drawing/2014/main" id="{48550AFD-EB33-B94B-9E47-8276779B13B6}"/>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2" name="Text Box 141">
                <a:extLst>
                  <a:ext uri="{FF2B5EF4-FFF2-40B4-BE49-F238E27FC236}">
                    <a16:creationId xmlns:a16="http://schemas.microsoft.com/office/drawing/2014/main" id="{707061C8-ACC2-F14E-B28A-24FC700989C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6      A       0</a:t>
                </a:r>
              </a:p>
            </p:txBody>
          </p:sp>
          <p:sp>
            <p:nvSpPr>
              <p:cNvPr id="243" name="Line 142">
                <a:extLst>
                  <a:ext uri="{FF2B5EF4-FFF2-40B4-BE49-F238E27FC236}">
                    <a16:creationId xmlns:a16="http://schemas.microsoft.com/office/drawing/2014/main" id="{F6028321-6CA8-0F40-B16A-85C805482D54}"/>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4" name="Line 143">
                <a:extLst>
                  <a:ext uri="{FF2B5EF4-FFF2-40B4-BE49-F238E27FC236}">
                    <a16:creationId xmlns:a16="http://schemas.microsoft.com/office/drawing/2014/main" id="{89B04793-10A9-AC4C-A7C1-FAB97AEB0390}"/>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5" name="Line 144">
                <a:extLst>
                  <a:ext uri="{FF2B5EF4-FFF2-40B4-BE49-F238E27FC236}">
                    <a16:creationId xmlns:a16="http://schemas.microsoft.com/office/drawing/2014/main" id="{1EBBB069-EFA9-9647-88A0-1180B1364000}"/>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246" name="Group 245">
            <a:extLst>
              <a:ext uri="{FF2B5EF4-FFF2-40B4-BE49-F238E27FC236}">
                <a16:creationId xmlns:a16="http://schemas.microsoft.com/office/drawing/2014/main" id="{409B71D9-C569-2E4B-A5EB-A57D6D3DA9C2}"/>
              </a:ext>
            </a:extLst>
          </p:cNvPr>
          <p:cNvGrpSpPr/>
          <p:nvPr/>
        </p:nvGrpSpPr>
        <p:grpSpPr>
          <a:xfrm>
            <a:off x="3582334" y="1260100"/>
            <a:ext cx="2546350" cy="2295525"/>
            <a:chOff x="1793875" y="1609725"/>
            <a:chExt cx="2546350" cy="2295525"/>
          </a:xfrm>
        </p:grpSpPr>
        <p:sp>
          <p:nvSpPr>
            <p:cNvPr id="247" name="Freeform 4">
              <a:extLst>
                <a:ext uri="{FF2B5EF4-FFF2-40B4-BE49-F238E27FC236}">
                  <a16:creationId xmlns:a16="http://schemas.microsoft.com/office/drawing/2014/main" id="{C05B965D-1EEA-3345-B7B4-D8BF7547300D}"/>
                </a:ext>
              </a:extLst>
            </p:cNvPr>
            <p:cNvSpPr>
              <a:spLocks/>
            </p:cNvSpPr>
            <p:nvPr/>
          </p:nvSpPr>
          <p:spPr bwMode="auto">
            <a:xfrm>
              <a:off x="1884363" y="3106738"/>
              <a:ext cx="2433637" cy="798512"/>
            </a:xfrm>
            <a:custGeom>
              <a:avLst/>
              <a:gdLst>
                <a:gd name="T0" fmla="*/ 2147483647 w 1533"/>
                <a:gd name="T1" fmla="*/ 2147483647 h 503"/>
                <a:gd name="T2" fmla="*/ 2147483647 w 1533"/>
                <a:gd name="T3" fmla="*/ 0 h 503"/>
                <a:gd name="T4" fmla="*/ 0 w 1533"/>
                <a:gd name="T5" fmla="*/ 0 h 503"/>
                <a:gd name="T6" fmla="*/ 2147483647 w 1533"/>
                <a:gd name="T7" fmla="*/ 2147483647 h 503"/>
                <a:gd name="T8" fmla="*/ 2147483647 w 1533"/>
                <a:gd name="T9" fmla="*/ 2147483647 h 5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3" h="503">
                  <a:moveTo>
                    <a:pt x="808" y="503"/>
                  </a:moveTo>
                  <a:lnTo>
                    <a:pt x="1533" y="0"/>
                  </a:lnTo>
                  <a:lnTo>
                    <a:pt x="0" y="0"/>
                  </a:lnTo>
                  <a:lnTo>
                    <a:pt x="685" y="481"/>
                  </a:lnTo>
                  <a:lnTo>
                    <a:pt x="808" y="503"/>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48" name="Rectangle 127">
              <a:extLst>
                <a:ext uri="{FF2B5EF4-FFF2-40B4-BE49-F238E27FC236}">
                  <a16:creationId xmlns:a16="http://schemas.microsoft.com/office/drawing/2014/main" id="{943486B6-3B33-4E4E-9295-604A4D426715}"/>
                </a:ext>
              </a:extLst>
            </p:cNvPr>
            <p:cNvSpPr>
              <a:spLocks noChangeArrowheads="1"/>
            </p:cNvSpPr>
            <p:nvPr/>
          </p:nvSpPr>
          <p:spPr bwMode="auto">
            <a:xfrm>
              <a:off x="1843088" y="1651000"/>
              <a:ext cx="2433637" cy="14351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9" name="Text Box 128">
              <a:extLst>
                <a:ext uri="{FF2B5EF4-FFF2-40B4-BE49-F238E27FC236}">
                  <a16:creationId xmlns:a16="http://schemas.microsoft.com/office/drawing/2014/main" id="{B2E451E6-B86A-FC47-91D2-C34C4AAF5EB8}"/>
                </a:ext>
              </a:extLst>
            </p:cNvPr>
            <p:cNvSpPr txBox="1">
              <a:spLocks noChangeArrowheads="1"/>
            </p:cNvSpPr>
            <p:nvPr/>
          </p:nvSpPr>
          <p:spPr bwMode="auto">
            <a:xfrm>
              <a:off x="1793875" y="1609725"/>
              <a:ext cx="254635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err="1">
                  <a:solidFill>
                    <a:srgbClr val="000000"/>
                  </a:solidFill>
                  <a:latin typeface="Arial" charset="0"/>
                  <a:cs typeface="+mn-cs"/>
                </a:rPr>
                <a:t>rótulo</a:t>
              </a:r>
              <a:r>
                <a:rPr lang="en-US" sz="1400" i="0" dirty="0">
                  <a:solidFill>
                    <a:srgbClr val="000000"/>
                  </a:solidFill>
                  <a:latin typeface="Arial" charset="0"/>
                  <a:cs typeface="+mn-cs"/>
                </a:rPr>
                <a:t>  </a:t>
              </a:r>
              <a:r>
                <a:rPr lang="en-US" sz="1400" i="0" dirty="0" err="1">
                  <a:solidFill>
                    <a:srgbClr val="000000"/>
                  </a:solidFill>
                  <a:latin typeface="Arial" charset="0"/>
                  <a:cs typeface="+mn-cs"/>
                </a:rPr>
                <a:t>rótulo</a:t>
              </a:r>
              <a:r>
                <a:rPr lang="en-US" sz="1400" i="0" dirty="0">
                  <a:solidFill>
                    <a:srgbClr val="000000"/>
                  </a:solidFill>
                  <a:latin typeface="Arial" charset="0"/>
                  <a:cs typeface="+mn-cs"/>
                </a:rPr>
                <a:t>              interface</a:t>
              </a:r>
            </a:p>
            <a:p>
              <a:pPr eaLnBrk="1" hangingPunct="1">
                <a:defRPr/>
              </a:pPr>
              <a:r>
                <a:rPr lang="en-US" sz="1400" i="0" dirty="0" err="1">
                  <a:solidFill>
                    <a:srgbClr val="000000"/>
                  </a:solidFill>
                  <a:latin typeface="Arial" charset="0"/>
                </a:rPr>
                <a:t>entr</a:t>
              </a:r>
              <a:r>
                <a:rPr lang="en-US" sz="1400" i="0" dirty="0">
                  <a:solidFill>
                    <a:srgbClr val="000000"/>
                  </a:solidFill>
                  <a:latin typeface="Arial" charset="0"/>
                </a:rPr>
                <a:t>.    </a:t>
              </a:r>
              <a:r>
                <a:rPr lang="en-US" sz="1400" i="0" dirty="0" err="1">
                  <a:solidFill>
                    <a:srgbClr val="000000"/>
                  </a:solidFill>
                  <a:latin typeface="Arial" charset="0"/>
                </a:rPr>
                <a:t>saída</a:t>
              </a:r>
              <a:r>
                <a:rPr lang="en-US" sz="1400" i="0" dirty="0">
                  <a:solidFill>
                    <a:srgbClr val="000000"/>
                  </a:solidFill>
                  <a:latin typeface="Arial" charset="0"/>
                </a:rPr>
                <a:t>    </a:t>
              </a:r>
              <a:r>
                <a:rPr lang="en-US" sz="1400" i="0" dirty="0" err="1">
                  <a:solidFill>
                    <a:srgbClr val="000000"/>
                  </a:solidFill>
                  <a:latin typeface="Arial" charset="0"/>
                </a:rPr>
                <a:t>dest</a:t>
              </a:r>
              <a:r>
                <a:rPr lang="en-US" sz="1400" i="0" dirty="0">
                  <a:solidFill>
                    <a:srgbClr val="000000"/>
                  </a:solidFill>
                  <a:latin typeface="Arial" charset="0"/>
                </a:rPr>
                <a:t>.   </a:t>
              </a:r>
              <a:r>
                <a:rPr lang="en-US" sz="1400" i="0" dirty="0" err="1">
                  <a:solidFill>
                    <a:srgbClr val="000000"/>
                  </a:solidFill>
                  <a:latin typeface="Arial" charset="0"/>
                </a:rPr>
                <a:t>saída</a:t>
              </a:r>
              <a:endParaRPr lang="en-US" sz="1400" i="0" dirty="0">
                <a:solidFill>
                  <a:srgbClr val="000000"/>
                </a:solidFill>
                <a:latin typeface="Arial" charset="0"/>
                <a:cs typeface="+mn-cs"/>
              </a:endParaRPr>
            </a:p>
          </p:txBody>
        </p:sp>
        <p:sp>
          <p:nvSpPr>
            <p:cNvPr id="250" name="Line 129">
              <a:extLst>
                <a:ext uri="{FF2B5EF4-FFF2-40B4-BE49-F238E27FC236}">
                  <a16:creationId xmlns:a16="http://schemas.microsoft.com/office/drawing/2014/main" id="{BDA0B7A9-0758-2449-AF68-5E090CC46311}"/>
                </a:ext>
              </a:extLst>
            </p:cNvPr>
            <p:cNvSpPr>
              <a:spLocks noChangeShapeType="1"/>
            </p:cNvSpPr>
            <p:nvPr/>
          </p:nvSpPr>
          <p:spPr bwMode="auto">
            <a:xfrm>
              <a:off x="1857375" y="2108200"/>
              <a:ext cx="23923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1" name="Text Box 130">
              <a:extLst>
                <a:ext uri="{FF2B5EF4-FFF2-40B4-BE49-F238E27FC236}">
                  <a16:creationId xmlns:a16="http://schemas.microsoft.com/office/drawing/2014/main" id="{4A0596CB-4D57-3848-9391-C4A8A3859A1F}"/>
                </a:ext>
              </a:extLst>
            </p:cNvPr>
            <p:cNvSpPr txBox="1">
              <a:spLocks noChangeArrowheads="1"/>
            </p:cNvSpPr>
            <p:nvPr/>
          </p:nvSpPr>
          <p:spPr bwMode="auto">
            <a:xfrm>
              <a:off x="1874838" y="2114550"/>
              <a:ext cx="2381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10      A       0</a:t>
              </a:r>
            </a:p>
          </p:txBody>
        </p:sp>
        <p:sp>
          <p:nvSpPr>
            <p:cNvPr id="252" name="Line 131">
              <a:extLst>
                <a:ext uri="{FF2B5EF4-FFF2-40B4-BE49-F238E27FC236}">
                  <a16:creationId xmlns:a16="http://schemas.microsoft.com/office/drawing/2014/main" id="{892CE36D-9427-D44E-84AB-7D03304EC042}"/>
                </a:ext>
              </a:extLst>
            </p:cNvPr>
            <p:cNvSpPr>
              <a:spLocks noChangeShapeType="1"/>
            </p:cNvSpPr>
            <p:nvPr/>
          </p:nvSpPr>
          <p:spPr bwMode="auto">
            <a:xfrm>
              <a:off x="2370138" y="1662113"/>
              <a:ext cx="1587" cy="141287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3" name="Text Box 132">
              <a:extLst>
                <a:ext uri="{FF2B5EF4-FFF2-40B4-BE49-F238E27FC236}">
                  <a16:creationId xmlns:a16="http://schemas.microsoft.com/office/drawing/2014/main" id="{C6B2D3D0-129A-E94D-9CC0-9D69A69F85FF}"/>
                </a:ext>
              </a:extLst>
            </p:cNvPr>
            <p:cNvSpPr txBox="1">
              <a:spLocks noChangeArrowheads="1"/>
            </p:cNvSpPr>
            <p:nvPr/>
          </p:nvSpPr>
          <p:spPr bwMode="auto">
            <a:xfrm>
              <a:off x="1865313" y="2455863"/>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12      D       0</a:t>
              </a:r>
            </a:p>
          </p:txBody>
        </p:sp>
        <p:sp>
          <p:nvSpPr>
            <p:cNvPr id="254" name="Line 133">
              <a:extLst>
                <a:ext uri="{FF2B5EF4-FFF2-40B4-BE49-F238E27FC236}">
                  <a16:creationId xmlns:a16="http://schemas.microsoft.com/office/drawing/2014/main" id="{D87D0D69-F4A8-E44A-B598-7F5BADA433B5}"/>
                </a:ext>
              </a:extLst>
            </p:cNvPr>
            <p:cNvSpPr>
              <a:spLocks noChangeShapeType="1"/>
            </p:cNvSpPr>
            <p:nvPr/>
          </p:nvSpPr>
          <p:spPr bwMode="auto">
            <a:xfrm>
              <a:off x="2938463" y="1658938"/>
              <a:ext cx="1587" cy="14224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5" name="Line 134">
              <a:extLst>
                <a:ext uri="{FF2B5EF4-FFF2-40B4-BE49-F238E27FC236}">
                  <a16:creationId xmlns:a16="http://schemas.microsoft.com/office/drawing/2014/main" id="{61167F6E-49DD-2E46-846F-F3F98D8289FA}"/>
                </a:ext>
              </a:extLst>
            </p:cNvPr>
            <p:cNvSpPr>
              <a:spLocks noChangeShapeType="1"/>
            </p:cNvSpPr>
            <p:nvPr/>
          </p:nvSpPr>
          <p:spPr bwMode="auto">
            <a:xfrm>
              <a:off x="3506788" y="1670050"/>
              <a:ext cx="1587" cy="1401763"/>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6" name="Text Box 146">
              <a:extLst>
                <a:ext uri="{FF2B5EF4-FFF2-40B4-BE49-F238E27FC236}">
                  <a16:creationId xmlns:a16="http://schemas.microsoft.com/office/drawing/2014/main" id="{EB4AFCE0-5EBE-5149-8CA6-F475E5524C33}"/>
                </a:ext>
              </a:extLst>
            </p:cNvPr>
            <p:cNvSpPr txBox="1">
              <a:spLocks noChangeArrowheads="1"/>
            </p:cNvSpPr>
            <p:nvPr/>
          </p:nvSpPr>
          <p:spPr bwMode="auto">
            <a:xfrm>
              <a:off x="1847850" y="2757488"/>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A       1</a:t>
              </a:r>
            </a:p>
          </p:txBody>
        </p:sp>
      </p:grpSp>
      <p:grpSp>
        <p:nvGrpSpPr>
          <p:cNvPr id="3" name="Group 2">
            <a:extLst>
              <a:ext uri="{FF2B5EF4-FFF2-40B4-BE49-F238E27FC236}">
                <a16:creationId xmlns:a16="http://schemas.microsoft.com/office/drawing/2014/main" id="{E2BD2A27-CA79-3747-AD5F-B3EA164BD0AF}"/>
              </a:ext>
            </a:extLst>
          </p:cNvPr>
          <p:cNvGrpSpPr/>
          <p:nvPr/>
        </p:nvGrpSpPr>
        <p:grpSpPr>
          <a:xfrm>
            <a:off x="3005471" y="2904563"/>
            <a:ext cx="6187647" cy="2441483"/>
            <a:chOff x="2992024" y="3375211"/>
            <a:chExt cx="6187647" cy="2441483"/>
          </a:xfrm>
        </p:grpSpPr>
        <p:grpSp>
          <p:nvGrpSpPr>
            <p:cNvPr id="94" name="Group 93">
              <a:extLst>
                <a:ext uri="{FF2B5EF4-FFF2-40B4-BE49-F238E27FC236}">
                  <a16:creationId xmlns:a16="http://schemas.microsoft.com/office/drawing/2014/main" id="{CCA1C305-E041-4941-9AEA-18805F739D29}"/>
                </a:ext>
              </a:extLst>
            </p:cNvPr>
            <p:cNvGrpSpPr/>
            <p:nvPr/>
          </p:nvGrpSpPr>
          <p:grpSpPr>
            <a:xfrm>
              <a:off x="4502577" y="3971363"/>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006616"/>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003023"/>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017556"/>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3588498"/>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4247079"/>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4232686"/>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4368987"/>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5253974"/>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4367306"/>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527218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54499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056897"/>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4448269"/>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468480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089619"/>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37354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438635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3375211"/>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4226858"/>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423586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57" name="Text Box 83">
            <a:extLst>
              <a:ext uri="{FF2B5EF4-FFF2-40B4-BE49-F238E27FC236}">
                <a16:creationId xmlns:a16="http://schemas.microsoft.com/office/drawing/2014/main" id="{06060299-33A5-D342-A46D-14CD05A11DB3}"/>
              </a:ext>
            </a:extLst>
          </p:cNvPr>
          <p:cNvSpPr txBox="1">
            <a:spLocks noChangeArrowheads="1"/>
          </p:cNvSpPr>
          <p:nvPr/>
        </p:nvSpPr>
        <p:spPr bwMode="auto">
          <a:xfrm>
            <a:off x="7659594" y="499474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grpSp>
        <p:nvGrpSpPr>
          <p:cNvPr id="4" name="Group 3">
            <a:extLst>
              <a:ext uri="{FF2B5EF4-FFF2-40B4-BE49-F238E27FC236}">
                <a16:creationId xmlns:a16="http://schemas.microsoft.com/office/drawing/2014/main" id="{8EFDB6D3-9CA0-8E40-AD50-5C4528BA9BB4}"/>
              </a:ext>
            </a:extLst>
          </p:cNvPr>
          <p:cNvGrpSpPr/>
          <p:nvPr/>
        </p:nvGrpSpPr>
        <p:grpSpPr>
          <a:xfrm>
            <a:off x="5231373" y="3473264"/>
            <a:ext cx="3230562" cy="1343025"/>
            <a:chOff x="3335338" y="3876675"/>
            <a:chExt cx="3230562" cy="1343025"/>
          </a:xfrm>
        </p:grpSpPr>
        <p:sp>
          <p:nvSpPr>
            <p:cNvPr id="258" name="Text Box 103">
              <a:extLst>
                <a:ext uri="{FF2B5EF4-FFF2-40B4-BE49-F238E27FC236}">
                  <a16:creationId xmlns:a16="http://schemas.microsoft.com/office/drawing/2014/main" id="{304D411B-393B-FF44-8517-B7144F7ED461}"/>
                </a:ext>
              </a:extLst>
            </p:cNvPr>
            <p:cNvSpPr txBox="1">
              <a:spLocks noChangeArrowheads="1"/>
            </p:cNvSpPr>
            <p:nvPr/>
          </p:nvSpPr>
          <p:spPr bwMode="auto">
            <a:xfrm>
              <a:off x="6283325" y="48974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59" name="Text Box 104">
              <a:extLst>
                <a:ext uri="{FF2B5EF4-FFF2-40B4-BE49-F238E27FC236}">
                  <a16:creationId xmlns:a16="http://schemas.microsoft.com/office/drawing/2014/main" id="{5176358E-A33A-1C4E-8AF3-AE2CB9F2FA9D}"/>
                </a:ext>
              </a:extLst>
            </p:cNvPr>
            <p:cNvSpPr txBox="1">
              <a:spLocks noChangeArrowheads="1"/>
            </p:cNvSpPr>
            <p:nvPr/>
          </p:nvSpPr>
          <p:spPr bwMode="auto">
            <a:xfrm>
              <a:off x="4924425" y="4164013"/>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0" name="Text Box 105">
              <a:extLst>
                <a:ext uri="{FF2B5EF4-FFF2-40B4-BE49-F238E27FC236}">
                  <a16:creationId xmlns:a16="http://schemas.microsoft.com/office/drawing/2014/main" id="{C80D24C2-438F-B94C-9C34-9CE6C16138EB}"/>
                </a:ext>
              </a:extLst>
            </p:cNvPr>
            <p:cNvSpPr txBox="1">
              <a:spLocks noChangeArrowheads="1"/>
            </p:cNvSpPr>
            <p:nvPr/>
          </p:nvSpPr>
          <p:spPr bwMode="auto">
            <a:xfrm>
              <a:off x="4849813" y="38893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1" name="Text Box 107">
              <a:extLst>
                <a:ext uri="{FF2B5EF4-FFF2-40B4-BE49-F238E27FC236}">
                  <a16:creationId xmlns:a16="http://schemas.microsoft.com/office/drawing/2014/main" id="{382D4E86-900D-1E4F-AB13-4728C00251B9}"/>
                </a:ext>
              </a:extLst>
            </p:cNvPr>
            <p:cNvSpPr txBox="1">
              <a:spLocks noChangeArrowheads="1"/>
            </p:cNvSpPr>
            <p:nvPr/>
          </p:nvSpPr>
          <p:spPr bwMode="auto">
            <a:xfrm>
              <a:off x="3411538" y="38766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2" name="Text Box 135">
              <a:extLst>
                <a:ext uri="{FF2B5EF4-FFF2-40B4-BE49-F238E27FC236}">
                  <a16:creationId xmlns:a16="http://schemas.microsoft.com/office/drawing/2014/main" id="{4D5AE950-9C98-1A45-B2E0-FC16A048D540}"/>
                </a:ext>
              </a:extLst>
            </p:cNvPr>
            <p:cNvSpPr txBox="1">
              <a:spLocks noChangeArrowheads="1"/>
            </p:cNvSpPr>
            <p:nvPr/>
          </p:nvSpPr>
          <p:spPr bwMode="auto">
            <a:xfrm>
              <a:off x="3335338" y="41989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3" name="Text Box 145">
              <a:extLst>
                <a:ext uri="{FF2B5EF4-FFF2-40B4-BE49-F238E27FC236}">
                  <a16:creationId xmlns:a16="http://schemas.microsoft.com/office/drawing/2014/main" id="{77549FD6-AAA9-EC46-874A-18A2A01058B0}"/>
                </a:ext>
              </a:extLst>
            </p:cNvPr>
            <p:cNvSpPr txBox="1">
              <a:spLocks noChangeArrowheads="1"/>
            </p:cNvSpPr>
            <p:nvPr/>
          </p:nvSpPr>
          <p:spPr bwMode="auto">
            <a:xfrm>
              <a:off x="4487863" y="4914900"/>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grpSp>
      <p:sp>
        <p:nvSpPr>
          <p:cNvPr id="264" name="Freeform 1">
            <a:extLst>
              <a:ext uri="{FF2B5EF4-FFF2-40B4-BE49-F238E27FC236}">
                <a16:creationId xmlns:a16="http://schemas.microsoft.com/office/drawing/2014/main" id="{A7A673D1-A77D-D543-8228-881090BA5ACA}"/>
              </a:ext>
            </a:extLst>
          </p:cNvPr>
          <p:cNvSpPr>
            <a:spLocks/>
          </p:cNvSpPr>
          <p:nvPr/>
        </p:nvSpPr>
        <p:spPr bwMode="auto">
          <a:xfrm>
            <a:off x="3939709" y="3070038"/>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9" name="Group 8">
            <a:extLst>
              <a:ext uri="{FF2B5EF4-FFF2-40B4-BE49-F238E27FC236}">
                <a16:creationId xmlns:a16="http://schemas.microsoft.com/office/drawing/2014/main" id="{F242F7B8-A255-3646-A652-61B617405F25}"/>
              </a:ext>
            </a:extLst>
          </p:cNvPr>
          <p:cNvGrpSpPr/>
          <p:nvPr/>
        </p:nvGrpSpPr>
        <p:grpSpPr>
          <a:xfrm>
            <a:off x="3697941" y="1842247"/>
            <a:ext cx="5199529" cy="4298576"/>
            <a:chOff x="3697941" y="1842247"/>
            <a:chExt cx="5199529" cy="4298576"/>
          </a:xfrm>
        </p:grpSpPr>
        <p:sp>
          <p:nvSpPr>
            <p:cNvPr id="8" name="Rectangle 7">
              <a:extLst>
                <a:ext uri="{FF2B5EF4-FFF2-40B4-BE49-F238E27FC236}">
                  <a16:creationId xmlns:a16="http://schemas.microsoft.com/office/drawing/2014/main" id="{A9D5EF23-F2CB-1941-B21D-2519D0BB07E2}"/>
                </a:ext>
              </a:extLst>
            </p:cNvPr>
            <p:cNvSpPr/>
            <p:nvPr/>
          </p:nvSpPr>
          <p:spPr>
            <a:xfrm>
              <a:off x="3697941" y="1842247"/>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Rectangle 264">
              <a:extLst>
                <a:ext uri="{FF2B5EF4-FFF2-40B4-BE49-F238E27FC236}">
                  <a16:creationId xmlns:a16="http://schemas.microsoft.com/office/drawing/2014/main" id="{0F941672-7B9C-6841-B5AC-074052F7CA6A}"/>
                </a:ext>
              </a:extLst>
            </p:cNvPr>
            <p:cNvSpPr/>
            <p:nvPr/>
          </p:nvSpPr>
          <p:spPr>
            <a:xfrm>
              <a:off x="6539753" y="242495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Rectangle 265">
              <a:extLst>
                <a:ext uri="{FF2B5EF4-FFF2-40B4-BE49-F238E27FC236}">
                  <a16:creationId xmlns:a16="http://schemas.microsoft.com/office/drawing/2014/main" id="{F45320F8-F201-BD4F-9DCE-BA5F8827645D}"/>
                </a:ext>
              </a:extLst>
            </p:cNvPr>
            <p:cNvSpPr/>
            <p:nvPr/>
          </p:nvSpPr>
          <p:spPr>
            <a:xfrm>
              <a:off x="6571129" y="591222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4650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4"/>
                                        </p:tgtEl>
                                        <p:attrNameLst>
                                          <p:attrName>style.visibility</p:attrName>
                                        </p:attrNameLst>
                                      </p:cBhvr>
                                      <p:to>
                                        <p:strVal val="visible"/>
                                      </p:to>
                                    </p:set>
                                    <p:animEffect transition="in" filter="dissolve">
                                      <p:cBhvr>
                                        <p:cTn id="7" dur="500"/>
                                        <p:tgtEl>
                                          <p:spTgt spid="26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46"/>
                                        </p:tgtEl>
                                        <p:attrNameLst>
                                          <p:attrName>style.visibility</p:attrName>
                                        </p:attrNameLst>
                                      </p:cBhvr>
                                      <p:to>
                                        <p:strVal val="visible"/>
                                      </p:to>
                                    </p:set>
                                    <p:animEffect transition="in" filter="wipe(down)">
                                      <p:cBhvr>
                                        <p:cTn id="12" dur="500"/>
                                        <p:tgtEl>
                                          <p:spTgt spid="246"/>
                                        </p:tgtEl>
                                      </p:cBhvr>
                                    </p:animEffect>
                                  </p:childTnLst>
                                </p:cTn>
                              </p:par>
                              <p:par>
                                <p:cTn id="13" presetID="2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up)">
                                      <p:cBhvr>
                                        <p:cTn id="18" dur="500"/>
                                        <p:tgtEl>
                                          <p:spTgt spid="6"/>
                                        </p:tgtEl>
                                      </p:cBhvr>
                                    </p:animEffect>
                                  </p:childTnLst>
                                </p:cTn>
                              </p:par>
                              <p:par>
                                <p:cTn id="19" presetID="22" presetClass="entr" presetSubtype="1"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dissolv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264"/>
                                        </p:tgtEl>
                                        <p:attrNameLst>
                                          <p:attrName>style.visibility</p:attrName>
                                        </p:attrNameLst>
                                      </p:cBhvr>
                                      <p:to>
                                        <p:strVal val="visible"/>
                                      </p:to>
                                    </p:set>
                                    <p:animEffect transition="in" filter="wipe(left)">
                                      <p:cBhvr>
                                        <p:cTn id="31"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animBg="1"/>
      <p:bldP spid="264" grpId="1"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838200" y="1724027"/>
            <a:ext cx="10515600" cy="4351338"/>
          </a:xfrm>
        </p:spPr>
        <p:txBody>
          <a:bodyPr>
            <a:normAutofit/>
          </a:bodyPr>
          <a:lstStyle/>
          <a:p>
            <a:r>
              <a:rPr lang="pt-BR" dirty="0"/>
              <a:t>Fica entre o IP (camada de rede) e o PPP ou Ethernet (camada de enlace)</a:t>
            </a:r>
          </a:p>
          <a:p>
            <a:pPr lvl="1"/>
            <a:r>
              <a:rPr lang="pt-BR" dirty="0"/>
              <a:t>Não é da camada de rede, pois depende do IP ou outros endereços da camada de rede</a:t>
            </a:r>
          </a:p>
          <a:p>
            <a:pPr lvl="1"/>
            <a:r>
              <a:rPr lang="pt-BR" dirty="0"/>
              <a:t>Não é da camada de enlace, pois encaminha pacotes por vários saltos</a:t>
            </a:r>
          </a:p>
          <a:p>
            <a:pPr lvl="2"/>
            <a:r>
              <a:rPr lang="pt-BR" b="1" dirty="0"/>
              <a:t>As vezes é descrito como protocolo da “Camada 2,5”</a:t>
            </a:r>
          </a:p>
        </p:txBody>
      </p:sp>
      <p:sp>
        <p:nvSpPr>
          <p:cNvPr id="119810" name="Título 1"/>
          <p:cNvSpPr>
            <a:spLocks noGrp="1"/>
          </p:cNvSpPr>
          <p:nvPr>
            <p:ph type="title"/>
          </p:nvPr>
        </p:nvSpPr>
        <p:spPr>
          <a:xfrm>
            <a:off x="838200" y="451821"/>
            <a:ext cx="10515600" cy="894622"/>
          </a:xfrm>
        </p:spPr>
        <p:txBody>
          <a:bodyPr/>
          <a:lstStyle/>
          <a:p>
            <a:r>
              <a:rPr lang="pt-BR"/>
              <a:t>MPLS</a:t>
            </a:r>
            <a:endParaRPr lang="pt-BR" dirty="0"/>
          </a:p>
        </p:txBody>
      </p:sp>
      <p:sp>
        <p:nvSpPr>
          <p:cNvPr id="4" name="Espaço Reservado para Número de Slide 3"/>
          <p:cNvSpPr>
            <a:spLocks noGrp="1"/>
          </p:cNvSpPr>
          <p:nvPr>
            <p:ph type="sldNum" sz="quarter" idx="4"/>
          </p:nvPr>
        </p:nvSpPr>
        <p:spPr bwMode="auto">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defRPr sz="1200" i="0" kern="1200">
                <a:solidFill>
                  <a:schemeClr val="tx1"/>
                </a:solidFill>
                <a:latin typeface="Arial" pitchFamily="34" charset="0"/>
                <a:ea typeface="MS PGothic" pitchFamily="34" charset="-128"/>
                <a:cs typeface="Arial" pitchFamily="34" charset="0"/>
              </a:defRPr>
            </a:lvl1pPr>
            <a:lvl2pPr marL="457200" algn="l" rtl="0" eaLnBrk="0" fontAlgn="base" hangingPunct="0">
              <a:spcBef>
                <a:spcPct val="0"/>
              </a:spcBef>
              <a:spcAft>
                <a:spcPct val="0"/>
              </a:spcAft>
              <a:defRPr i="1" kern="1200">
                <a:solidFill>
                  <a:schemeClr val="tx1"/>
                </a:solidFill>
                <a:latin typeface="Comic Sans MS" pitchFamily="66" charset="0"/>
                <a:ea typeface="MS PGothic" pitchFamily="34" charset="-128"/>
                <a:cs typeface="+mn-cs"/>
              </a:defRPr>
            </a:lvl2pPr>
            <a:lvl3pPr marL="914400" algn="l" rtl="0" eaLnBrk="0" fontAlgn="base" hangingPunct="0">
              <a:spcBef>
                <a:spcPct val="0"/>
              </a:spcBef>
              <a:spcAft>
                <a:spcPct val="0"/>
              </a:spcAft>
              <a:defRPr i="1" kern="1200">
                <a:solidFill>
                  <a:schemeClr val="tx1"/>
                </a:solidFill>
                <a:latin typeface="Comic Sans MS" pitchFamily="66" charset="0"/>
                <a:ea typeface="MS PGothic" pitchFamily="34" charset="-128"/>
                <a:cs typeface="+mn-cs"/>
              </a:defRPr>
            </a:lvl3pPr>
            <a:lvl4pPr marL="1371600" algn="l" rtl="0" eaLnBrk="0" fontAlgn="base" hangingPunct="0">
              <a:spcBef>
                <a:spcPct val="0"/>
              </a:spcBef>
              <a:spcAft>
                <a:spcPct val="0"/>
              </a:spcAft>
              <a:defRPr i="1" kern="1200">
                <a:solidFill>
                  <a:schemeClr val="tx1"/>
                </a:solidFill>
                <a:latin typeface="Comic Sans MS" pitchFamily="66" charset="0"/>
                <a:ea typeface="MS PGothic" pitchFamily="34" charset="-128"/>
                <a:cs typeface="+mn-cs"/>
              </a:defRPr>
            </a:lvl4pPr>
            <a:lvl5pPr marL="1828800" algn="l" rtl="0" eaLnBrk="0" fontAlgn="base" hangingPunct="0">
              <a:spcBef>
                <a:spcPct val="0"/>
              </a:spcBef>
              <a:spcAft>
                <a:spcPct val="0"/>
              </a:spcAft>
              <a:defRPr i="1" kern="1200">
                <a:solidFill>
                  <a:schemeClr val="tx1"/>
                </a:solidFill>
                <a:latin typeface="Comic Sans MS" pitchFamily="66" charset="0"/>
                <a:ea typeface="MS PGothic" pitchFamily="34" charset="-128"/>
                <a:cs typeface="+mn-cs"/>
              </a:defRPr>
            </a:lvl5pPr>
            <a:lvl6pPr marL="2286000" algn="l" defTabSz="914400" rtl="0" eaLnBrk="1" latinLnBrk="0" hangingPunct="1">
              <a:defRPr i="1" kern="1200">
                <a:solidFill>
                  <a:schemeClr val="tx1"/>
                </a:solidFill>
                <a:latin typeface="Comic Sans MS" pitchFamily="66" charset="0"/>
                <a:ea typeface="MS PGothic" pitchFamily="34" charset="-128"/>
                <a:cs typeface="+mn-cs"/>
              </a:defRPr>
            </a:lvl6pPr>
            <a:lvl7pPr marL="2743200" algn="l" defTabSz="914400" rtl="0" eaLnBrk="1" latinLnBrk="0" hangingPunct="1">
              <a:defRPr i="1" kern="1200">
                <a:solidFill>
                  <a:schemeClr val="tx1"/>
                </a:solidFill>
                <a:latin typeface="Comic Sans MS" pitchFamily="66" charset="0"/>
                <a:ea typeface="MS PGothic" pitchFamily="34" charset="-128"/>
                <a:cs typeface="+mn-cs"/>
              </a:defRPr>
            </a:lvl7pPr>
            <a:lvl8pPr marL="3200400" algn="l" defTabSz="914400" rtl="0" eaLnBrk="1" latinLnBrk="0" hangingPunct="1">
              <a:defRPr i="1" kern="1200">
                <a:solidFill>
                  <a:schemeClr val="tx1"/>
                </a:solidFill>
                <a:latin typeface="Comic Sans MS" pitchFamily="66" charset="0"/>
                <a:ea typeface="MS PGothic" pitchFamily="34" charset="-128"/>
                <a:cs typeface="+mn-cs"/>
              </a:defRPr>
            </a:lvl8pPr>
            <a:lvl9pPr marL="3657600" algn="l" defTabSz="914400" rtl="0" eaLnBrk="1" latinLnBrk="0" hangingPunct="1">
              <a:defRPr i="1" kern="1200">
                <a:solidFill>
                  <a:schemeClr val="tx1"/>
                </a:solidFill>
                <a:latin typeface="Comic Sans MS" pitchFamily="66" charset="0"/>
                <a:ea typeface="MS PGothic" pitchFamily="34" charset="-128"/>
                <a:cs typeface="+mn-cs"/>
              </a:defRPr>
            </a:lvl9pPr>
          </a:lstStyle>
          <a:p>
            <a:r>
              <a:rPr lang="en-US"/>
              <a:t>5-</a:t>
            </a:r>
            <a:fld id="{5BC6E6CF-E085-4EAE-B3EB-21BEDEC3E346}" type="slidenum">
              <a:rPr lang="en-US" smtClean="0"/>
              <a:pPr/>
              <a:t>99</a:t>
            </a:fld>
            <a:endParaRPr lang="pt-BR"/>
          </a:p>
        </p:txBody>
      </p:sp>
    </p:spTree>
    <p:extLst>
      <p:ext uri="{BB962C8B-B14F-4D97-AF65-F5344CB8AC3E}">
        <p14:creationId xmlns:p14="http://schemas.microsoft.com/office/powerpoint/2010/main" val="4004086901"/>
      </p:ext>
    </p:extLst>
  </p:cSld>
  <p:clrMapOvr>
    <a:masterClrMapping/>
  </p:clrMapOvr>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Patrimônio Líquido">
  <a:themeElements>
    <a:clrScheme name="Escritório">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scritório">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Patrimônio Líquido">
      <a:fillStyleLst>
        <a:solidFill>
          <a:schemeClr val="phClr"/>
        </a:solidFill>
        <a:blipFill>
          <a:blip xmlns:r="http://schemas.openxmlformats.org/officeDocument/2006/relationships" r:embed="rId1">
            <a:duotone>
              <a:schemeClr val="phClr">
                <a:tint val="30000"/>
                <a:satMod val="300000"/>
              </a:schemeClr>
              <a:schemeClr val="phClr">
                <a:tint val="40000"/>
                <a:satMod val="200000"/>
              </a:schemeClr>
            </a:duotone>
          </a:blip>
          <a:tile tx="0" ty="0" sx="70000" sy="70000" flip="none" algn="ctr"/>
        </a:blipFill>
        <a:blipFill>
          <a:blip xmlns:r="http://schemas.openxmlformats.org/officeDocument/2006/relationships" r:embed="rId1">
            <a:duotone>
              <a:schemeClr val="phClr">
                <a:shade val="22000"/>
                <a:satMod val="160000"/>
              </a:schemeClr>
              <a:schemeClr val="phClr">
                <a:shade val="45000"/>
                <a:satMod val="100000"/>
              </a:schemeClr>
            </a:duotone>
          </a:blip>
          <a:tile tx="0" ty="0" sx="65000" sy="65000" flip="none" algn="ctr"/>
        </a:blipFill>
      </a:fillStyleLst>
      <a:lnStyleLst>
        <a:ln w="9525" cap="flat" cmpd="sng" algn="ctr">
          <a:solidFill>
            <a:schemeClr val="phClr">
              <a:shade val="60000"/>
              <a:satMod val="110000"/>
            </a:schemeClr>
          </a:solidFill>
          <a:prstDash val="solid"/>
        </a:ln>
        <a:ln w="127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algn="t" rotWithShape="0">
              <a:srgbClr val="000000">
                <a:alpha val="50000"/>
              </a:srgbClr>
            </a:outerShdw>
          </a:effectLst>
        </a:effectStyle>
        <a:effectStyle>
          <a:effectLst>
            <a:outerShdw blurRad="38100" dist="25400" dir="5400000" algn="t" rotWithShape="0">
              <a:srgbClr val="000000">
                <a:alpha val="50000"/>
              </a:srgbClr>
            </a:outerShdw>
          </a:effectLst>
        </a:effectStyle>
        <a:effectStyle>
          <a:effectLst>
            <a:outerShdw blurRad="50800" dist="50800" dir="5400000" algn="t" rotWithShape="0">
              <a:srgbClr val="000000">
                <a:alpha val="60000"/>
              </a:srgbClr>
            </a:outerShdw>
          </a:effectLst>
          <a:scene3d>
            <a:camera prst="isometricBottomUp" fov="0">
              <a:rot lat="0" lon="0" rev="0"/>
            </a:camera>
            <a:lightRig rig="soft" dir="b">
              <a:rot lat="0" lon="0" rev="9000000"/>
            </a:lightRig>
          </a:scene3d>
          <a:sp3d contourW="35000" prstMaterial="matte">
            <a:bevelT w="45000" h="38100" prst="convex"/>
            <a:contourClr>
              <a:schemeClr val="phClr">
                <a:tint val="10000"/>
                <a:satMod val="130000"/>
              </a:schemeClr>
            </a:contourClr>
          </a:sp3d>
        </a:effectStyle>
      </a:effectStyleLst>
      <a:bgFillStyleLst>
        <a:solidFill>
          <a:schemeClr val="phClr"/>
        </a:solidFill>
        <a:gradFill rotWithShape="1">
          <a:gsLst>
            <a:gs pos="0">
              <a:schemeClr val="phClr">
                <a:shade val="40000"/>
                <a:satMod val="165000"/>
              </a:schemeClr>
            </a:gs>
            <a:gs pos="50000">
              <a:schemeClr val="phClr">
                <a:shade val="80000"/>
                <a:satMod val="155000"/>
              </a:schemeClr>
            </a:gs>
            <a:gs pos="100000">
              <a:schemeClr val="phClr">
                <a:tint val="95000"/>
                <a:satMod val="200000"/>
              </a:schemeClr>
            </a:gs>
          </a:gsLst>
          <a:lin ang="16200000" scaled="1"/>
        </a:gradFill>
        <a:blipFill>
          <a:blip xmlns:r="http://schemas.openxmlformats.org/officeDocument/2006/relationships" r:embed="rId1">
            <a:duotone>
              <a:schemeClr val="phClr">
                <a:tint val="95000"/>
                <a:satMod val="200000"/>
              </a:schemeClr>
              <a:schemeClr val="phClr">
                <a:shade val="80000"/>
                <a:satMod val="100000"/>
              </a:schemeClr>
            </a:duotone>
          </a:blip>
          <a:tile tx="0" ty="0" sx="55000" sy="55000" flip="none" algn="tl"/>
        </a:blip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40104</TotalTime>
  <Words>13895</Words>
  <Application>Microsoft Office PowerPoint</Application>
  <PresentationFormat>Widescreen</PresentationFormat>
  <Paragraphs>2760</Paragraphs>
  <Slides>122</Slides>
  <Notes>108</Notes>
  <HiddenSlides>0</HiddenSlides>
  <MMClips>0</MMClips>
  <ScaleCrop>false</ScaleCrop>
  <HeadingPairs>
    <vt:vector size="6" baseType="variant">
      <vt:variant>
        <vt:lpstr>Fontes usadas</vt:lpstr>
      </vt:variant>
      <vt:variant>
        <vt:i4>19</vt:i4>
      </vt:variant>
      <vt:variant>
        <vt:lpstr>Tema</vt:lpstr>
      </vt:variant>
      <vt:variant>
        <vt:i4>2</vt:i4>
      </vt:variant>
      <vt:variant>
        <vt:lpstr>Títulos de slides</vt:lpstr>
      </vt:variant>
      <vt:variant>
        <vt:i4>122</vt:i4>
      </vt:variant>
    </vt:vector>
  </HeadingPairs>
  <TitlesOfParts>
    <vt:vector size="143" baseType="lpstr">
      <vt:lpstr>Gulim</vt:lpstr>
      <vt:lpstr>ＭＳ Ｐゴシック</vt:lpstr>
      <vt:lpstr>Aptos</vt:lpstr>
      <vt:lpstr>Arial</vt:lpstr>
      <vt:lpstr>Arial</vt:lpstr>
      <vt:lpstr>Calibri</vt:lpstr>
      <vt:lpstr>Calibri Light</vt:lpstr>
      <vt:lpstr>Cambria Math</vt:lpstr>
      <vt:lpstr>Comic Sans MS</vt:lpstr>
      <vt:lpstr>Courier New</vt:lpstr>
      <vt:lpstr>Gill Sans MT</vt:lpstr>
      <vt:lpstr>Ginto</vt:lpstr>
      <vt:lpstr>PearsonMATHPRO02</vt:lpstr>
      <vt:lpstr>Raleway</vt:lpstr>
      <vt:lpstr>Tahoma</vt:lpstr>
      <vt:lpstr>Times New Roman</vt:lpstr>
      <vt:lpstr>TimesLTPro</vt:lpstr>
      <vt:lpstr>Wingdings</vt:lpstr>
      <vt:lpstr>Wingdings 2</vt:lpstr>
      <vt:lpstr>Office Theme</vt:lpstr>
      <vt:lpstr>Patrimônio Líquido</vt:lpstr>
      <vt:lpstr>Redes de Computadores</vt:lpstr>
      <vt:lpstr>Apresentação do PowerPoint</vt:lpstr>
      <vt:lpstr>Camada de enlace e LANs: nossos objetivos</vt:lpstr>
      <vt:lpstr>Camada de enlace, LANs: roteiro</vt:lpstr>
      <vt:lpstr>Camada de enlace: introdução</vt:lpstr>
      <vt:lpstr>Camada de enlace: contexto</vt:lpstr>
      <vt:lpstr>Analogia de transporte</vt:lpstr>
      <vt:lpstr>Camada de enlace: serviços</vt:lpstr>
      <vt:lpstr>Camada de enlace: serviços (mais)</vt:lpstr>
      <vt:lpstr>Onde a camada de enlace é implementada?</vt:lpstr>
      <vt:lpstr>Interfaces de comunicação</vt:lpstr>
      <vt:lpstr>Camada de enlace, LANs: roteiro</vt:lpstr>
      <vt:lpstr>Detecção de erro</vt:lpstr>
      <vt:lpstr>Verificação de paridade</vt:lpstr>
      <vt:lpstr>Soma de verificação da Internet (revisão, veja seção 3.3)</vt:lpstr>
      <vt:lpstr>Cyclic Redundancy Check (CRC - Verificação de Redundância Cíclica)</vt:lpstr>
      <vt:lpstr>Cyclic Redundancy Check (CRC): exemplo</vt:lpstr>
      <vt:lpstr>CRC: outro exemplo</vt:lpstr>
      <vt:lpstr>Camada de enlace, LANs: roteiro</vt:lpstr>
      <vt:lpstr>Enlaces e protocolos de acesso múltiplo</vt:lpstr>
      <vt:lpstr>Protocolos de acesso múltiplo</vt:lpstr>
      <vt:lpstr>Um protocolo de acesso múltiplo ideal</vt:lpstr>
      <vt:lpstr>Protocolos MAC: taxonomia</vt:lpstr>
      <vt:lpstr>Protocolos MAC de particionamento de canal: TDMA</vt:lpstr>
      <vt:lpstr>Protocolos MAC de particionamento de canal: FDMA</vt:lpstr>
      <vt:lpstr>Protocolos de acesso aleatório</vt:lpstr>
      <vt:lpstr>Slotted ALOHA</vt:lpstr>
      <vt:lpstr>Slotted ALOHA</vt:lpstr>
      <vt:lpstr>Slotted ALOHA: eficiência</vt:lpstr>
      <vt:lpstr>ALOHA puro</vt:lpstr>
      <vt:lpstr>CSMA (carrier sense multiple access)</vt:lpstr>
      <vt:lpstr>CSMA: colisões</vt:lpstr>
      <vt:lpstr>CSMA/CD:</vt:lpstr>
      <vt:lpstr>Algoritmo do Ethernet CSMA/CD</vt:lpstr>
      <vt:lpstr>Eficiência do CSMA/CD</vt:lpstr>
      <vt:lpstr>Protocolos MAC de “revezamento”</vt:lpstr>
      <vt:lpstr>Protocolos MAC de “revezamento”</vt:lpstr>
      <vt:lpstr>Protocolos MAC de “revezamento”</vt:lpstr>
      <vt:lpstr>Rede de acesso a cabo: FDM, TDM e acesso aleatório!</vt:lpstr>
      <vt:lpstr>Rede de acesso a cabo:</vt:lpstr>
      <vt:lpstr>Resumo dos protocolos MAC</vt:lpstr>
      <vt:lpstr>Camada de enlace, LANs: roteiro</vt:lpstr>
      <vt:lpstr>Endereços MAC</vt:lpstr>
      <vt:lpstr>Endereços MAC</vt:lpstr>
      <vt:lpstr>Endereços MAC</vt:lpstr>
      <vt:lpstr>Apresentação do PowerPoint</vt:lpstr>
      <vt:lpstr>ARP: address resolution protocol (protocolo de resolução de endereço)</vt:lpstr>
      <vt:lpstr>Protocolo ARP em ação</vt:lpstr>
      <vt:lpstr>Protocolo ARP em ação</vt:lpstr>
      <vt:lpstr>Protocolo ARP em ação</vt:lpstr>
      <vt:lpstr>Apresentação do PowerPoint</vt:lpstr>
      <vt:lpstr>Roteamento para outra sub-rede: endereçamento</vt:lpstr>
      <vt:lpstr>Roteamento para outra sub-rede: endereçamento</vt:lpstr>
      <vt:lpstr>Roteamento para outra sub-rede: endereçamento</vt:lpstr>
      <vt:lpstr>Roteamento para outra sub-rede: endereçamento</vt:lpstr>
      <vt:lpstr>Roteamento para outra sub-rede: endereçamento</vt:lpstr>
      <vt:lpstr>Roteamento para outra sub-rede: endereçamento</vt:lpstr>
      <vt:lpstr>Camada de enlace, LANs: roteiro</vt:lpstr>
      <vt:lpstr>Ethernet</vt:lpstr>
      <vt:lpstr>Ethernet: topologia física</vt:lpstr>
      <vt:lpstr>Estrutura do quadro Ethernet</vt:lpstr>
      <vt:lpstr>Estrutura do quadro Ethernet (mais)</vt:lpstr>
      <vt:lpstr>Quadro Ethernet II vs. Quadro IEEE 802.3</vt:lpstr>
      <vt:lpstr>Ethernet: não confiável, sem conexão</vt:lpstr>
      <vt:lpstr>Padrões Ethernet 802.3: camadas de enlace e física</vt:lpstr>
      <vt:lpstr>Camada de enlace, LANs: roteiro</vt:lpstr>
      <vt:lpstr>Comutador Ethernet</vt:lpstr>
      <vt:lpstr>Comutador: várias transmissões simultâneas</vt:lpstr>
      <vt:lpstr>Comutador: várias transmissões simultâneas</vt:lpstr>
      <vt:lpstr>Tabela de encaminhamento do comutador</vt:lpstr>
      <vt:lpstr>Comutador: auto aprendizado</vt:lpstr>
      <vt:lpstr>Comutador: filtragem/encaminhamento de quadros</vt:lpstr>
      <vt:lpstr>Auto aprendizado e encaminhamento: exemplo</vt:lpstr>
      <vt:lpstr>Interconectando comutadores</vt:lpstr>
      <vt:lpstr>Exemplo de auto aprendizado com múltiplos comutadores</vt:lpstr>
      <vt:lpstr>Pequena rede institucional</vt:lpstr>
      <vt:lpstr>Rede do Campus da UMass - Detalhe</vt:lpstr>
      <vt:lpstr>Rede do Campus da UMass - Detalhe</vt:lpstr>
      <vt:lpstr>Apresentação do PowerPoint</vt:lpstr>
      <vt:lpstr>Comutadores vs. roteadores</vt:lpstr>
      <vt:lpstr>Camada de enlace, LANs: roteiro</vt:lpstr>
      <vt:lpstr>Virtual LANs (VLANs): motivação</vt:lpstr>
      <vt:lpstr>Virtual LANs (VLANs): motivação</vt:lpstr>
      <vt:lpstr>VLANs baseadas em porta</vt:lpstr>
      <vt:lpstr>VLANs baseadas em porta</vt:lpstr>
      <vt:lpstr>VLANs abrangendo vários comutadores</vt:lpstr>
      <vt:lpstr>Formato de quadro VLAN 802.1Q</vt:lpstr>
      <vt:lpstr>O Padrão IEEE 802.1Q</vt:lpstr>
      <vt:lpstr>O Padrão IEEE 802.1Q (2)</vt:lpstr>
      <vt:lpstr>EVPN: Ethernet VPNs (aka VXLANs)</vt:lpstr>
      <vt:lpstr>EVPN: Ethernet VPNs (aka VXLANs)</vt:lpstr>
      <vt:lpstr>Camada de enlace, LANs: roteiro</vt:lpstr>
      <vt:lpstr>Multiprotocol label switching (MPLS – Comutação de Rótulo Multiprotocolo)</vt:lpstr>
      <vt:lpstr>Roteadores compatíveis com MPLS</vt:lpstr>
      <vt:lpstr>Caminhos MPLS versus caminhos IP</vt:lpstr>
      <vt:lpstr>Caminhos MPLS versus caminhos IP</vt:lpstr>
      <vt:lpstr>Sinalização MPLS</vt:lpstr>
      <vt:lpstr>Tabelas de encaminhamento MPLS</vt:lpstr>
      <vt:lpstr>MPLS</vt:lpstr>
      <vt:lpstr>Camada de enlace, LANs: roteiro</vt:lpstr>
      <vt:lpstr>Redes em data centers</vt:lpstr>
      <vt:lpstr>Redes de datacenter: elementos de rede</vt:lpstr>
      <vt:lpstr>Redes de datacenter: elementos de rede</vt:lpstr>
      <vt:lpstr>Redes de datacenter: elementos de rede</vt:lpstr>
      <vt:lpstr>Redes de datacenters: multicaminho</vt:lpstr>
      <vt:lpstr>Redes de datacenters: roteamento de camada de aplicação</vt:lpstr>
      <vt:lpstr>Redes de datacenters: inovações de protocolos</vt:lpstr>
      <vt:lpstr>ORION: o novo plano de controle SDN do Google para data centers internos (Jupiter) + rede de longa distância (B4)</vt:lpstr>
      <vt:lpstr>Camada de enlace, LANs: roteiro</vt:lpstr>
      <vt:lpstr>Síntese: um dia na vida de uma solicitação da web</vt:lpstr>
      <vt:lpstr>Um dia na vida: cenário</vt:lpstr>
      <vt:lpstr>Um dia na vida: conectando-se à Internet</vt:lpstr>
      <vt:lpstr>Um dia na vida: conectando-se à Internet</vt:lpstr>
      <vt:lpstr>Um dia na vida… ARP  (antes do DNS, antes do HTTP)</vt:lpstr>
      <vt:lpstr>Um dia na vida… usando DNS</vt:lpstr>
      <vt:lpstr>Um dia na vida… conexão TCP carregando HTTP</vt:lpstr>
      <vt:lpstr>Um dia na vida… requisição/resposta HTTP</vt:lpstr>
      <vt:lpstr>Capítulo 6: Resumo</vt:lpstr>
      <vt:lpstr>Capítulo 6: vamos respirar</vt:lpstr>
      <vt:lpstr>Leitura Recomendada e Complementar</vt:lpstr>
      <vt:lpstr>Slides adicionais do Capítulo 6</vt:lpstr>
      <vt:lpstr>Eficiência do ALOHA puro</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 Camada de Enlace e LANs - Redes de Computadores</dc:title>
  <dc:creator>James Kurose</dc:creator>
  <cp:lastModifiedBy>Fabricio Aparecido Breve</cp:lastModifiedBy>
  <cp:revision>1113</cp:revision>
  <dcterms:created xsi:type="dcterms:W3CDTF">2020-01-18T07:24:59Z</dcterms:created>
  <dcterms:modified xsi:type="dcterms:W3CDTF">2025-10-22T21:51:31Z</dcterms:modified>
</cp:coreProperties>
</file>